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302" r:id="rId6"/>
    <p:sldId id="304" r:id="rId7"/>
    <p:sldId id="303" r:id="rId8"/>
    <p:sldId id="305" r:id="rId9"/>
    <p:sldId id="309" r:id="rId10"/>
    <p:sldId id="306" r:id="rId11"/>
    <p:sldId id="269" r:id="rId12"/>
    <p:sldId id="307" r:id="rId13"/>
    <p:sldId id="308" r:id="rId14"/>
    <p:sldId id="2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8"/>
    <p:restoredTop sz="89048"/>
  </p:normalViewPr>
  <p:slideViewPr>
    <p:cSldViewPr snapToGrid="0" snapToObjects="1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17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401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17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1131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22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3. Numeric Types, 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Expression and Output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 Types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A7EB3B7-768C-B945-9B28-D6373AA2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40" y="1325563"/>
            <a:ext cx="9018270" cy="52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6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3CE3F40-7CC6-2F48-B404-22DF70DF9A83}"/>
              </a:ext>
            </a:extLst>
          </p:cNvPr>
          <p:cNvSpPr txBox="1">
            <a:spLocks/>
          </p:cNvSpPr>
          <p:nvPr/>
        </p:nvSpPr>
        <p:spPr>
          <a:xfrm>
            <a:off x="1548714" y="11446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Expression and Output</a:t>
            </a:r>
            <a:endParaRPr lang="en" altLang="ko-KR" sz="4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Expression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0" y="1325562"/>
            <a:ext cx="11145920" cy="492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  <a:p>
            <a:pPr marL="0" indent="0" fontAlgn="base">
              <a:buNone/>
            </a:pPr>
            <a:r>
              <a:rPr lang="en" altLang="ko-Kore-KR" dirty="0"/>
              <a:t>  An expression is a valid arrangement of variables, constants, and</a:t>
            </a:r>
          </a:p>
          <a:p>
            <a:pPr marL="0" indent="0" fontAlgn="base">
              <a:buNone/>
            </a:pPr>
            <a:r>
              <a:rPr lang="en" altLang="ko-Kore-KR" dirty="0"/>
              <a:t>  operators</a:t>
            </a:r>
          </a:p>
          <a:p>
            <a:pPr marL="0" indent="0" fontAlgn="base">
              <a:buNone/>
            </a:pPr>
            <a:r>
              <a:rPr lang="en" altLang="ko-Kore-KR" dirty="0"/>
              <a:t>  </a:t>
            </a:r>
          </a:p>
          <a:p>
            <a:pPr marL="0" indent="0" fontAlgn="base">
              <a:buNone/>
            </a:pPr>
            <a:r>
              <a:rPr lang="en" altLang="ko-Kore-KR" dirty="0"/>
              <a:t>  In </a:t>
            </a:r>
            <a:r>
              <a:rPr lang="en" altLang="ko-Kore-KR" dirty="0" err="1"/>
              <a:t>c++</a:t>
            </a:r>
            <a:r>
              <a:rPr lang="en" altLang="ko-Kore-KR" dirty="0"/>
              <a:t>, each expression can be calculated as a value of a given </a:t>
            </a:r>
          </a:p>
          <a:p>
            <a:pPr marL="0" indent="0" fontAlgn="base">
              <a:buNone/>
            </a:pPr>
            <a:r>
              <a:rPr lang="ko-KR" altLang="en-US" dirty="0"/>
              <a:t>  </a:t>
            </a:r>
            <a:r>
              <a:rPr lang="en" altLang="ko-Kore-KR" dirty="0"/>
              <a:t>type.</a:t>
            </a:r>
          </a:p>
          <a:p>
            <a:pPr marL="0" indent="0" fontAlgn="base">
              <a:buNone/>
            </a:pPr>
            <a:r>
              <a:rPr lang="ko-KR" altLang="en-US" dirty="0"/>
              <a:t>  </a:t>
            </a:r>
            <a:endParaRPr lang="en" altLang="ko-Kore-KR" dirty="0"/>
          </a:p>
          <a:p>
            <a:pPr marL="0" indent="0" fontAlgn="base">
              <a:buNone/>
            </a:pPr>
            <a:r>
              <a:rPr lang="en-US" altLang="ko-Kore-KR" dirty="0"/>
              <a:t> e</a:t>
            </a:r>
            <a:r>
              <a:rPr lang="en" altLang="ko-Kore-KR" dirty="0"/>
              <a:t>x) 4 + 5 , </a:t>
            </a:r>
            <a:r>
              <a:rPr lang="en-US" altLang="ko-KR" dirty="0"/>
              <a:t>5.6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2.3</a:t>
            </a:r>
            <a:endParaRPr lang="en" altLang="ko-Kore-KR" dirty="0"/>
          </a:p>
          <a:p>
            <a:pPr>
              <a:lnSpc>
                <a:spcPct val="100000"/>
              </a:lnSpc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548CEAF-42B1-794F-B97F-1C45E7D00567}"/>
              </a:ext>
            </a:extLst>
          </p:cNvPr>
          <p:cNvSpPr txBox="1">
            <a:spLocks/>
          </p:cNvSpPr>
          <p:nvPr/>
        </p:nvSpPr>
        <p:spPr>
          <a:xfrm>
            <a:off x="478391" y="1948457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4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Output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0" y="1325562"/>
            <a:ext cx="11145920" cy="492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  <a:p>
            <a:pPr marL="0" indent="0" fontAlgn="base">
              <a:buNone/>
            </a:pPr>
            <a:r>
              <a:rPr lang="en" altLang="ko-Kore-KR" dirty="0"/>
              <a:t>  The result of the expression being calculated by the arithmetic </a:t>
            </a:r>
          </a:p>
          <a:p>
            <a:pPr marL="0" indent="0" fontAlgn="base">
              <a:buNone/>
            </a:pPr>
            <a:r>
              <a:rPr lang="en" altLang="ko-Kore-KR" dirty="0"/>
              <a:t>  operator  </a:t>
            </a:r>
          </a:p>
          <a:p>
            <a:pPr marL="0" indent="0" fontAlgn="base">
              <a:buNone/>
            </a:pPr>
            <a:endParaRPr lang="en" altLang="ko-Kore-KR" dirty="0"/>
          </a:p>
          <a:p>
            <a:pPr marL="0" indent="0" fontAlgn="base">
              <a:buNone/>
            </a:pPr>
            <a:r>
              <a:rPr lang="en" altLang="ko-Kore-KR" dirty="0"/>
              <a:t>Ex) int a = 4 + 5 </a:t>
            </a:r>
          </a:p>
          <a:p>
            <a:pPr marL="0" indent="0" fontAlgn="base">
              <a:buNone/>
            </a:pPr>
            <a:r>
              <a:rPr lang="en" altLang="ko-Kore-KR" dirty="0"/>
              <a:t>     int b = 8 – 3 </a:t>
            </a:r>
          </a:p>
          <a:p>
            <a:pPr>
              <a:lnSpc>
                <a:spcPct val="100000"/>
              </a:lnSpc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548CEAF-42B1-794F-B97F-1C45E7D00567}"/>
              </a:ext>
            </a:extLst>
          </p:cNvPr>
          <p:cNvSpPr txBox="1">
            <a:spLocks/>
          </p:cNvSpPr>
          <p:nvPr/>
        </p:nvSpPr>
        <p:spPr>
          <a:xfrm>
            <a:off x="478391" y="1948457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3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What is a</a:t>
            </a:r>
            <a:r>
              <a:rPr kumimoji="1"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variable?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What</a:t>
            </a:r>
            <a:r>
              <a:rPr kumimoji="1"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are</a:t>
            </a:r>
            <a:r>
              <a:rPr kumimoji="1"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the Data types?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Expression</a:t>
            </a:r>
            <a:r>
              <a:rPr kumimoji="1"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and</a:t>
            </a:r>
            <a:r>
              <a:rPr kumimoji="1"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Output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What is a variable?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1" y="1325563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8" y="2013079"/>
            <a:ext cx="10949462" cy="4296281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Memory space for storing the data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Feature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- To use a variable, you need to declare it</a:t>
            </a: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 can change the data in the variable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- C language reserved words cannot be used as variable names.</a:t>
            </a: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1" y="1325563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Primitive Type 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8" y="2013079"/>
            <a:ext cx="8446292" cy="6228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boolean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char, short, int , float , double</a:t>
            </a: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DBBB837-91FD-B24D-9122-E852BB4D4DF1}"/>
              </a:ext>
            </a:extLst>
          </p:cNvPr>
          <p:cNvSpPr txBox="1">
            <a:spLocks/>
          </p:cNvSpPr>
          <p:nvPr/>
        </p:nvSpPr>
        <p:spPr>
          <a:xfrm>
            <a:off x="478390" y="2700596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Reference Type  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536C852-30CE-4F45-ACFD-264A9B95CEA1}"/>
              </a:ext>
            </a:extLst>
          </p:cNvPr>
          <p:cNvSpPr txBox="1">
            <a:spLocks/>
          </p:cNvSpPr>
          <p:nvPr/>
        </p:nvSpPr>
        <p:spPr>
          <a:xfrm>
            <a:off x="697707" y="3388112"/>
            <a:ext cx="7737632" cy="62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It store the address.</a:t>
            </a:r>
          </a:p>
          <a:p>
            <a:pPr>
              <a:buFontTx/>
              <a:buChar char="-"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B0E60F0-1CAC-324B-8BAB-6E801E786A78}"/>
              </a:ext>
            </a:extLst>
          </p:cNvPr>
          <p:cNvSpPr txBox="1">
            <a:spLocks/>
          </p:cNvSpPr>
          <p:nvPr/>
        </p:nvSpPr>
        <p:spPr>
          <a:xfrm>
            <a:off x="478390" y="4222027"/>
            <a:ext cx="11203069" cy="2327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1. Every variable has a type, and the type and range of values ​​that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can be stored vary depending on the type.</a:t>
            </a: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 Primitive types store data values, while reference types store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address values ​​that have data.</a:t>
            </a:r>
          </a:p>
          <a:p>
            <a:pPr>
              <a:buFontTx/>
              <a:buChar char="-"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99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1" y="1325563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 Declaration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BB3FA5E-48C9-7945-A354-D48B195B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3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int x = 10;  // declaration</a:t>
            </a:r>
          </a:p>
          <a:p>
            <a:pPr marL="0" indent="0">
              <a:buNone/>
            </a:pPr>
            <a:r>
              <a:rPr lang="en-US" altLang="ko-Kore-KR" dirty="0"/>
              <a:t>int y = 20;</a:t>
            </a:r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r>
              <a:rPr lang="en-US" altLang="ko-Kore-KR" dirty="0"/>
              <a:t>x = 30;</a:t>
            </a:r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r>
              <a:rPr lang="en-US" altLang="ko-Kore-KR" dirty="0" err="1"/>
              <a:t>cout</a:t>
            </a:r>
            <a:r>
              <a:rPr lang="en-US" altLang="ko-Kore-KR" dirty="0"/>
              <a:t> &lt;&lt; x &lt;&lt; “ “ &lt;&lt; y &lt;&lt; </a:t>
            </a:r>
            <a:r>
              <a:rPr lang="en-US" altLang="ko-Kore-KR" dirty="0" err="1"/>
              <a:t>endl</a:t>
            </a:r>
            <a:r>
              <a:rPr lang="en-US" altLang="ko-Kore-KR" dirty="0"/>
              <a:t>;  // 30 20</a:t>
            </a:r>
          </a:p>
          <a:p>
            <a:pPr marL="0" indent="0">
              <a:buNone/>
            </a:pP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B6BB0A-EE0A-7540-8A55-4820200F4AC6}"/>
              </a:ext>
            </a:extLst>
          </p:cNvPr>
          <p:cNvSpPr/>
          <p:nvPr/>
        </p:nvSpPr>
        <p:spPr>
          <a:xfrm>
            <a:off x="8635365" y="18420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A812D3-4AD0-C140-A0A5-CBEDA0608931}"/>
              </a:ext>
            </a:extLst>
          </p:cNvPr>
          <p:cNvSpPr/>
          <p:nvPr/>
        </p:nvSpPr>
        <p:spPr>
          <a:xfrm>
            <a:off x="10194607" y="18341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46D53-74C4-C14C-8DFB-F34688665371}"/>
              </a:ext>
            </a:extLst>
          </p:cNvPr>
          <p:cNvSpPr txBox="1"/>
          <p:nvPr/>
        </p:nvSpPr>
        <p:spPr>
          <a:xfrm>
            <a:off x="8918257" y="2748557"/>
            <a:ext cx="34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x</a:t>
            </a:r>
            <a:endParaRPr kumimoji="1" lang="ko-Kore-KR" alt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5EFC-2334-224A-919C-8074BB314233}"/>
              </a:ext>
            </a:extLst>
          </p:cNvPr>
          <p:cNvSpPr txBox="1"/>
          <p:nvPr/>
        </p:nvSpPr>
        <p:spPr>
          <a:xfrm>
            <a:off x="10477499" y="2748556"/>
            <a:ext cx="34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y</a:t>
            </a:r>
            <a:endParaRPr kumimoji="1" lang="ko-Kore-KR" altLang="en-US" sz="2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A21446-C19C-0D4C-AC09-3EEEAECB314C}"/>
              </a:ext>
            </a:extLst>
          </p:cNvPr>
          <p:cNvSpPr/>
          <p:nvPr/>
        </p:nvSpPr>
        <p:spPr>
          <a:xfrm>
            <a:off x="8635365" y="3337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44C0EF-441D-9045-B70E-DC8652E9774C}"/>
              </a:ext>
            </a:extLst>
          </p:cNvPr>
          <p:cNvSpPr/>
          <p:nvPr/>
        </p:nvSpPr>
        <p:spPr>
          <a:xfrm>
            <a:off x="10194607" y="33292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27045-4E15-3648-88DC-B0EA5936210A}"/>
              </a:ext>
            </a:extLst>
          </p:cNvPr>
          <p:cNvSpPr txBox="1"/>
          <p:nvPr/>
        </p:nvSpPr>
        <p:spPr>
          <a:xfrm>
            <a:off x="8918257" y="4243646"/>
            <a:ext cx="34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x</a:t>
            </a:r>
            <a:endParaRPr kumimoji="1" lang="ko-Kore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DA331-20E8-5445-A3CA-D0D66A51A9D4}"/>
              </a:ext>
            </a:extLst>
          </p:cNvPr>
          <p:cNvSpPr txBox="1"/>
          <p:nvPr/>
        </p:nvSpPr>
        <p:spPr>
          <a:xfrm>
            <a:off x="10477499" y="4243645"/>
            <a:ext cx="34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y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8652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Constant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1" y="1325563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Constant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8" y="2013079"/>
            <a:ext cx="10949462" cy="4296281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The value that can no longer be changed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Feature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- Variables designated as constants can no longer change data</a:t>
            </a: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Variable can change the data in the variable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- C language reserved words cannot be used as variable names.</a:t>
            </a:r>
          </a:p>
          <a:p>
            <a:pPr marL="0" indent="0"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( int if (x) )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2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Constant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1" y="1325563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Constant Declaration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BB3FA5E-48C9-7945-A354-D48B195B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3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const int x = 10;  // declaration</a:t>
            </a:r>
          </a:p>
          <a:p>
            <a:pPr marL="0" indent="0">
              <a:buNone/>
            </a:pPr>
            <a:r>
              <a:rPr lang="en-US" altLang="ko-Kore-KR" dirty="0"/>
              <a:t>const int y = 20;</a:t>
            </a:r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r>
              <a:rPr lang="en-US" altLang="ko-Kore-KR" dirty="0"/>
              <a:t>x = 30; // compile error </a:t>
            </a:r>
          </a:p>
          <a:p>
            <a:pPr marL="0" indent="0">
              <a:buNone/>
            </a:pPr>
            <a:endParaRPr lang="en-US" altLang="ko-Kore-KR" dirty="0"/>
          </a:p>
          <a:p>
            <a:pPr marL="0" indent="0">
              <a:buNone/>
            </a:pPr>
            <a:r>
              <a:rPr lang="en-US" altLang="ko-Kore-KR" dirty="0" err="1"/>
              <a:t>cout</a:t>
            </a:r>
            <a:r>
              <a:rPr lang="en-US" altLang="ko-Kore-KR" dirty="0"/>
              <a:t> &lt;&lt; x &lt;&lt; “ “ &lt;&lt; y &lt;&lt; </a:t>
            </a:r>
            <a:r>
              <a:rPr lang="en-US" altLang="ko-Kore-KR" dirty="0" err="1"/>
              <a:t>endl</a:t>
            </a:r>
            <a:r>
              <a:rPr lang="en-US" altLang="ko-Kore-KR" dirty="0"/>
              <a:t>;  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B6BB0A-EE0A-7540-8A55-4820200F4AC6}"/>
              </a:ext>
            </a:extLst>
          </p:cNvPr>
          <p:cNvSpPr/>
          <p:nvPr/>
        </p:nvSpPr>
        <p:spPr>
          <a:xfrm>
            <a:off x="7480935" y="19643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A812D3-4AD0-C140-A0A5-CBEDA0608931}"/>
              </a:ext>
            </a:extLst>
          </p:cNvPr>
          <p:cNvSpPr/>
          <p:nvPr/>
        </p:nvSpPr>
        <p:spPr>
          <a:xfrm>
            <a:off x="9040177" y="19563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46D53-74C4-C14C-8DFB-F34688665371}"/>
              </a:ext>
            </a:extLst>
          </p:cNvPr>
          <p:cNvSpPr txBox="1"/>
          <p:nvPr/>
        </p:nvSpPr>
        <p:spPr>
          <a:xfrm>
            <a:off x="7763827" y="2870793"/>
            <a:ext cx="34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x</a:t>
            </a:r>
            <a:endParaRPr kumimoji="1" lang="ko-Kore-KR" alt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35EFC-2334-224A-919C-8074BB314233}"/>
              </a:ext>
            </a:extLst>
          </p:cNvPr>
          <p:cNvSpPr txBox="1"/>
          <p:nvPr/>
        </p:nvSpPr>
        <p:spPr>
          <a:xfrm>
            <a:off x="9323069" y="2870792"/>
            <a:ext cx="34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y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674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3CE3F40-7CC6-2F48-B404-22DF70DF9A83}"/>
              </a:ext>
            </a:extLst>
          </p:cNvPr>
          <p:cNvSpPr txBox="1">
            <a:spLocks/>
          </p:cNvSpPr>
          <p:nvPr/>
        </p:nvSpPr>
        <p:spPr>
          <a:xfrm>
            <a:off x="1548714" y="11446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What are the Data types?</a:t>
            </a:r>
            <a:endParaRPr lang="en" altLang="ko-KR" sz="4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46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396</Words>
  <Application>Microsoft Macintosh PowerPoint</Application>
  <PresentationFormat>와이드스크린</PresentationFormat>
  <Paragraphs>97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DX영화자막 M</vt:lpstr>
      <vt:lpstr>맑은 고딕</vt:lpstr>
      <vt:lpstr>Arial</vt:lpstr>
      <vt:lpstr>Office 테마</vt:lpstr>
      <vt:lpstr>3. Numeric Types,  Expression and Output </vt:lpstr>
      <vt:lpstr>Agenda</vt:lpstr>
      <vt:lpstr>What is a variable? </vt:lpstr>
      <vt:lpstr>Variable</vt:lpstr>
      <vt:lpstr>Variable</vt:lpstr>
      <vt:lpstr>Variable</vt:lpstr>
      <vt:lpstr>Constant</vt:lpstr>
      <vt:lpstr>Constant</vt:lpstr>
      <vt:lpstr>PowerPoint 프레젠테이션</vt:lpstr>
      <vt:lpstr>Data Types</vt:lpstr>
      <vt:lpstr>PowerPoint 프레젠테이션</vt:lpstr>
      <vt:lpstr>Expression </vt:lpstr>
      <vt:lpstr>Output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139</cp:revision>
  <dcterms:created xsi:type="dcterms:W3CDTF">2020-01-29T05:48:28Z</dcterms:created>
  <dcterms:modified xsi:type="dcterms:W3CDTF">2020-07-25T12:50:13Z</dcterms:modified>
  <cp:category/>
</cp:coreProperties>
</file>