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93" r:id="rId6"/>
    <p:sldId id="269" r:id="rId7"/>
    <p:sldId id="294" r:id="rId8"/>
    <p:sldId id="295" r:id="rId9"/>
    <p:sldId id="296" r:id="rId10"/>
    <p:sldId id="297" r:id="rId11"/>
    <p:sldId id="29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7"/>
    <p:restoredTop sz="89117"/>
  </p:normalViewPr>
  <p:slideViewPr>
    <p:cSldViewPr snapToGrid="0" snapToObjects="1">
      <p:cViewPr varScale="1">
        <p:scale>
          <a:sx n="100" d="100"/>
          <a:sy n="100" d="100"/>
        </p:scale>
        <p:origin x="1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BC9F8-C514-9B40-88B3-EA690398A788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26A1-EC35-C04D-8BC4-3C615E3D8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57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820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834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1564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4480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5215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348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1A5A4-38B8-DA4D-BDD1-76A5ED003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8F7751-0023-A44E-AB26-2094B816E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1B214-F56A-D84B-8348-B87D5B7C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35011-A4BE-F54C-B7EB-40FF2461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FFDCA-7B9C-6C49-93D7-ACE089EC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136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1AD7-E273-314C-A539-C3563918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BC86BC-50CA-B445-BBE9-C5555E309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3A2CE-1E88-694B-B1BB-02890B36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52990-2199-3044-8023-95676393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5DF7F-6004-954B-80B0-D459765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69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B3F48B-A5F8-BE42-811A-45BEB646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58FE5A-7079-A24C-BE02-6F710BDC4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827CE-2695-2945-8C5F-FF836B87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6E90B-6367-0640-AD29-15B6BE8C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E381E-CAD1-2143-B06E-DAA264E0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92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F5AB2-AFE4-524B-AAFE-3A0CA706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B33E8-F10B-764D-A3DB-F8943448E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52920-8A54-4146-95ED-C58C0F83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CFF34-26DC-7541-B4A9-5DBADEFB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B48C4-72CA-1244-9926-2F680EAC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512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AC850-CB43-1145-867D-7E34DA3B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42296-829B-224B-A321-1E5DF24E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CCEF2-09F2-C947-B39A-8340DBED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83185-480A-524D-9B75-C1563493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C05E9-AED8-0041-A3E7-AF1E2B48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232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3BE19-5392-F046-91CF-834EA793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A8877-38DA-A24A-9E36-BD4EB8819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40B52-5491-0244-A782-9097871A6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9A86A-E048-7D48-A0B0-B72CFF6C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E0FCF-9BFF-5D43-9C72-A544A261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1EC791-FAB1-7E4F-A457-B7FF94F4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709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8138A-8706-2343-A25C-EA813BED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9456B-059A-5E47-9BCD-D283A300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B468E-55B6-5445-939A-06388F1D2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40843A-321C-2547-B17F-BBB461DFF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2F2F9-E5E1-1E4B-89B2-AE82F33B7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817E50-0E2A-054F-9DB7-ACE75903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02DDDA-15B2-2647-9D2C-27E5ED81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F3CF51-1BEE-7C4A-B50B-5E6E9F6D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172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DB955-3818-4A47-80AC-A33B027B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E9F79C-AC2C-B14B-A6C6-EE5AF5C4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0FE1DB-6B44-8F4F-A46F-73C72D0F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A367E7-191A-7A4B-B247-0D4BD1BE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713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DE41C3-981D-584C-A0D9-3F10D17D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453AF9-3ADA-5543-AB03-01BB6694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792A1-EBC0-4049-949F-8E016C58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62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51A51-DA17-6145-9F3F-5F392270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E6F2C-C197-8C44-A2DC-9D464C91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3C2B6-4396-6E47-85E1-FB72C70D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32216-97DD-7549-89CA-978B8BA6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60D17-20AF-AD47-91A9-B2D1E164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6D21BD-FAAF-134B-BD49-F0743171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380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87586-275F-7E4E-B1E4-B41EC2C4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19C13-0685-C244-AD88-8FF3289A1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6571A6-6BB9-584E-96F8-3861E22C2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FD9C7-FBBC-424D-9F0E-420734FA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617ED-1755-564D-981B-AD7F751D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2D283-32FB-9047-B6CD-9D18DBAF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68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E041E0-379E-F147-845A-C3040C46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F026AA-85D5-C547-99E4-F54434DC0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DDE81-1154-394A-91A0-95062C0D7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3A9D-7DA6-574C-B71B-76ED99C5C8EA}" type="datetimeFigureOut">
              <a:rPr kumimoji="1" lang="ko-KR" altLang="en-US" smtClean="0"/>
              <a:t>2020. 7. 31.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CDC0C-5792-8047-8693-FA94DE32B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08A18-A208-B74E-AC01-D2CAFEC89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92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9096"/>
            <a:ext cx="9144000" cy="2387600"/>
          </a:xfrm>
        </p:spPr>
        <p:txBody>
          <a:bodyPr>
            <a:normAutofit/>
          </a:bodyPr>
          <a:lstStyle/>
          <a:p>
            <a: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4. Control</a:t>
            </a:r>
            <a:b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ore-KR" sz="5400" b="1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2CA3E7-2A25-1741-94DD-74E3C0E1C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7224"/>
            <a:ext cx="9144000" cy="1655762"/>
          </a:xfrm>
        </p:spPr>
        <p:txBody>
          <a:bodyPr>
            <a:normAutofit/>
          </a:bodyPr>
          <a:lstStyle/>
          <a:p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 Programming Language</a:t>
            </a:r>
          </a:p>
          <a:p>
            <a:r>
              <a:rPr lang="ko-Kore-KR" altLang="en-US" dirty="0"/>
              <a:t>🧑🏻‍💻</a:t>
            </a:r>
            <a:r>
              <a:rPr lang="ko-KR" altLang="en-US" dirty="0"/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Go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ore-KR" altLang="en-US" dirty="0"/>
              <a:t>👩🏻‍💻</a:t>
            </a:r>
          </a:p>
          <a:p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3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ea typeface="DX영화자막 M" panose="02020600000000000000" pitchFamily="18" charset="-127"/>
              </a:rPr>
              <a:t>Enhanced for loop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for loop</a:t>
            </a:r>
            <a:r>
              <a:rPr kumimoji="1" lang="en-US" altLang="ko-KR" sz="3000" i="0" u="none" strike="noStrike" dirty="0"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63C394-6902-CD4F-8116-58D0E87B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76" y="1956392"/>
            <a:ext cx="11100224" cy="4563678"/>
          </a:xfrm>
        </p:spPr>
        <p:txBody>
          <a:bodyPr>
            <a:normAutofit/>
          </a:bodyPr>
          <a:lstStyle/>
          <a:p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Syntax : </a:t>
            </a:r>
            <a:r>
              <a:rPr lang="en" altLang="ko-Kore-KR" dirty="0"/>
              <a:t>for ( </a:t>
            </a:r>
            <a:r>
              <a:rPr lang="en" altLang="ko-Kore-KR" dirty="0" err="1"/>
              <a:t>range_declaration</a:t>
            </a:r>
            <a:r>
              <a:rPr lang="en" altLang="ko-Kore-KR" dirty="0"/>
              <a:t> , </a:t>
            </a:r>
            <a:r>
              <a:rPr lang="en" altLang="ko-Kore-KR" dirty="0" err="1"/>
              <a:t>range_expression</a:t>
            </a:r>
            <a:r>
              <a:rPr lang="en" altLang="ko-Kore-KR" dirty="0"/>
              <a:t> ) { … }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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t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he for statement repeatedly executes the statements 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  in the loop until the range is reached.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Ex)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int </a:t>
            </a:r>
            <a:r>
              <a:rPr lang="en-US" altLang="ko-Kore-KR" dirty="0" err="1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arr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[5]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= { 1, 2, 3, 4, 5 };  // array 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for (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int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k : </a:t>
            </a:r>
            <a:r>
              <a:rPr lang="en-US" altLang="ko-Kore-KR" dirty="0" err="1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arr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) {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   </a:t>
            </a:r>
            <a:r>
              <a:rPr lang="en-US" altLang="ko-Kore-KR" dirty="0" err="1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cout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&lt;&lt; k &lt;&lt; </a:t>
            </a:r>
            <a:r>
              <a:rPr lang="en-US" altLang="ko-Kore-KR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“ “ ; 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// 1 2 3 4 5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} </a:t>
            </a: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75504CFD-5F20-F245-A919-DC035291D39D}"/>
              </a:ext>
            </a:extLst>
          </p:cNvPr>
          <p:cNvSpPr txBox="1">
            <a:spLocks/>
          </p:cNvSpPr>
          <p:nvPr/>
        </p:nvSpPr>
        <p:spPr>
          <a:xfrm>
            <a:off x="511563" y="3747804"/>
            <a:ext cx="10990650" cy="198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ore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36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3326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Thank You</a:t>
            </a:r>
            <a:endParaRPr lang="en" altLang="ko-KR" b="1" cap="all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800D13-5318-F04E-B844-8508BEF025DA}"/>
              </a:ext>
            </a:extLst>
          </p:cNvPr>
          <p:cNvSpPr/>
          <p:nvPr/>
        </p:nvSpPr>
        <p:spPr>
          <a:xfrm>
            <a:off x="5287925" y="4114430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🧑🏻‍💻</a:t>
            </a:r>
            <a:r>
              <a:rPr lang="ko-KR" altLang="en-US" dirty="0"/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Go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ore-KR" altLang="en-US" dirty="0"/>
              <a:t>👩🏻‍💻</a:t>
            </a:r>
          </a:p>
        </p:txBody>
      </p:sp>
    </p:spTree>
    <p:extLst>
      <p:ext uri="{BB962C8B-B14F-4D97-AF65-F5344CB8AC3E}">
        <p14:creationId xmlns:p14="http://schemas.microsoft.com/office/powerpoint/2010/main" val="136355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80" y="-63795"/>
            <a:ext cx="10515600" cy="1325563"/>
          </a:xfrm>
        </p:spPr>
        <p:txBody>
          <a:bodyPr/>
          <a:lstStyle/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Agenda</a:t>
            </a:r>
            <a:endParaRPr kumimoji="1"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98F6B-1A4F-D64A-BDC1-429B301F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0" y="152846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Condition</a:t>
            </a:r>
          </a:p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Loop</a:t>
            </a:r>
          </a:p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enhanced for loop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CBB3CE1-182B-5146-816B-0AA231B278F8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CE99264-8122-1E46-A3E7-955E274C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922" y="3252877"/>
            <a:ext cx="2893625" cy="289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2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35200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Control (Condition)</a:t>
            </a:r>
            <a:b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8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Condition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i</a:t>
            </a:r>
            <a:r>
              <a:rPr kumimoji="1" lang="en-US" altLang="ko-KR" sz="3000" i="0" u="none" strike="noStrike" dirty="0"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f conditional statement</a:t>
            </a: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63C394-6902-CD4F-8116-58D0E87B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77" y="1956393"/>
            <a:ext cx="10515600" cy="13255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Syntax : if ( condition ) { … } else { … }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 if the condition is true, the program executes if statement.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  Otherwise, the program executes else statement.</a:t>
            </a:r>
            <a:endParaRPr lang="en-US" altLang="ko-Kore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endParaRPr lang="ko-Kore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DABCB1A-4C02-C045-881B-D8314EB7E133}"/>
              </a:ext>
            </a:extLst>
          </p:cNvPr>
          <p:cNvSpPr txBox="1">
            <a:spLocks/>
          </p:cNvSpPr>
          <p:nvPr/>
        </p:nvSpPr>
        <p:spPr>
          <a:xfrm>
            <a:off x="237460" y="3737224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if … e</a:t>
            </a:r>
            <a:r>
              <a:rPr kumimoji="1" lang="en-US" altLang="ko-KR" sz="3000" i="0" u="none" strike="noStrike" dirty="0"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lse if statement </a:t>
            </a: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75504CFD-5F20-F245-A919-DC035291D39D}"/>
              </a:ext>
            </a:extLst>
          </p:cNvPr>
          <p:cNvSpPr txBox="1">
            <a:spLocks/>
          </p:cNvSpPr>
          <p:nvPr/>
        </p:nvSpPr>
        <p:spPr>
          <a:xfrm>
            <a:off x="566350" y="4414159"/>
            <a:ext cx="1099065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Syntax : if ( condition ) { … } else if ( condition ) { … } else { … }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 if the condition is true, the program executes the statement of specific  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  if or else if statement. Otherwise, the program executes else statement.</a:t>
            </a:r>
            <a:endParaRPr lang="en-US" altLang="ko-Kore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endParaRPr lang="en-US" altLang="ko-Kore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ore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50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Condition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switch statement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63C394-6902-CD4F-8116-58D0E87B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77" y="1956393"/>
            <a:ext cx="10515600" cy="163770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Syntax : switch ( expression ) { … } </a:t>
            </a:r>
          </a:p>
          <a:p>
            <a:pPr>
              <a:buFont typeface="Wingdings" pitchFamily="2" charset="2"/>
              <a:buChar char="è"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if the expression is the same with the value of specific case,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the program executes the case. Otherwise, if the default label 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exists, the program executes the default statement.</a:t>
            </a:r>
            <a:endParaRPr lang="en-US" altLang="ko-Kore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endParaRPr lang="ko-Kore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B4171A90-B2F6-6240-9A29-A463ED317C54}"/>
              </a:ext>
            </a:extLst>
          </p:cNvPr>
          <p:cNvSpPr txBox="1">
            <a:spLocks/>
          </p:cNvSpPr>
          <p:nvPr/>
        </p:nvSpPr>
        <p:spPr>
          <a:xfrm>
            <a:off x="456777" y="3797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ore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081C0FF5-01C3-624C-AD54-74882CE0BD50}"/>
              </a:ext>
            </a:extLst>
          </p:cNvPr>
          <p:cNvSpPr txBox="1">
            <a:spLocks/>
          </p:cNvSpPr>
          <p:nvPr/>
        </p:nvSpPr>
        <p:spPr>
          <a:xfrm>
            <a:off x="899661" y="3811186"/>
            <a:ext cx="10515600" cy="2768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Case labels and default label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switch ( expression 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case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   </a:t>
            </a:r>
            <a:r>
              <a:rPr lang="en-US" altLang="ko-Kore-KR" dirty="0" err="1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cout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&lt;&lt; “One” &lt;&lt; </a:t>
            </a:r>
            <a:r>
              <a:rPr lang="en-US" altLang="ko-Kore-KR" dirty="0" err="1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endl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case 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   </a:t>
            </a:r>
            <a:r>
              <a:rPr lang="en-US" altLang="ko-Kore-KR" dirty="0" err="1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cout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&lt;&lt; “Two” &lt;&lt; </a:t>
            </a:r>
            <a:r>
              <a:rPr lang="en-US" altLang="ko-Kore-KR" dirty="0" err="1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endl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default: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   </a:t>
            </a:r>
            <a:r>
              <a:rPr lang="en-US" altLang="ko-Kore-KR" dirty="0" err="1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cout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&lt;&lt; “End” &lt;&lt; </a:t>
            </a:r>
            <a:r>
              <a:rPr lang="en-US" altLang="ko-Kore-KR" dirty="0" err="1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endl</a:t>
            </a:r>
            <a:endParaRPr lang="en-US" altLang="ko-Kore-KR" dirty="0">
              <a:latin typeface="DX영화자막 M" panose="02020600000000000000" pitchFamily="18" charset="-127"/>
              <a:ea typeface="DX영화자막 M" panose="02020600000000000000" pitchFamily="18" charset="-127"/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}</a:t>
            </a:r>
            <a:endParaRPr lang="ko-Kore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73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586" y="124084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Control (Loop)</a:t>
            </a: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>
            <a:cxnSpLocks/>
          </p:cNvCxnSpPr>
          <p:nvPr/>
        </p:nvCxnSpPr>
        <p:spPr>
          <a:xfrm>
            <a:off x="2006489" y="1240847"/>
            <a:ext cx="82001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>
            <a:cxnSpLocks/>
          </p:cNvCxnSpPr>
          <p:nvPr/>
        </p:nvCxnSpPr>
        <p:spPr>
          <a:xfrm>
            <a:off x="2006489" y="5381600"/>
            <a:ext cx="838554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41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Loop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For loop</a:t>
            </a:r>
            <a:r>
              <a:rPr kumimoji="1" lang="en-US" altLang="ko-KR" sz="3000" i="0" u="none" strike="noStrike" dirty="0"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63C394-6902-CD4F-8116-58D0E87B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76" y="1956392"/>
            <a:ext cx="11100224" cy="1726791"/>
          </a:xfrm>
        </p:spPr>
        <p:txBody>
          <a:bodyPr>
            <a:normAutofit/>
          </a:bodyPr>
          <a:lstStyle/>
          <a:p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Syntax : </a:t>
            </a:r>
            <a:r>
              <a:rPr lang="en" altLang="ko-Kore-KR" dirty="0"/>
              <a:t>for ( initialization , condition , Increment ) { … }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 while the condition is true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,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t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he for statement repeatedly 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  executes the statements in the loop</a:t>
            </a:r>
            <a:endParaRPr lang="ko-Kore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DABCB1A-4C02-C045-881B-D8314EB7E133}"/>
              </a:ext>
            </a:extLst>
          </p:cNvPr>
          <p:cNvSpPr txBox="1">
            <a:spLocks/>
          </p:cNvSpPr>
          <p:nvPr/>
        </p:nvSpPr>
        <p:spPr>
          <a:xfrm>
            <a:off x="237460" y="3737224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While loop</a:t>
            </a: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75504CFD-5F20-F245-A919-DC035291D39D}"/>
              </a:ext>
            </a:extLst>
          </p:cNvPr>
          <p:cNvSpPr txBox="1">
            <a:spLocks/>
          </p:cNvSpPr>
          <p:nvPr/>
        </p:nvSpPr>
        <p:spPr>
          <a:xfrm>
            <a:off x="566350" y="4414159"/>
            <a:ext cx="10990650" cy="1986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Syntax : while ( condition ) { … }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 while the condition is true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,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t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he while statement repeatedly 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  executes the statements in the loop</a:t>
            </a:r>
            <a:endParaRPr lang="ko-Kore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endParaRPr lang="ko-Kore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55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Loop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do ~ while</a:t>
            </a: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75504CFD-5F20-F245-A919-DC035291D39D}"/>
              </a:ext>
            </a:extLst>
          </p:cNvPr>
          <p:cNvSpPr txBox="1">
            <a:spLocks/>
          </p:cNvSpPr>
          <p:nvPr/>
        </p:nvSpPr>
        <p:spPr>
          <a:xfrm>
            <a:off x="570550" y="2303759"/>
            <a:ext cx="10990650" cy="379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Syntax : do { … } while ( condition )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 while the condition is true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,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t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he while statement repeatedly 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  executes the statements in the loop</a:t>
            </a:r>
          </a:p>
          <a:p>
            <a:pPr marL="0" indent="0">
              <a:buNone/>
            </a:pPr>
            <a:endParaRPr lang="en-US" altLang="ko-Kore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Difference while and do ~ while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 (while loop) checks the condition at start, on the other hand,</a:t>
            </a:r>
          </a:p>
          <a:p>
            <a:pPr marL="0" indent="0">
              <a:buNone/>
            </a:pP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  <a:sym typeface="Wingdings" pitchFamily="2" charset="2"/>
              </a:rPr>
              <a:t>     (do ~ while) </a:t>
            </a:r>
            <a:r>
              <a:rPr lang="en-US" altLang="ko-Kore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checks the condition at the end.</a:t>
            </a:r>
          </a:p>
          <a:p>
            <a:pPr marL="0" indent="0">
              <a:buNone/>
            </a:pPr>
            <a:endParaRPr lang="ko-Kore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0" indent="0">
              <a:buNone/>
            </a:pPr>
            <a:endParaRPr lang="ko-Kore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41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586" y="124084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Enhanced for loop </a:t>
            </a: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>
            <a:cxnSpLocks/>
          </p:cNvCxnSpPr>
          <p:nvPr/>
        </p:nvCxnSpPr>
        <p:spPr>
          <a:xfrm>
            <a:off x="2006489" y="1240847"/>
            <a:ext cx="82001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>
            <a:cxnSpLocks/>
          </p:cNvCxnSpPr>
          <p:nvPr/>
        </p:nvCxnSpPr>
        <p:spPr>
          <a:xfrm>
            <a:off x="2006489" y="5381600"/>
            <a:ext cx="838554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3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3537</TotalTime>
  <Words>460</Words>
  <Application>Microsoft Macintosh PowerPoint</Application>
  <PresentationFormat>와이드스크린</PresentationFormat>
  <Paragraphs>71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DX영화자막 M</vt:lpstr>
      <vt:lpstr>맑은 고딕</vt:lpstr>
      <vt:lpstr>Arial</vt:lpstr>
      <vt:lpstr>Wingdings</vt:lpstr>
      <vt:lpstr>Office 테마</vt:lpstr>
      <vt:lpstr>4. Control </vt:lpstr>
      <vt:lpstr>Agenda</vt:lpstr>
      <vt:lpstr>Control (Condition) </vt:lpstr>
      <vt:lpstr>Condition</vt:lpstr>
      <vt:lpstr>Condition</vt:lpstr>
      <vt:lpstr>Control (Loop)</vt:lpstr>
      <vt:lpstr>Loop</vt:lpstr>
      <vt:lpstr>Loop</vt:lpstr>
      <vt:lpstr>Enhanced for loop </vt:lpstr>
      <vt:lpstr>Enhanced for loop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TRANSFER USING PYTORCH</dc:title>
  <dc:subject/>
  <dc:creator>최하영</dc:creator>
  <cp:keywords/>
  <dc:description/>
  <cp:lastModifiedBy>김진일</cp:lastModifiedBy>
  <cp:revision>118</cp:revision>
  <dcterms:created xsi:type="dcterms:W3CDTF">2020-01-29T05:48:28Z</dcterms:created>
  <dcterms:modified xsi:type="dcterms:W3CDTF">2020-07-30T15:14:36Z</dcterms:modified>
  <cp:category/>
</cp:coreProperties>
</file>