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301" r:id="rId6"/>
    <p:sldId id="269" r:id="rId7"/>
    <p:sldId id="294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4"/>
    <p:restoredTop sz="89094"/>
  </p:normalViewPr>
  <p:slideViewPr>
    <p:cSldViewPr snapToGrid="0" snapToObjects="1">
      <p:cViewPr varScale="1">
        <p:scale>
          <a:sx n="97" d="100"/>
          <a:sy n="97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430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448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586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17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088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24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096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6. String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String class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B415E-14AF-5F43-B729-B7568BB09B4E}"/>
              </a:ext>
            </a:extLst>
          </p:cNvPr>
          <p:cNvSpPr/>
          <p:nvPr/>
        </p:nvSpPr>
        <p:spPr>
          <a:xfrm>
            <a:off x="812800" y="12236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/>
              <a:t>#include &lt;iostream&gt;</a:t>
            </a:r>
          </a:p>
          <a:p>
            <a:br>
              <a:rPr lang="en" altLang="ko-Kore-KR" dirty="0"/>
            </a:br>
            <a:r>
              <a:rPr lang="en" altLang="ko-Kore-KR" b="1" dirty="0"/>
              <a:t>using</a:t>
            </a:r>
            <a:r>
              <a:rPr lang="en" altLang="ko-Kore-KR" dirty="0"/>
              <a:t> </a:t>
            </a:r>
            <a:r>
              <a:rPr lang="en" altLang="ko-Kore-KR" b="1" dirty="0"/>
              <a:t>namespace</a:t>
            </a:r>
            <a:r>
              <a:rPr lang="en" altLang="ko-Kore-KR" dirty="0"/>
              <a:t> std;</a:t>
            </a:r>
          </a:p>
          <a:p>
            <a:br>
              <a:rPr lang="en" altLang="ko-Kore-KR" dirty="0"/>
            </a:br>
            <a:r>
              <a:rPr lang="en" altLang="ko-Kore-KR" b="1" dirty="0"/>
              <a:t>int</a:t>
            </a:r>
            <a:r>
              <a:rPr lang="en" altLang="ko-Kore-KR" dirty="0"/>
              <a:t> main(</a:t>
            </a:r>
            <a:r>
              <a:rPr lang="en" altLang="ko-Kore-KR" b="1" dirty="0"/>
              <a:t>void</a:t>
            </a:r>
            <a:r>
              <a:rPr lang="en" altLang="ko-Kore-KR" dirty="0"/>
              <a:t>){</a:t>
            </a:r>
          </a:p>
          <a:p>
            <a:r>
              <a:rPr lang="en" altLang="ko-Kore-KR" dirty="0"/>
              <a:t>    string str1;</a:t>
            </a:r>
          </a:p>
          <a:p>
            <a:r>
              <a:rPr lang="en" altLang="ko-Kore-KR" dirty="0"/>
              <a:t>    string str2;</a:t>
            </a:r>
          </a:p>
          <a:p>
            <a:r>
              <a:rPr lang="en" altLang="ko-Kore-KR" dirty="0"/>
              <a:t>    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cout</a:t>
            </a:r>
            <a:r>
              <a:rPr lang="en" altLang="ko-Kore-KR" dirty="0"/>
              <a:t> &lt;&lt; "INPUT STRING 1: " ;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getline</a:t>
            </a:r>
            <a:r>
              <a:rPr lang="en" altLang="ko-Kore-KR" dirty="0"/>
              <a:t>(</a:t>
            </a:r>
            <a:r>
              <a:rPr lang="en" altLang="ko-Kore-KR" dirty="0" err="1"/>
              <a:t>cin</a:t>
            </a:r>
            <a:r>
              <a:rPr lang="en" altLang="ko-Kore-KR" dirty="0"/>
              <a:t>, str1); // </a:t>
            </a:r>
            <a:r>
              <a:rPr lang="en" altLang="ko-Kore-KR" dirty="0" err="1"/>
              <a:t>cin</a:t>
            </a:r>
            <a:r>
              <a:rPr lang="en" altLang="ko-Kore-KR" dirty="0"/>
              <a:t> &gt;&gt; str1 ( space X )</a:t>
            </a:r>
          </a:p>
          <a:p>
            <a:r>
              <a:rPr lang="en" altLang="ko-Kore-KR" dirty="0"/>
              <a:t>    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cout</a:t>
            </a:r>
            <a:r>
              <a:rPr lang="en" altLang="ko-Kore-KR" dirty="0"/>
              <a:t> &lt;&lt; "INPUT STRING 2: " ;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getline</a:t>
            </a:r>
            <a:r>
              <a:rPr lang="en" altLang="ko-Kore-KR" dirty="0"/>
              <a:t>(</a:t>
            </a:r>
            <a:r>
              <a:rPr lang="en" altLang="ko-Kore-KR" dirty="0" err="1"/>
              <a:t>cin</a:t>
            </a:r>
            <a:r>
              <a:rPr lang="en" altLang="ko-Kore-KR" dirty="0"/>
              <a:t>, str2); // </a:t>
            </a:r>
            <a:r>
              <a:rPr lang="en" altLang="ko-Kore-KR" dirty="0" err="1"/>
              <a:t>cin</a:t>
            </a:r>
            <a:r>
              <a:rPr lang="en" altLang="ko-Kore-KR" dirty="0"/>
              <a:t> &gt;&gt; str2 ( space X )</a:t>
            </a:r>
          </a:p>
          <a:p>
            <a:r>
              <a:rPr lang="en" altLang="ko-Kore-KR" dirty="0"/>
              <a:t>    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cout</a:t>
            </a:r>
            <a:r>
              <a:rPr lang="en" altLang="ko-Kore-KR" dirty="0"/>
              <a:t> &lt;&lt; "STRING 1:" &lt;&lt;  str1 &lt;&lt; </a:t>
            </a:r>
            <a:r>
              <a:rPr lang="en" altLang="ko-Kore-KR" dirty="0" err="1"/>
              <a:t>endl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cout</a:t>
            </a:r>
            <a:r>
              <a:rPr lang="en" altLang="ko-Kore-KR" dirty="0"/>
              <a:t> &lt;&lt; "STRING 2:" &lt;&lt;  str2 &lt;&lt; </a:t>
            </a:r>
            <a:r>
              <a:rPr lang="en" altLang="ko-Kore-KR" dirty="0" err="1"/>
              <a:t>endl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    </a:t>
            </a:r>
            <a:r>
              <a:rPr lang="en" altLang="ko-Kore-KR" b="1" dirty="0"/>
              <a:t>return</a:t>
            </a:r>
            <a:r>
              <a:rPr lang="en" altLang="ko-Kore-KR" dirty="0"/>
              <a:t> 0;</a:t>
            </a:r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46495-9BA7-8940-94C0-86AE678111CF}"/>
              </a:ext>
            </a:extLst>
          </p:cNvPr>
          <p:cNvSpPr txBox="1"/>
          <p:nvPr/>
        </p:nvSpPr>
        <p:spPr>
          <a:xfrm>
            <a:off x="5829300" y="2303759"/>
            <a:ext cx="554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이와 같이 </a:t>
            </a:r>
            <a:r>
              <a:rPr kumimoji="1" lang="en-US" altLang="ko-KR" dirty="0" err="1"/>
              <a:t>getline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cin</a:t>
            </a:r>
            <a:r>
              <a:rPr kumimoji="1" lang="en-US" altLang="ko-KR" dirty="0"/>
              <a:t>, </a:t>
            </a:r>
            <a:r>
              <a:rPr kumimoji="1" lang="ko-KR" altLang="en-US" dirty="0"/>
              <a:t>문자열</a:t>
            </a:r>
            <a:r>
              <a:rPr kumimoji="1" lang="en-US" altLang="ko-KR" dirty="0"/>
              <a:t>); </a:t>
            </a:r>
            <a:r>
              <a:rPr kumimoji="1" lang="ko-KR" altLang="en-US" dirty="0"/>
              <a:t>을 사용하면 </a:t>
            </a:r>
            <a:endParaRPr kumimoji="1" lang="en-US" altLang="ko-KR" dirty="0"/>
          </a:p>
          <a:p>
            <a:r>
              <a:rPr kumimoji="1" lang="en-US" altLang="ko-KR" dirty="0"/>
              <a:t>space</a:t>
            </a:r>
            <a:r>
              <a:rPr kumimoji="1" lang="ko-KR" altLang="en-US" dirty="0"/>
              <a:t> 의 문제점을 해결할 수 있게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1D60F4-1BB6-0B41-B5BD-B35966A5456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556000" y="2626925"/>
            <a:ext cx="2273300" cy="8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4319ED-27F6-E243-988D-578AC6FC9C54}"/>
              </a:ext>
            </a:extLst>
          </p:cNvPr>
          <p:cNvSpPr txBox="1"/>
          <p:nvPr/>
        </p:nvSpPr>
        <p:spPr>
          <a:xfrm>
            <a:off x="5829300" y="3195538"/>
            <a:ext cx="588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cin</a:t>
            </a:r>
            <a:r>
              <a:rPr kumimoji="1" lang="en-US" altLang="ko-Kore-KR" dirty="0"/>
              <a:t> &gt;&gt; </a:t>
            </a:r>
            <a:r>
              <a:rPr kumimoji="1" lang="ko-KR" altLang="en-US" dirty="0"/>
              <a:t>을 이용하여 입력을 하게 되면 </a:t>
            </a:r>
            <a:r>
              <a:rPr kumimoji="1" lang="en-US" altLang="ko-KR" dirty="0"/>
              <a:t>”hello world＂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입력하였을 때 </a:t>
            </a:r>
            <a:r>
              <a:rPr kumimoji="1" lang="en-US" altLang="ko-KR" dirty="0"/>
              <a:t>str2</a:t>
            </a:r>
            <a:r>
              <a:rPr kumimoji="1" lang="ko-KR" altLang="en-US" dirty="0"/>
              <a:t> 입력을 무시하게 되면서 입력이 </a:t>
            </a:r>
            <a:endParaRPr kumimoji="1" lang="en-US" altLang="ko-KR" dirty="0"/>
          </a:p>
          <a:p>
            <a:r>
              <a:rPr kumimoji="1" lang="ko-KR" altLang="en-US" dirty="0"/>
              <a:t>종료되는 문제가 발생하게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C1CC7-894D-7449-90C0-1BD9426F9FF3}"/>
              </a:ext>
            </a:extLst>
          </p:cNvPr>
          <p:cNvSpPr txBox="1"/>
          <p:nvPr/>
        </p:nvSpPr>
        <p:spPr>
          <a:xfrm>
            <a:off x="5829300" y="4375645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문자열에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공백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필요로 한다면 </a:t>
            </a:r>
            <a:r>
              <a:rPr kumimoji="1" lang="en-US" altLang="ko-KR" dirty="0" err="1"/>
              <a:t>getline</a:t>
            </a:r>
            <a:r>
              <a:rPr kumimoji="1" lang="ko-KR" altLang="en-US" dirty="0"/>
              <a:t> 함수를 사용해주면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5235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44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String Method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kumimoji="1" lang="ko-KR" altLang="en-US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0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String class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B415E-14AF-5F43-B729-B7568BB09B4E}"/>
              </a:ext>
            </a:extLst>
          </p:cNvPr>
          <p:cNvSpPr/>
          <p:nvPr/>
        </p:nvSpPr>
        <p:spPr>
          <a:xfrm>
            <a:off x="812800" y="1223644"/>
            <a:ext cx="89281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ore-KR" sz="2400" dirty="0"/>
          </a:p>
          <a:p>
            <a:r>
              <a:rPr lang="en" altLang="ko-Kore-KR" sz="2400" dirty="0"/>
              <a:t>String class</a:t>
            </a:r>
            <a:r>
              <a:rPr lang="ko-KR" altLang="en-US" sz="2400" dirty="0"/>
              <a:t>에 존재하는 </a:t>
            </a:r>
            <a:r>
              <a:rPr lang="en-US" altLang="ko-KR" sz="2400" dirty="0"/>
              <a:t>Method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사용하는 방법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" altLang="ko-Kore-KR" sz="2400" dirty="0"/>
              <a:t>#include &lt;string&gt; </a:t>
            </a:r>
            <a:r>
              <a:rPr lang="ko-KR" altLang="en-US" sz="2400" dirty="0"/>
              <a:t>추가 </a:t>
            </a:r>
            <a:endParaRPr lang="en-US" altLang="ko-KR" sz="2400" dirty="0"/>
          </a:p>
          <a:p>
            <a:br>
              <a:rPr lang="ko-KR" altLang="en-US" sz="2400" dirty="0"/>
            </a:br>
            <a:r>
              <a:rPr lang="en-US" altLang="ko-KR" sz="2400" dirty="0"/>
              <a:t>Methods: ( </a:t>
            </a:r>
            <a:r>
              <a:rPr lang="en" altLang="ko-Kore-KR" sz="2400" dirty="0"/>
              <a:t>length(), append(), find(), compare(), replace() , … )</a:t>
            </a:r>
          </a:p>
          <a:p>
            <a:br>
              <a:rPr lang="en" altLang="ko-Kore-KR" sz="2400" dirty="0"/>
            </a:br>
            <a:r>
              <a:rPr lang="ko-KR" altLang="en-US" sz="2400" dirty="0"/>
              <a:t>문자열</a:t>
            </a:r>
            <a:r>
              <a:rPr lang="en-US" altLang="ko-KR" sz="2400" dirty="0"/>
              <a:t>.</a:t>
            </a:r>
            <a:r>
              <a:rPr lang="en" altLang="ko-Kore-KR" sz="2400" dirty="0"/>
              <a:t>length() : </a:t>
            </a:r>
            <a:r>
              <a:rPr lang="ko-KR" altLang="en-US" sz="2400" dirty="0"/>
              <a:t>문자열의 길이를 반환해주는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  <a:p>
            <a:r>
              <a:rPr lang="ko-KR" altLang="en-US" sz="2400" dirty="0"/>
              <a:t>문자열</a:t>
            </a:r>
            <a:r>
              <a:rPr lang="en-US" altLang="ko-KR" sz="2400" dirty="0"/>
              <a:t>.</a:t>
            </a:r>
            <a:r>
              <a:rPr lang="en" altLang="ko-Kore-KR" sz="2400" dirty="0"/>
              <a:t>size() : string </a:t>
            </a:r>
            <a:r>
              <a:rPr lang="ko-KR" altLang="en-US" sz="2400" dirty="0"/>
              <a:t>객체가 메모리에서 실제 사용하고 있는 </a:t>
            </a:r>
            <a:endParaRPr lang="en-US" altLang="ko-KR" sz="2400" dirty="0"/>
          </a:p>
          <a:p>
            <a:r>
              <a:rPr lang="en-US" altLang="ko-KR" sz="2400" dirty="0"/>
              <a:t>                  </a:t>
            </a:r>
            <a:r>
              <a:rPr lang="ko-KR" altLang="en-US" sz="2400" dirty="0"/>
              <a:t>크기를 반환해주는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br>
              <a:rPr lang="ko-KR" altLang="en-US" sz="2400" dirty="0"/>
            </a:br>
            <a:r>
              <a:rPr lang="en" altLang="ko-Kore-KR" sz="2400" dirty="0"/>
              <a:t>append()  : </a:t>
            </a:r>
            <a:r>
              <a:rPr lang="ko-KR" altLang="en-US" sz="2400" dirty="0"/>
              <a:t>하나의 문자열 끝에 다른 문자열을 추가하는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endParaRPr lang="ko-KR" altLang="en-US" sz="2400" dirty="0"/>
          </a:p>
          <a:p>
            <a:r>
              <a:rPr lang="ko-KR" altLang="en-US" sz="2400" dirty="0"/>
              <a:t>문자열</a:t>
            </a:r>
            <a:r>
              <a:rPr lang="en-US" altLang="ko-KR" sz="2400" dirty="0"/>
              <a:t>.</a:t>
            </a:r>
            <a:r>
              <a:rPr lang="en" altLang="ko-Kore-KR" sz="2400" dirty="0"/>
              <a:t>append(</a:t>
            </a:r>
            <a:r>
              <a:rPr lang="ko-KR" altLang="en-US" sz="2400" dirty="0"/>
              <a:t>추가할 문자열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en" altLang="ko-Kore-KR" sz="2400" dirty="0"/>
              <a:t>append(</a:t>
            </a:r>
            <a:r>
              <a:rPr lang="ko-KR" altLang="en-US" sz="2400" dirty="0"/>
              <a:t>추가할 문자열</a:t>
            </a:r>
            <a:r>
              <a:rPr lang="en-US" altLang="ko-KR" sz="2400" dirty="0"/>
              <a:t>, </a:t>
            </a:r>
            <a:r>
              <a:rPr lang="ko-KR" altLang="en-US" sz="2400" dirty="0"/>
              <a:t>시작 위치</a:t>
            </a:r>
            <a:r>
              <a:rPr lang="en-US" altLang="ko-KR" sz="2400" dirty="0"/>
              <a:t>, </a:t>
            </a:r>
            <a:r>
              <a:rPr lang="ko-KR" altLang="en-US" sz="2400" dirty="0"/>
              <a:t>개수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br>
              <a:rPr lang="ko-KR" altLang="en-US" sz="2400" dirty="0"/>
            </a:b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76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String class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B415E-14AF-5F43-B729-B7568BB09B4E}"/>
              </a:ext>
            </a:extLst>
          </p:cNvPr>
          <p:cNvSpPr/>
          <p:nvPr/>
        </p:nvSpPr>
        <p:spPr>
          <a:xfrm>
            <a:off x="812800" y="1223644"/>
            <a:ext cx="107563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400" dirty="0"/>
              <a:t>find() : </a:t>
            </a:r>
            <a:r>
              <a:rPr lang="ko-KR" altLang="en-US" sz="2400" dirty="0"/>
              <a:t>특정 문자열 또는 문자를 찾아</a:t>
            </a:r>
            <a:r>
              <a:rPr lang="en-US" altLang="ko-KR" sz="2400" dirty="0"/>
              <a:t>, </a:t>
            </a:r>
            <a:r>
              <a:rPr lang="ko-KR" altLang="en-US" sz="2400" dirty="0"/>
              <a:t>그것의 시작지점 인덱스를 반환해주는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  <a:p>
            <a:r>
              <a:rPr lang="ko-KR" altLang="en-US" sz="2400" dirty="0"/>
              <a:t>문자열</a:t>
            </a:r>
            <a:r>
              <a:rPr lang="en-US" altLang="ko-KR" sz="2400" dirty="0"/>
              <a:t>.</a:t>
            </a:r>
            <a:r>
              <a:rPr lang="en" altLang="ko-Kore-KR" sz="2400" dirty="0"/>
              <a:t>find(</a:t>
            </a:r>
            <a:r>
              <a:rPr lang="ko-KR" altLang="en-US" sz="2400" dirty="0"/>
              <a:t>찾을 문자열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dirty="0"/>
              <a:t>문자열</a:t>
            </a:r>
            <a:r>
              <a:rPr lang="en-US" altLang="ko-KR" sz="2400" dirty="0"/>
              <a:t>.</a:t>
            </a:r>
            <a:r>
              <a:rPr lang="en" altLang="ko-Kore-KR" sz="2400" dirty="0"/>
              <a:t>find(</a:t>
            </a:r>
            <a:r>
              <a:rPr lang="ko-KR" altLang="en-US" sz="2400" dirty="0"/>
              <a:t>찾을 문자열</a:t>
            </a:r>
            <a:r>
              <a:rPr lang="en-US" altLang="ko-KR" sz="2400" dirty="0"/>
              <a:t>, </a:t>
            </a:r>
            <a:r>
              <a:rPr lang="ko-KR" altLang="en-US" sz="2400" dirty="0"/>
              <a:t>시작 위치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br>
              <a:rPr lang="ko-KR" altLang="en-US" sz="2400" dirty="0"/>
            </a:br>
            <a:r>
              <a:rPr lang="en" altLang="ko-Kore-KR" sz="2400" dirty="0"/>
              <a:t>compare() : </a:t>
            </a:r>
            <a:r>
              <a:rPr lang="ko-KR" altLang="en-US" sz="2400" dirty="0"/>
              <a:t>두 문자열 간의 비교를 해주어 같으면 </a:t>
            </a:r>
            <a:r>
              <a:rPr lang="en-US" altLang="ko-KR" sz="2400" dirty="0"/>
              <a:t>0, </a:t>
            </a:r>
            <a:r>
              <a:rPr lang="ko-KR" altLang="en-US" sz="2400" dirty="0"/>
              <a:t>첫 번째 문자열이 </a:t>
            </a:r>
            <a:endParaRPr lang="en-US" altLang="ko-KR" sz="2400" dirty="0"/>
          </a:p>
          <a:p>
            <a:r>
              <a:rPr lang="ko-KR" altLang="en-US" sz="2400" dirty="0"/>
              <a:t>두 번째 문자열보다 크면 </a:t>
            </a:r>
            <a:r>
              <a:rPr lang="en-US" altLang="ko-KR" sz="2400" dirty="0"/>
              <a:t>0</a:t>
            </a:r>
            <a:r>
              <a:rPr lang="ko-KR" altLang="en-US" sz="2400" dirty="0"/>
              <a:t>보다 크고</a:t>
            </a:r>
            <a:r>
              <a:rPr lang="en-US" altLang="ko-KR" sz="2400" dirty="0"/>
              <a:t>, </a:t>
            </a:r>
            <a:r>
              <a:rPr lang="ko-KR" altLang="en-US" sz="2400" dirty="0"/>
              <a:t>첫 번째 문자열이 두 번째 문자열보다 작으면 </a:t>
            </a:r>
            <a:r>
              <a:rPr lang="en-US" altLang="ko-KR" sz="2400" dirty="0"/>
              <a:t>0</a:t>
            </a:r>
            <a:r>
              <a:rPr lang="ko-KR" altLang="en-US" sz="2400" dirty="0"/>
              <a:t>보다 작은 값을 반환하는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  <a:p>
            <a:r>
              <a:rPr lang="ko-KR" altLang="en-US" sz="2400" dirty="0"/>
              <a:t>문자열</a:t>
            </a:r>
            <a:r>
              <a:rPr lang="en-US" altLang="ko-KR" sz="2400" dirty="0"/>
              <a:t>1.</a:t>
            </a:r>
            <a:r>
              <a:rPr lang="en" altLang="ko-Kore-KR" sz="2400" dirty="0"/>
              <a:t>compare(</a:t>
            </a:r>
            <a:r>
              <a:rPr lang="ko-KR" altLang="en-US" sz="2400" dirty="0"/>
              <a:t>문자열</a:t>
            </a:r>
            <a:r>
              <a:rPr lang="en-US" altLang="ko-KR" sz="2400" dirty="0"/>
              <a:t>2)</a:t>
            </a:r>
            <a:endParaRPr lang="ko-KR" altLang="en-US" sz="2400" dirty="0"/>
          </a:p>
          <a:p>
            <a:br>
              <a:rPr lang="ko-KR" altLang="en-US" sz="2400" dirty="0"/>
            </a:br>
            <a:r>
              <a:rPr lang="en" altLang="ko-Kore-KR" sz="2400" dirty="0"/>
              <a:t>replace() : </a:t>
            </a:r>
            <a:r>
              <a:rPr lang="ko-KR" altLang="en-US" sz="2400" dirty="0"/>
              <a:t>특정 문자열을 다른 문자로 대체하는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  <a:p>
            <a:r>
              <a:rPr lang="ko-KR" altLang="en-US" sz="2400" dirty="0"/>
              <a:t>문자열</a:t>
            </a:r>
            <a:r>
              <a:rPr lang="en-US" altLang="ko-KR" sz="2400" dirty="0"/>
              <a:t>.</a:t>
            </a:r>
            <a:r>
              <a:rPr lang="en" altLang="ko-Kore-KR" sz="2400" dirty="0"/>
              <a:t>replace(</a:t>
            </a:r>
            <a:r>
              <a:rPr lang="ko-KR" altLang="en-US" sz="2400" dirty="0"/>
              <a:t>대체할 문자열의 </a:t>
            </a:r>
            <a:r>
              <a:rPr lang="ko-KR" altLang="en-US" sz="2400" dirty="0" err="1"/>
              <a:t>시작위치</a:t>
            </a:r>
            <a:r>
              <a:rPr lang="en-US" altLang="ko-KR" sz="2400" dirty="0"/>
              <a:t>, </a:t>
            </a:r>
            <a:r>
              <a:rPr lang="ko-KR" altLang="en-US" sz="2400" dirty="0"/>
              <a:t>대체할 문자열의 길이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문자열</a:t>
            </a:r>
            <a:r>
              <a:rPr lang="en-US" altLang="ko-KR" sz="2400" dirty="0"/>
              <a:t>);</a:t>
            </a:r>
            <a:endParaRPr lang="ko-KR" altLang="en-US" sz="2400" dirty="0"/>
          </a:p>
          <a:p>
            <a:br>
              <a:rPr lang="ko-KR" altLang="en-US" sz="2400" dirty="0"/>
            </a:b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59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226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String Method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Example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kumimoji="1" lang="ko-KR" altLang="en-US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9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string 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char</a:t>
            </a:r>
            <a:r>
              <a:rPr kumimoji="1"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형 배열을 이용한 문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자열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string class</a:t>
            </a:r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를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이용한 문자열</a:t>
            </a:r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string method 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String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String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String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7" y="1956393"/>
            <a:ext cx="10249324" cy="9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이란 연속된 문자</a:t>
            </a:r>
            <a:r>
              <a:rPr lang="en-US" altLang="ko-KR" dirty="0"/>
              <a:t>(</a:t>
            </a:r>
            <a:r>
              <a:rPr lang="en" altLang="ko-Kore-KR" dirty="0"/>
              <a:t>character)</a:t>
            </a:r>
            <a:r>
              <a:rPr lang="ko-KR" altLang="en-US" dirty="0"/>
              <a:t>들의 집합을 의미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74756C-292B-2B4A-A428-3F5E3D6AB7B9}"/>
              </a:ext>
            </a:extLst>
          </p:cNvPr>
          <p:cNvSpPr/>
          <p:nvPr/>
        </p:nvSpPr>
        <p:spPr>
          <a:xfrm>
            <a:off x="456777" y="3657665"/>
            <a:ext cx="65917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/>
              <a:t>1.</a:t>
            </a:r>
            <a:r>
              <a:rPr lang="ko-KR" altLang="en-US" sz="2800" dirty="0"/>
              <a:t> </a:t>
            </a:r>
            <a:r>
              <a:rPr lang="en" altLang="ko-Kore-KR" sz="2800" dirty="0"/>
              <a:t>character </a:t>
            </a:r>
            <a:r>
              <a:rPr lang="ko-KR" altLang="en-US" sz="2800" dirty="0"/>
              <a:t>형 배열을 이용한 문자열</a:t>
            </a:r>
            <a:endParaRPr lang="en-US" altLang="ko-KR" sz="2800" dirty="0"/>
          </a:p>
          <a:p>
            <a:pPr fontAlgn="base"/>
            <a:endParaRPr lang="ko-KR" altLang="en-US" sz="2800" dirty="0"/>
          </a:p>
          <a:p>
            <a:pPr fontAlgn="base"/>
            <a:r>
              <a:rPr lang="en-US" altLang="ko-KR" sz="2800" dirty="0"/>
              <a:t>2.</a:t>
            </a:r>
            <a:r>
              <a:rPr lang="ko-KR" altLang="en-US" sz="2800" dirty="0"/>
              <a:t> </a:t>
            </a:r>
            <a:r>
              <a:rPr lang="en" altLang="ko-Kore-KR" sz="2800" dirty="0"/>
              <a:t>string class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이용한 문자열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18E105B-BE94-C94E-BE36-5F2447729057}"/>
              </a:ext>
            </a:extLst>
          </p:cNvPr>
          <p:cNvSpPr txBox="1">
            <a:spLocks/>
          </p:cNvSpPr>
          <p:nvPr/>
        </p:nvSpPr>
        <p:spPr>
          <a:xfrm>
            <a:off x="237460" y="3034771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문자열 생성 방법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String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널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(NULL) 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문자 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98276FE3-193A-4445-9E37-D14C524F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문자열에 속한 데이터가 모두 입력되고 나면</a:t>
            </a:r>
            <a:r>
              <a:rPr lang="en-US" altLang="ko-KR" dirty="0"/>
              <a:t>, </a:t>
            </a:r>
            <a:r>
              <a:rPr lang="ko-KR" altLang="en-US" dirty="0"/>
              <a:t>문자열의 끝을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의미하는 문자인 널</a:t>
            </a:r>
            <a:r>
              <a:rPr lang="en-US" altLang="ko-KR" dirty="0"/>
              <a:t>(</a:t>
            </a:r>
            <a:r>
              <a:rPr lang="en" altLang="ko-Kore-KR" dirty="0"/>
              <a:t>NULL)</a:t>
            </a:r>
            <a:r>
              <a:rPr lang="ko-KR" altLang="en-US" dirty="0"/>
              <a:t>문자가 삽입됩니다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널 문자는 ‘</a:t>
            </a:r>
            <a:r>
              <a:rPr lang="en-US" altLang="ko-KR" dirty="0"/>
              <a:t>\0’</a:t>
            </a:r>
            <a:r>
              <a:rPr lang="ko-KR" altLang="en-US" dirty="0" err="1"/>
              <a:t>으로</a:t>
            </a:r>
            <a:r>
              <a:rPr lang="ko-KR" altLang="en-US" dirty="0"/>
              <a:t> 표시하며 아스키 코드 값으로는 </a:t>
            </a:r>
            <a:r>
              <a:rPr lang="en-US" altLang="ko-KR" dirty="0"/>
              <a:t>0 </a:t>
            </a:r>
            <a:r>
              <a:rPr lang="ko-KR" altLang="en-US" dirty="0"/>
              <a:t>값을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가지고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pPr>
              <a:buFontTx/>
              <a:buChar char="-"/>
            </a:pPr>
            <a:r>
              <a:rPr lang="ko-KR" altLang="en-US" dirty="0"/>
              <a:t>널</a:t>
            </a:r>
            <a:r>
              <a:rPr lang="en-US" altLang="ko-KR" dirty="0"/>
              <a:t>(</a:t>
            </a:r>
            <a:r>
              <a:rPr lang="en" altLang="ko-Kore-KR" dirty="0"/>
              <a:t>NULL) </a:t>
            </a:r>
            <a:r>
              <a:rPr lang="ko-KR" altLang="en-US" dirty="0"/>
              <a:t>문자는 문자형 데이터 배열과 실제 문자열을 구분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해주는 역할을 하기도 합니다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629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499"/>
            <a:ext cx="9144000" cy="2002847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Char</a:t>
            </a:r>
            <a:r>
              <a:rPr kumimoji="1" lang="ko-KR" altLang="en-US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type</a:t>
            </a:r>
            <a:r>
              <a:rPr kumimoji="1" lang="ko-KR" altLang="en-US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문자열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Char</a:t>
            </a:r>
            <a:r>
              <a:rPr kumimoji="1" lang="ko-KR" altLang="en-US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type string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B415E-14AF-5F43-B729-B7568BB09B4E}"/>
              </a:ext>
            </a:extLst>
          </p:cNvPr>
          <p:cNvSpPr/>
          <p:nvPr/>
        </p:nvSpPr>
        <p:spPr>
          <a:xfrm>
            <a:off x="812800" y="12236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#include &lt;iostream&gt;</a:t>
            </a:r>
            <a:endParaRPr lang="en" altLang="ko-Kore-KR" dirty="0"/>
          </a:p>
          <a:p>
            <a:r>
              <a:rPr lang="en" altLang="ko-Kore-KR" dirty="0"/>
              <a:t> </a:t>
            </a:r>
          </a:p>
          <a:p>
            <a:r>
              <a:rPr lang="en" altLang="ko-Kore-KR" b="1" dirty="0">
                <a:solidFill>
                  <a:srgbClr val="575757"/>
                </a:solidFill>
                <a:latin typeface="Arial" panose="020B0604020202020204" pitchFamily="34" charset="0"/>
              </a:rPr>
              <a:t>using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</a:t>
            </a:r>
            <a:r>
              <a:rPr lang="en" altLang="ko-Kore-KR" b="1" dirty="0">
                <a:solidFill>
                  <a:srgbClr val="575757"/>
                </a:solidFill>
                <a:latin typeface="Arial" panose="020B0604020202020204" pitchFamily="34" charset="0"/>
              </a:rPr>
              <a:t>namespace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std;</a:t>
            </a:r>
            <a:endParaRPr lang="en" altLang="ko-Kore-KR" dirty="0"/>
          </a:p>
          <a:p>
            <a:r>
              <a:rPr lang="en" altLang="ko-Kore-KR" dirty="0"/>
              <a:t> </a:t>
            </a:r>
          </a:p>
          <a:p>
            <a:r>
              <a:rPr lang="en" altLang="ko-Kore-KR" b="1" dirty="0">
                <a:solidFill>
                  <a:srgbClr val="575757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main(</a:t>
            </a:r>
            <a:r>
              <a:rPr lang="en" altLang="ko-Kore-KR" b="1" dirty="0">
                <a:solidFill>
                  <a:srgbClr val="575757"/>
                </a:solidFill>
                <a:latin typeface="Arial" panose="020B0604020202020204" pitchFamily="34" charset="0"/>
              </a:rPr>
              <a:t>void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){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575757"/>
                </a:solidFill>
                <a:latin typeface="Arial" panose="020B0604020202020204" pitchFamily="34" charset="0"/>
              </a:rPr>
              <a:t>char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str1[20] 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575757"/>
                </a:solidFill>
                <a:latin typeface="Arial" panose="020B0604020202020204" pitchFamily="34" charset="0"/>
              </a:rPr>
              <a:t>char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str2[20];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575757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&lt;&lt; "INPUT STRING 1 : " 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575757"/>
                </a:solidFill>
                <a:latin typeface="Arial" panose="020B0604020202020204" pitchFamily="34" charset="0"/>
              </a:rPr>
              <a:t>cin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&gt;&gt; str1;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575757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&lt;&lt; "INPUT STRING 2 : " 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575757"/>
                </a:solidFill>
                <a:latin typeface="Arial" panose="020B0604020202020204" pitchFamily="34" charset="0"/>
              </a:rPr>
              <a:t>cin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&gt;&gt; str2;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575757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&lt;&lt; "STRING 1 : " &lt;&lt; str1 &lt;&lt; </a:t>
            </a:r>
            <a:r>
              <a:rPr lang="en" altLang="ko-Kore-KR" dirty="0" err="1">
                <a:solidFill>
                  <a:srgbClr val="575757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575757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&lt;&lt; "STRING 2 : " &lt;&lt; str2 &lt;&lt; </a:t>
            </a:r>
            <a:r>
              <a:rPr lang="en" altLang="ko-Kore-KR" dirty="0" err="1">
                <a:solidFill>
                  <a:srgbClr val="575757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575757"/>
                </a:solidFill>
                <a:latin typeface="Arial" panose="020B0604020202020204" pitchFamily="34" charset="0"/>
              </a:rPr>
              <a:t>return</a:t>
            </a:r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 0;</a:t>
            </a:r>
            <a:endParaRPr lang="en" altLang="ko-Kore-KR" dirty="0"/>
          </a:p>
          <a:p>
            <a:r>
              <a:rPr lang="en" altLang="ko-Kore-KR" dirty="0">
                <a:solidFill>
                  <a:srgbClr val="575757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46495-9BA7-8940-94C0-86AE678111CF}"/>
              </a:ext>
            </a:extLst>
          </p:cNvPr>
          <p:cNvSpPr txBox="1"/>
          <p:nvPr/>
        </p:nvSpPr>
        <p:spPr>
          <a:xfrm>
            <a:off x="5930900" y="3906093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str1 </a:t>
            </a:r>
            <a:r>
              <a:rPr kumimoji="1" lang="ko-KR" altLang="en-US" dirty="0"/>
              <a:t>문자열을 </a:t>
            </a:r>
            <a:r>
              <a:rPr kumimoji="1" lang="ko-Kore-KR" altLang="en-US" dirty="0"/>
              <a:t>입력할</a:t>
            </a:r>
            <a:r>
              <a:rPr kumimoji="1" lang="ko-KR" altLang="en-US" dirty="0"/>
              <a:t> 때 </a:t>
            </a:r>
            <a:r>
              <a:rPr kumimoji="1" lang="en-US" altLang="ko-KR" dirty="0"/>
              <a:t>space( ‘ ‘ 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포함시키면 </a:t>
            </a:r>
            <a:r>
              <a:rPr kumimoji="1" lang="en-US" altLang="ko-KR" dirty="0"/>
              <a:t>str2</a:t>
            </a:r>
            <a:r>
              <a:rPr kumimoji="1" lang="ko-KR" altLang="en-US" dirty="0"/>
              <a:t>의 입력이 무시되는 현상이 발생 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1D60F4-1BB6-0B41-B5BD-B35966A54569}"/>
              </a:ext>
            </a:extLst>
          </p:cNvPr>
          <p:cNvCxnSpPr>
            <a:cxnSpLocks/>
          </p:cNvCxnSpPr>
          <p:nvPr/>
        </p:nvCxnSpPr>
        <p:spPr>
          <a:xfrm flipH="1">
            <a:off x="4495800" y="415290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5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Char</a:t>
            </a:r>
            <a:r>
              <a:rPr kumimoji="1" lang="ko-KR" altLang="en-US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type string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B415E-14AF-5F43-B729-B7568BB09B4E}"/>
              </a:ext>
            </a:extLst>
          </p:cNvPr>
          <p:cNvSpPr/>
          <p:nvPr/>
        </p:nvSpPr>
        <p:spPr>
          <a:xfrm>
            <a:off x="812800" y="12236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/>
              <a:t>#include &lt;iostream&gt;</a:t>
            </a:r>
          </a:p>
          <a:p>
            <a:br>
              <a:rPr lang="en" altLang="ko-Kore-KR" dirty="0"/>
            </a:br>
            <a:r>
              <a:rPr lang="en" altLang="ko-Kore-KR" b="1" dirty="0"/>
              <a:t>using</a:t>
            </a:r>
            <a:r>
              <a:rPr lang="en" altLang="ko-Kore-KR" dirty="0"/>
              <a:t> </a:t>
            </a:r>
            <a:r>
              <a:rPr lang="en" altLang="ko-Kore-KR" b="1" dirty="0"/>
              <a:t>namespace</a:t>
            </a:r>
            <a:r>
              <a:rPr lang="en" altLang="ko-Kore-KR" dirty="0"/>
              <a:t> std;</a:t>
            </a:r>
          </a:p>
          <a:p>
            <a:br>
              <a:rPr lang="en" altLang="ko-Kore-KR" dirty="0"/>
            </a:br>
            <a:r>
              <a:rPr lang="en" altLang="ko-Kore-KR" b="1" dirty="0"/>
              <a:t>int</a:t>
            </a:r>
            <a:r>
              <a:rPr lang="en" altLang="ko-Kore-KR" dirty="0"/>
              <a:t> main(</a:t>
            </a:r>
            <a:r>
              <a:rPr lang="en" altLang="ko-Kore-KR" b="1" dirty="0"/>
              <a:t>void</a:t>
            </a:r>
            <a:r>
              <a:rPr lang="en" altLang="ko-Kore-KR" dirty="0"/>
              <a:t>){</a:t>
            </a:r>
          </a:p>
          <a:p>
            <a:r>
              <a:rPr lang="en" altLang="ko-Kore-KR" dirty="0"/>
              <a:t>    </a:t>
            </a:r>
          </a:p>
          <a:p>
            <a:r>
              <a:rPr lang="en" altLang="ko-Kore-KR" dirty="0"/>
              <a:t>    </a:t>
            </a:r>
            <a:r>
              <a:rPr lang="en" altLang="ko-Kore-KR" b="1" dirty="0"/>
              <a:t>char</a:t>
            </a:r>
            <a:r>
              <a:rPr lang="en" altLang="ko-Kore-KR" dirty="0"/>
              <a:t> str1[20] ;</a:t>
            </a:r>
          </a:p>
          <a:p>
            <a:r>
              <a:rPr lang="en" altLang="ko-Kore-KR" dirty="0"/>
              <a:t>    </a:t>
            </a:r>
            <a:r>
              <a:rPr lang="en" altLang="ko-Kore-KR" b="1" dirty="0"/>
              <a:t>char</a:t>
            </a:r>
            <a:r>
              <a:rPr lang="en" altLang="ko-Kore-KR" dirty="0"/>
              <a:t> str2[20];</a:t>
            </a:r>
          </a:p>
          <a:p>
            <a:r>
              <a:rPr lang="en" altLang="ko-Kore-KR" dirty="0"/>
              <a:t>    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cout</a:t>
            </a:r>
            <a:r>
              <a:rPr lang="en" altLang="ko-Kore-KR" dirty="0"/>
              <a:t> &lt;&lt; "INPUT STRING 1 : " ;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cin.get</a:t>
            </a:r>
            <a:r>
              <a:rPr lang="en" altLang="ko-Kore-KR" dirty="0"/>
              <a:t>(str1, 20).get();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cout</a:t>
            </a:r>
            <a:r>
              <a:rPr lang="en" altLang="ko-Kore-KR" dirty="0"/>
              <a:t> &lt;&lt; "INPUT STRING 2 : " ;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cin.get</a:t>
            </a:r>
            <a:r>
              <a:rPr lang="en" altLang="ko-Kore-KR" dirty="0"/>
              <a:t>(str2, 20).get();</a:t>
            </a:r>
          </a:p>
          <a:p>
            <a:r>
              <a:rPr lang="en" altLang="ko-Kore-KR" dirty="0"/>
              <a:t>    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cout</a:t>
            </a:r>
            <a:r>
              <a:rPr lang="en" altLang="ko-Kore-KR" dirty="0"/>
              <a:t> &lt;&lt; "STRING 1 : " &lt;&lt; str1 &lt;&lt; </a:t>
            </a:r>
            <a:r>
              <a:rPr lang="en" altLang="ko-Kore-KR" dirty="0" err="1"/>
              <a:t>endl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    </a:t>
            </a:r>
            <a:r>
              <a:rPr lang="en" altLang="ko-Kore-KR" dirty="0" err="1"/>
              <a:t>cout</a:t>
            </a:r>
            <a:r>
              <a:rPr lang="en" altLang="ko-Kore-KR" dirty="0"/>
              <a:t> &lt;&lt; "STRING 2 : " &lt;&lt; str2 &lt;&lt; </a:t>
            </a:r>
            <a:r>
              <a:rPr lang="en" altLang="ko-Kore-KR" dirty="0" err="1"/>
              <a:t>endl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    </a:t>
            </a:r>
          </a:p>
          <a:p>
            <a:r>
              <a:rPr lang="en" altLang="ko-Kore-KR" dirty="0"/>
              <a:t>    </a:t>
            </a:r>
            <a:r>
              <a:rPr lang="en" altLang="ko-Kore-KR" b="1" dirty="0"/>
              <a:t>return</a:t>
            </a:r>
            <a:r>
              <a:rPr lang="en" altLang="ko-Kore-KR" dirty="0"/>
              <a:t> 0;</a:t>
            </a:r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46495-9BA7-8940-94C0-86AE678111CF}"/>
              </a:ext>
            </a:extLst>
          </p:cNvPr>
          <p:cNvSpPr txBox="1"/>
          <p:nvPr/>
        </p:nvSpPr>
        <p:spPr>
          <a:xfrm>
            <a:off x="5930900" y="3906093"/>
            <a:ext cx="554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이와 같이 </a:t>
            </a:r>
            <a:r>
              <a:rPr kumimoji="1" lang="en-US" altLang="ko-KR" dirty="0" err="1"/>
              <a:t>cin.get</a:t>
            </a:r>
            <a:r>
              <a:rPr kumimoji="1" lang="en-US" altLang="ko-KR" dirty="0"/>
              <a:t>(</a:t>
            </a:r>
            <a:r>
              <a:rPr kumimoji="1" lang="ko-KR" altLang="en-US" dirty="0"/>
              <a:t> 문자열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크기 </a:t>
            </a:r>
            <a:r>
              <a:rPr kumimoji="1" lang="en-US" altLang="ko-KR" dirty="0"/>
              <a:t>).get() </a:t>
            </a:r>
            <a:r>
              <a:rPr kumimoji="1" lang="ko-KR" altLang="en-US" dirty="0"/>
              <a:t>을</a:t>
            </a:r>
            <a:endParaRPr kumimoji="1" lang="en-US" altLang="ko-KR" dirty="0"/>
          </a:p>
          <a:p>
            <a:r>
              <a:rPr kumimoji="1" lang="ko-KR" altLang="en-US" dirty="0"/>
              <a:t>사용하면 </a:t>
            </a:r>
            <a:r>
              <a:rPr kumimoji="1" lang="en-US" altLang="ko-KR" dirty="0"/>
              <a:t>space</a:t>
            </a:r>
            <a:r>
              <a:rPr kumimoji="1" lang="ko-KR" altLang="en-US" dirty="0"/>
              <a:t> 의 문제점을 해결할 수 있게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1D60F4-1BB6-0B41-B5BD-B35966A54569}"/>
              </a:ext>
            </a:extLst>
          </p:cNvPr>
          <p:cNvCxnSpPr>
            <a:cxnSpLocks/>
          </p:cNvCxnSpPr>
          <p:nvPr/>
        </p:nvCxnSpPr>
        <p:spPr>
          <a:xfrm flipH="1">
            <a:off x="4495800" y="415290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08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44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String class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kumimoji="1" lang="ko-KR" altLang="en-US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0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872</Words>
  <Application>Microsoft Macintosh PowerPoint</Application>
  <PresentationFormat>와이드스크린</PresentationFormat>
  <Paragraphs>130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DX영화자막 M</vt:lpstr>
      <vt:lpstr>맑은 고딕</vt:lpstr>
      <vt:lpstr>Arial</vt:lpstr>
      <vt:lpstr>Office 테마</vt:lpstr>
      <vt:lpstr>6. String </vt:lpstr>
      <vt:lpstr>Agenda</vt:lpstr>
      <vt:lpstr>String </vt:lpstr>
      <vt:lpstr>String</vt:lpstr>
      <vt:lpstr>String</vt:lpstr>
      <vt:lpstr>Char type 문자열</vt:lpstr>
      <vt:lpstr>Char type string</vt:lpstr>
      <vt:lpstr>Char type string</vt:lpstr>
      <vt:lpstr>String class  </vt:lpstr>
      <vt:lpstr>String class </vt:lpstr>
      <vt:lpstr>String Method  </vt:lpstr>
      <vt:lpstr>String class </vt:lpstr>
      <vt:lpstr>String class </vt:lpstr>
      <vt:lpstr>String Method Example 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177</cp:revision>
  <dcterms:created xsi:type="dcterms:W3CDTF">2020-01-29T05:48:28Z</dcterms:created>
  <dcterms:modified xsi:type="dcterms:W3CDTF">2020-07-30T16:34:35Z</dcterms:modified>
  <cp:category/>
</cp:coreProperties>
</file>