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wAjKPRnPulO/rmhMMueySeAEU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82909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 Structure</a:t>
            </a:r>
            <a:b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86722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C++ Programming Language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🧑🏻‍💻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Go C++ </a:t>
            </a:r>
            <a:r>
              <a:rPr lang="en-US"/>
              <a:t>👩🏻‍💻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2130055" y="1339703"/>
            <a:ext cx="7931889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2130055" y="5480456"/>
            <a:ext cx="7931889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255180" y="-637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Agenda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55180" y="15284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 What is the structure?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 access to variable and function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 Example</a:t>
            </a:r>
            <a:endParaRPr/>
          </a:p>
        </p:txBody>
      </p:sp>
      <p:cxnSp>
        <p:nvCxnSpPr>
          <p:cNvPr id="99" name="Google Shape;99;p2"/>
          <p:cNvCxnSpPr/>
          <p:nvPr/>
        </p:nvCxnSpPr>
        <p:spPr>
          <a:xfrm>
            <a:off x="237460" y="978196"/>
            <a:ext cx="11656830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7922" y="3252877"/>
            <a:ext cx="2893625" cy="28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ctrTitle"/>
          </p:nvPr>
        </p:nvSpPr>
        <p:spPr>
          <a:xfrm>
            <a:off x="1523999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What is the structure?</a:t>
            </a:r>
            <a:b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5400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2130055" y="1339703"/>
            <a:ext cx="7931889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3"/>
          <p:cNvCxnSpPr/>
          <p:nvPr/>
        </p:nvCxnSpPr>
        <p:spPr>
          <a:xfrm>
            <a:off x="2130055" y="5480456"/>
            <a:ext cx="7931889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237460" y="0"/>
            <a:ext cx="1184000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Structure</a:t>
            </a:r>
            <a:endParaRPr sz="4000"/>
          </a:p>
        </p:txBody>
      </p:sp>
      <p:cxnSp>
        <p:nvCxnSpPr>
          <p:cNvPr id="114" name="Google Shape;114;p4"/>
          <p:cNvCxnSpPr/>
          <p:nvPr/>
        </p:nvCxnSpPr>
        <p:spPr>
          <a:xfrm>
            <a:off x="237460" y="978196"/>
            <a:ext cx="11656830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4"/>
          <p:cNvSpPr txBox="1"/>
          <p:nvPr/>
        </p:nvSpPr>
        <p:spPr>
          <a:xfrm>
            <a:off x="237460" y="1268877"/>
            <a:ext cx="8247322" cy="622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56777" y="1956393"/>
            <a:ext cx="10515600" cy="185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🡺"/>
            </a:pPr>
            <a:r>
              <a:rPr lang="en-US" sz="2000"/>
              <a:t>c++의 기본 타입을 가지고 새롭게 정의할 수 있는 사용자 정의 타입이며</a:t>
            </a:r>
            <a:endParaRPr sz="2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다양한 타입의 변수 집합을 하나의 타입으로 나타낸 것</a:t>
            </a:r>
            <a:endParaRPr sz="2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c++의 구조체는 변수뿐만 아니라 함수 또한 멤버 변수로 가질 수 있음.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br>
              <a:rPr lang="en-US" sz="1750"/>
            </a:b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56777" y="3613763"/>
            <a:ext cx="4818450" cy="226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struct 구조체 이름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멤버 변수1의 타입 멤버 변수1의 이름;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멤버 변수2의 타입 멤버 변수2의 이름;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       …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237460" y="0"/>
            <a:ext cx="1184000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Structure</a:t>
            </a:r>
            <a:endParaRPr sz="4000"/>
          </a:p>
        </p:txBody>
      </p:sp>
      <p:cxnSp>
        <p:nvCxnSpPr>
          <p:cNvPr id="124" name="Google Shape;124;p5"/>
          <p:cNvCxnSpPr/>
          <p:nvPr/>
        </p:nvCxnSpPr>
        <p:spPr>
          <a:xfrm>
            <a:off x="237460" y="978196"/>
            <a:ext cx="11656830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5"/>
          <p:cNvSpPr txBox="1"/>
          <p:nvPr/>
        </p:nvSpPr>
        <p:spPr>
          <a:xfrm>
            <a:off x="237460" y="1268877"/>
            <a:ext cx="8247322" cy="622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56777" y="1956393"/>
            <a:ext cx="10515600" cy="104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Syntax : </a:t>
            </a:r>
            <a:r>
              <a:rPr lang="en-US" sz="2400"/>
              <a:t>struct [구조체 이름] [구조체 변수이름];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56777" y="3797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456777" y="2821116"/>
            <a:ext cx="10515600" cy="373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 변수의 초기화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구조체 변수 이름 = {멤버변수1의 초깃값, 멤버변수2의 초깃값, … } ;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멤버 변수가 정의된 순서대로 데이터가 저장되며 나머지 멤버 변수는 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0으로 초기화된다.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ctrTitle"/>
          </p:nvPr>
        </p:nvSpPr>
        <p:spPr>
          <a:xfrm>
            <a:off x="1534586" y="161967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ACCESS </a:t>
            </a:r>
            <a:br>
              <a:rPr b="1" lang="en-US" sz="5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5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VARIABLE AND FUNCTION</a:t>
            </a:r>
            <a:endParaRPr b="1" sz="5400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6"/>
          <p:cNvCxnSpPr/>
          <p:nvPr/>
        </p:nvCxnSpPr>
        <p:spPr>
          <a:xfrm>
            <a:off x="2006489" y="1240847"/>
            <a:ext cx="8200194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6"/>
          <p:cNvCxnSpPr/>
          <p:nvPr/>
        </p:nvCxnSpPr>
        <p:spPr>
          <a:xfrm>
            <a:off x="2006489" y="5381600"/>
            <a:ext cx="8385545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237460" y="0"/>
            <a:ext cx="1184000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/>
              <a:t>Access to the variable and function</a:t>
            </a:r>
            <a:endParaRPr sz="4000"/>
          </a:p>
        </p:txBody>
      </p:sp>
      <p:cxnSp>
        <p:nvCxnSpPr>
          <p:cNvPr id="142" name="Google Shape;142;p7"/>
          <p:cNvCxnSpPr/>
          <p:nvPr/>
        </p:nvCxnSpPr>
        <p:spPr>
          <a:xfrm>
            <a:off x="237460" y="978196"/>
            <a:ext cx="11656830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7"/>
          <p:cNvSpPr txBox="1"/>
          <p:nvPr/>
        </p:nvSpPr>
        <p:spPr>
          <a:xfrm>
            <a:off x="237460" y="1268877"/>
            <a:ext cx="8247322" cy="622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Access by value of variable or function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6776" y="1956392"/>
            <a:ext cx="11100224" cy="172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[구조체 변수 이름].[멤버 변수 이름]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[구조체 변수 이름].[멤버 함수 이름]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237460" y="3737224"/>
            <a:ext cx="8247322" cy="622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Access by reference of variable or function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566350" y="4414159"/>
            <a:ext cx="10990650" cy="198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: [구조체 변수 이름]-&gt;[멤버 변수 이름]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[구조체 변수 이름]-&gt; 멤버 함수 이름]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ctrTitle"/>
          </p:nvPr>
        </p:nvSpPr>
        <p:spPr>
          <a:xfrm>
            <a:off x="1534586" y="1619669"/>
            <a:ext cx="9144000" cy="2050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5400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8"/>
          <p:cNvCxnSpPr/>
          <p:nvPr/>
        </p:nvCxnSpPr>
        <p:spPr>
          <a:xfrm>
            <a:off x="2006489" y="1240847"/>
            <a:ext cx="8200194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8"/>
          <p:cNvCxnSpPr/>
          <p:nvPr/>
        </p:nvCxnSpPr>
        <p:spPr>
          <a:xfrm>
            <a:off x="2006489" y="5381600"/>
            <a:ext cx="8385545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ctrTitle"/>
          </p:nvPr>
        </p:nvSpPr>
        <p:spPr>
          <a:xfrm>
            <a:off x="1523999" y="153326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9"/>
          <p:cNvCxnSpPr/>
          <p:nvPr/>
        </p:nvCxnSpPr>
        <p:spPr>
          <a:xfrm>
            <a:off x="2130055" y="1339703"/>
            <a:ext cx="7931889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9"/>
          <p:cNvCxnSpPr/>
          <p:nvPr/>
        </p:nvCxnSpPr>
        <p:spPr>
          <a:xfrm>
            <a:off x="2130055" y="5480456"/>
            <a:ext cx="7931889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9"/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🧑🏻‍💻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C++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👩🏻‍💻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2020-01-29T05:48:28Z</dcterms:created>
  <dc:creator>최하영</dc:creator>
</cp:coreProperties>
</file>