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301" r:id="rId6"/>
    <p:sldId id="309" r:id="rId7"/>
    <p:sldId id="310" r:id="rId8"/>
    <p:sldId id="311" r:id="rId9"/>
    <p:sldId id="269" r:id="rId10"/>
    <p:sldId id="313" r:id="rId11"/>
    <p:sldId id="314" r:id="rId12"/>
    <p:sldId id="312" r:id="rId13"/>
    <p:sldId id="315" r:id="rId14"/>
    <p:sldId id="316" r:id="rId15"/>
    <p:sldId id="303" r:id="rId16"/>
    <p:sldId id="317" r:id="rId17"/>
    <p:sldId id="318" r:id="rId18"/>
    <p:sldId id="308" r:id="rId19"/>
    <p:sldId id="29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/>
    <p:restoredTop sz="89067"/>
  </p:normalViewPr>
  <p:slideViewPr>
    <p:cSldViewPr snapToGrid="0" snapToObjects="1">
      <p:cViewPr varScale="1">
        <p:scale>
          <a:sx n="100" d="100"/>
          <a:sy n="100" d="100"/>
        </p:scale>
        <p:origin x="1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78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018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25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430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369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33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784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31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10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283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8. Function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Reference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Reference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81AF5-1C30-A54B-9C9B-FB93428D0912}"/>
              </a:ext>
            </a:extLst>
          </p:cNvPr>
          <p:cNvSpPr/>
          <p:nvPr/>
        </p:nvSpPr>
        <p:spPr>
          <a:xfrm>
            <a:off x="431800" y="1956393"/>
            <a:ext cx="109601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기존 변수에 별명을 붙여 주어 사용할 수 있도록 한 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2819F2-F3D2-4F4B-AFCD-6285A7AA3620}"/>
              </a:ext>
            </a:extLst>
          </p:cNvPr>
          <p:cNvSpPr/>
          <p:nvPr/>
        </p:nvSpPr>
        <p:spPr>
          <a:xfrm>
            <a:off x="431800" y="2865500"/>
            <a:ext cx="11049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선언 </a:t>
            </a:r>
            <a:endParaRPr lang="ko-KR" altLang="en-US" sz="2600" dirty="0"/>
          </a:p>
          <a:p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변수 타입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변수 이름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값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;  //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변수 선언 </a:t>
            </a:r>
            <a:endParaRPr lang="ko-KR" altLang="en-US" sz="2600" dirty="0"/>
          </a:p>
          <a:p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변수 타입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 &amp; 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이름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변수 이름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;  // 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선언 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sz="2600" dirty="0"/>
          </a:p>
          <a:p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(&amp; :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주소를 나타내는 것이 아닌 타입을 식별하기 위해 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식별자로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사용된 것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26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참조자는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대상 변수와 같은 메모리 위치를 참조하게 됨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/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1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Reference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187799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참조자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sz="3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선언시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주의사항 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D75DD4-FA2F-764E-B915-318F7B878116}"/>
              </a:ext>
            </a:extLst>
          </p:cNvPr>
          <p:cNvSpPr/>
          <p:nvPr/>
        </p:nvSpPr>
        <p:spPr>
          <a:xfrm>
            <a:off x="464022" y="1789577"/>
            <a:ext cx="110675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1.</a:t>
            </a:r>
            <a:r>
              <a:rPr lang="ko-KR" altLang="en-US" sz="2400" dirty="0"/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참조자의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타입은 해당 변수의 타입과 같아야 한다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/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참조자는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선언과 동시에 초기화 되어야 한다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/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3.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참조자는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한 번 초기화 되면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참조 대상을 바꿀 수 없다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</a:p>
          <a:p>
            <a:br>
              <a:rPr lang="ko-KR" altLang="en-US" sz="2400" dirty="0"/>
            </a:b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참조자를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사용한 후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참조자가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연산 작업을 할 경우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참조자와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참조 대상의 값이 둘 다 바뀌게 된다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</a:p>
          <a:p>
            <a:endParaRPr lang="ko-KR" altLang="en-US" sz="2400" dirty="0"/>
          </a:p>
          <a:p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int x = 20 ;</a:t>
            </a:r>
            <a:endParaRPr lang="en" altLang="ko-Kore-KR" sz="2400" dirty="0"/>
          </a:p>
          <a:p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int &amp;y = x ; </a:t>
            </a:r>
            <a:endParaRPr lang="en" altLang="ko-Kore-KR" sz="2400" dirty="0"/>
          </a:p>
          <a:p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y++;</a:t>
            </a:r>
            <a:endParaRPr lang="en" altLang="ko-Kore-KR" sz="2400" dirty="0"/>
          </a:p>
          <a:p>
            <a:r>
              <a:rPr lang="en" altLang="ko-Kore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 &lt;&lt; x &lt;&lt; “ “ &lt;&lt; y &lt;&lt; </a:t>
            </a:r>
            <a:r>
              <a:rPr lang="en" altLang="ko-Kore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; // 11 11 </a:t>
            </a:r>
            <a:endParaRPr lang="en" altLang="ko-Kore-KR" sz="2400" dirty="0"/>
          </a:p>
          <a:p>
            <a:br>
              <a:rPr lang="en" altLang="ko-Kore-KR" sz="2400" dirty="0"/>
            </a:b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C++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참조자는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주로 함수에 인자를 전달할 때 사용됩니다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400" dirty="0"/>
          </a:p>
          <a:p>
            <a:br>
              <a:rPr lang="ko-KR" altLang="en-US" sz="2400" dirty="0"/>
            </a:b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504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499"/>
            <a:ext cx="9144000" cy="2002847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Default Argument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Default Argument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Default Argument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F812E7-AB0C-C04C-BAD1-57D9FBE48237}"/>
              </a:ext>
            </a:extLst>
          </p:cNvPr>
          <p:cNvSpPr/>
          <p:nvPr/>
        </p:nvSpPr>
        <p:spPr>
          <a:xfrm>
            <a:off x="457200" y="1616243"/>
            <a:ext cx="93345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600" dirty="0"/>
          </a:p>
          <a:p>
            <a:pPr fontAlgn="base">
              <a:buFont typeface="+mj-lt"/>
              <a:buAutoNum type="arabicPeriod"/>
            </a:pP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함수의 원형에만 지정할 수 있다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가장 오른쪽부터 시작하여 순서대로만 지정할 수 있다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가운데 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인수들만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별도로 디폴트 인수로 지정할 수 없다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2600" dirty="0"/>
          </a:p>
          <a:p>
            <a:r>
              <a:rPr lang="en-US" altLang="ko-KR" sz="2600" dirty="0"/>
              <a:t>Ex)</a:t>
            </a:r>
            <a:br>
              <a:rPr lang="ko-KR" altLang="en-US" sz="2600" dirty="0"/>
            </a:b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sum (int a , int b , int c , int d ); </a:t>
            </a:r>
            <a:endParaRPr lang="en" altLang="ko-Kore-KR" sz="2600" dirty="0"/>
          </a:p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sum (int a , int b , int c = 3, int d = 4 ) ;</a:t>
            </a:r>
            <a:endParaRPr lang="en" altLang="ko-Kore-KR" sz="2600" dirty="0"/>
          </a:p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sum (int a = 1 , int b = 2, int c , int d ) ; ( X )</a:t>
            </a:r>
            <a:endParaRPr lang="en" altLang="ko-Kore-KR" sz="2600" dirty="0"/>
          </a:p>
          <a:p>
            <a:br>
              <a:rPr lang="en" altLang="ko-Kore-KR" sz="2600" dirty="0"/>
            </a:b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8238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Default Argument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Ex)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A50A4-7B84-B848-BE70-86F76A5FA76C}"/>
              </a:ext>
            </a:extLst>
          </p:cNvPr>
          <p:cNvSpPr/>
          <p:nvPr/>
        </p:nvSpPr>
        <p:spPr>
          <a:xfrm>
            <a:off x="546100" y="18838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using namespace std ;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void sum ( int a , int b, int c = 3, int d = 4 ){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 int sum = a + b + c + d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&lt;&lt; “sum: “ &lt;&lt; sum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int main(void){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sum ( 1, 2 ); // sum(1,2,3,4)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와 같음 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sum: 10 )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sum ( 1, 2, 6, 8 ); // sum(1,2,6,8)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와 같음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sum: 17 )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//   sum ( 1, 5, , 9 ); // ERROR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return 0;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B09C5-5BC1-7F42-B763-046250B15CEE}"/>
              </a:ext>
            </a:extLst>
          </p:cNvPr>
          <p:cNvSpPr txBox="1"/>
          <p:nvPr/>
        </p:nvSpPr>
        <p:spPr>
          <a:xfrm>
            <a:off x="7175500" y="36195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세 번째 인자와 네 번째 인자 값을 입력하지 않은 경우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자동으로 </a:t>
            </a:r>
            <a:r>
              <a:rPr kumimoji="1" lang="en-US" altLang="ko-KR" dirty="0"/>
              <a:t>default argument</a:t>
            </a:r>
            <a:r>
              <a:rPr kumimoji="1" lang="ko-KR" altLang="en-US" dirty="0"/>
              <a:t>에 의해 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인자로 전달됨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AAEF6-BEE6-9647-B0D9-7A1973021DCD}"/>
              </a:ext>
            </a:extLst>
          </p:cNvPr>
          <p:cNvSpPr/>
          <p:nvPr/>
        </p:nvSpPr>
        <p:spPr>
          <a:xfrm>
            <a:off x="7175500" y="4988958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dirty="0"/>
              <a:t>세 번째 인자와 네 번째 인자 값을 입력한 경우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Default</a:t>
            </a:r>
            <a:r>
              <a:rPr kumimoji="1" lang="ko-KR" altLang="en-US" dirty="0"/>
              <a:t> </a:t>
            </a:r>
            <a:r>
              <a:rPr kumimoji="1" lang="en-US" altLang="ko-KR" dirty="0"/>
              <a:t>argument</a:t>
            </a:r>
            <a:r>
              <a:rPr kumimoji="1" lang="ko-KR" altLang="en-US" dirty="0"/>
              <a:t> 값이 무시되고</a:t>
            </a:r>
            <a:endParaRPr kumimoji="1" lang="en-US" altLang="ko-KR" dirty="0"/>
          </a:p>
          <a:p>
            <a:r>
              <a:rPr kumimoji="1" lang="ko-KR" altLang="en-US" dirty="0"/>
              <a:t>  입력한 값이 전달된다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0A94D8-AA76-8540-871C-317932D6208F}"/>
              </a:ext>
            </a:extLst>
          </p:cNvPr>
          <p:cNvCxnSpPr>
            <a:cxnSpLocks/>
          </p:cNvCxnSpPr>
          <p:nvPr/>
        </p:nvCxnSpPr>
        <p:spPr>
          <a:xfrm flipH="1">
            <a:off x="5886450" y="3947823"/>
            <a:ext cx="15113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085A8D-94F3-5F48-A455-3EBE816EE86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065875" y="5014094"/>
            <a:ext cx="1109625" cy="57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6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44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Function Overloading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ko-KR" altLang="en-US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0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Function Overloading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Overloading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2BD076-7D58-8E41-B554-0A418BAAE234}"/>
              </a:ext>
            </a:extLst>
          </p:cNvPr>
          <p:cNvSpPr/>
          <p:nvPr/>
        </p:nvSpPr>
        <p:spPr>
          <a:xfrm>
            <a:off x="495300" y="1980797"/>
            <a:ext cx="11201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 오버로딩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Overloading)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은 같은 이름의 함수를 중복하여 정의하는 것을 의미함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2600" dirty="0"/>
              <a:t>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오버로딩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Overloading)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은 같은 이름의 함수에 매개 변수의 목록들을 달리하여 하나의 이름으로 사용할 수 있도록 한 것</a:t>
            </a:r>
            <a:endParaRPr lang="ko-KR" altLang="en-US" sz="2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476E4D-AA4A-3C4D-9ECB-D89012A9CE89}"/>
              </a:ext>
            </a:extLst>
          </p:cNvPr>
          <p:cNvSpPr/>
          <p:nvPr/>
        </p:nvSpPr>
        <p:spPr>
          <a:xfrm>
            <a:off x="495300" y="4051804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" altLang="ko-Kore-KR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print_func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(int a , int b , char t);</a:t>
            </a:r>
            <a:endParaRPr lang="en" altLang="ko-Kore-KR" sz="2600" dirty="0"/>
          </a:p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" altLang="ko-Kore-KR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print_func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(int a , int b , int c ); </a:t>
            </a:r>
            <a:endParaRPr lang="en" altLang="ko-Kore-KR" sz="2600" dirty="0"/>
          </a:p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" altLang="ko-Kore-KR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print_func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(int a, int b); </a:t>
            </a:r>
            <a:endParaRPr lang="en" altLang="ko-Kore-KR" sz="2600" dirty="0"/>
          </a:p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" altLang="ko-Kore-KR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print_func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(char a, char b);</a:t>
            </a:r>
            <a:endParaRPr lang="en" altLang="ko-Kore-KR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065BC-0081-DE4C-9461-F574EE0E2B97}"/>
              </a:ext>
            </a:extLst>
          </p:cNvPr>
          <p:cNvSpPr txBox="1"/>
          <p:nvPr/>
        </p:nvSpPr>
        <p:spPr>
          <a:xfrm>
            <a:off x="237460" y="3559361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dirty="0"/>
              <a:t>EX)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81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Function Overloading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Function Signature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B20B82-8557-234D-B708-755E57E64E44}"/>
              </a:ext>
            </a:extLst>
          </p:cNvPr>
          <p:cNvSpPr/>
          <p:nvPr/>
        </p:nvSpPr>
        <p:spPr>
          <a:xfrm>
            <a:off x="533400" y="3673568"/>
            <a:ext cx="10960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오버로딩은 같은 이름을 가진 함수들이 서로 다른 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시그니처를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가질 때 오버로딩이 된다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ko-KR" altLang="en-US" sz="2600" dirty="0"/>
          </a:p>
          <a:p>
            <a:pPr fontAlgn="base">
              <a:buFont typeface="+mj-lt"/>
              <a:buAutoNum type="arabicPeriod"/>
            </a:pP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매개 변수의 개수가 다른 경우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ko-KR" alt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매개 변수의 개수가 같지만 타입이 다른 경우</a:t>
            </a:r>
          </a:p>
          <a:p>
            <a:br>
              <a:rPr lang="ko-KR" altLang="en-US" sz="2600" dirty="0"/>
            </a:br>
            <a:br>
              <a:rPr lang="en" altLang="ko-Kore-KR" sz="2600" dirty="0"/>
            </a:br>
            <a:endParaRPr lang="ko-Kore-KR" altLang="en-US" sz="2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00A454-2B98-F24C-94CD-7CCA99AEB979}"/>
              </a:ext>
            </a:extLst>
          </p:cNvPr>
          <p:cNvSpPr/>
          <p:nvPr/>
        </p:nvSpPr>
        <p:spPr>
          <a:xfrm>
            <a:off x="533400" y="1891771"/>
            <a:ext cx="824732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함수의 원형에 있는 매개변수 목록을 의미 </a:t>
            </a:r>
            <a:endParaRPr lang="ko-KR" altLang="en-US" sz="2600" dirty="0"/>
          </a:p>
          <a:p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함수의 매개 변수의 개수와 그 타입이 모두 같을 경우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두 함수는 동일하다고 한다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 )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659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7424"/>
            <a:ext cx="9144000" cy="2387600"/>
          </a:xfrm>
        </p:spPr>
        <p:txBody>
          <a:bodyPr>
            <a:normAutofit/>
          </a:bodyPr>
          <a:lstStyle/>
          <a:p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Example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ko-KR" altLang="en-US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9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What is the function?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Reference  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Default Argument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function overloading</a:t>
            </a:r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Example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What is the function?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Function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함수란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?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6" y="1956393"/>
            <a:ext cx="10884323" cy="9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/>
              <a:t>특정 목적의 작업을 수행하기 위해 독립적으로 설계된 코드의 집합</a:t>
            </a:r>
          </a:p>
          <a:p>
            <a:pPr marL="0" indent="0">
              <a:buNone/>
            </a:pPr>
            <a:endParaRPr lang="ko-Kore-KR" altLang="en-US" sz="2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18E105B-BE94-C94E-BE36-5F2447729057}"/>
              </a:ext>
            </a:extLst>
          </p:cNvPr>
          <p:cNvSpPr txBox="1">
            <a:spLocks/>
          </p:cNvSpPr>
          <p:nvPr/>
        </p:nvSpPr>
        <p:spPr>
          <a:xfrm>
            <a:off x="237460" y="3034771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함수를 사용하는 이유 </a:t>
            </a:r>
            <a:endParaRPr lang="ko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6DC417-D144-8E41-98C1-DE15571E021D}"/>
              </a:ext>
            </a:extLst>
          </p:cNvPr>
          <p:cNvSpPr/>
          <p:nvPr/>
        </p:nvSpPr>
        <p:spPr>
          <a:xfrm>
            <a:off x="456776" y="3657664"/>
            <a:ext cx="114977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프로그램에서 특정 기능을 수행을 하는데 있어 반복적인 프로그래밍을 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   줄일 수 있기 때문에 함수를 사용한다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</a:p>
          <a:p>
            <a:pPr fontAlgn="base"/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함수를 사용하여 프로그래밍을 하면 전체적인 코드의 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가독성이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높아진다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/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3.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프로그램의 문제가 발생했을 때 유지보수가 쉬워진다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2A9CBB-3F18-9A48-8783-BC5643D8C8BD}"/>
              </a:ext>
            </a:extLst>
          </p:cNvPr>
          <p:cNvSpPr/>
          <p:nvPr/>
        </p:nvSpPr>
        <p:spPr>
          <a:xfrm>
            <a:off x="4361121" y="305313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Tip)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하나의 함수는 하나의 기능을 하도록 구현하는 것이 좋음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Function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 선언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81AF5-1C30-A54B-9C9B-FB93428D0912}"/>
              </a:ext>
            </a:extLst>
          </p:cNvPr>
          <p:cNvSpPr/>
          <p:nvPr/>
        </p:nvSpPr>
        <p:spPr>
          <a:xfrm>
            <a:off x="431800" y="195639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리턴 타입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 이름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매개변수 목록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 </a:t>
            </a:r>
            <a:endParaRPr lang="ko-KR" altLang="en-US" sz="2600" dirty="0"/>
          </a:p>
          <a:p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{  //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 몸체 </a:t>
            </a:r>
            <a:endParaRPr lang="ko-KR" altLang="en-US" sz="2600" dirty="0"/>
          </a:p>
          <a:p>
            <a:br>
              <a:rPr lang="ko-KR" altLang="en-US" sz="2600" dirty="0"/>
            </a:b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R" altLang="en-US" sz="2600" dirty="0"/>
          </a:p>
          <a:p>
            <a:br>
              <a:rPr lang="ko-KR" altLang="en-US" sz="2600" dirty="0"/>
            </a:br>
            <a:endParaRPr lang="ko-Kore-KR" altLang="en-US" sz="26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7CF170-5D4F-8B4A-998E-DDCC7556D375}"/>
              </a:ext>
            </a:extLst>
          </p:cNvPr>
          <p:cNvSpPr txBox="1">
            <a:spLocks/>
          </p:cNvSpPr>
          <p:nvPr/>
        </p:nvSpPr>
        <p:spPr>
          <a:xfrm>
            <a:off x="431800" y="3826489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인자 전달 방식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4CA25-DF6F-9F4D-932B-4B95EE7A148B}"/>
              </a:ext>
            </a:extLst>
          </p:cNvPr>
          <p:cNvSpPr/>
          <p:nvPr/>
        </p:nvSpPr>
        <p:spPr>
          <a:xfrm>
            <a:off x="431800" y="447964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Call by value</a:t>
            </a:r>
          </a:p>
          <a:p>
            <a:pPr marL="514350" indent="-514350">
              <a:buAutoNum type="arabicPeriod"/>
            </a:pP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Call by reference</a:t>
            </a:r>
            <a:endParaRPr lang="ko-Kore-KR" altLang="en-US" sz="2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20A68-23EB-3446-AF81-3F0CDDE8A352}"/>
              </a:ext>
            </a:extLst>
          </p:cNvPr>
          <p:cNvSpPr/>
          <p:nvPr/>
        </p:nvSpPr>
        <p:spPr>
          <a:xfrm>
            <a:off x="7366000" y="2458937"/>
            <a:ext cx="3987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int sum (int a , int b ) {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 return a + b ;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ore-KR" altLang="en-US" sz="2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374CDF-CB90-8A41-9759-CD8D2A9DDAE9}"/>
              </a:ext>
            </a:extLst>
          </p:cNvPr>
          <p:cNvSpPr/>
          <p:nvPr/>
        </p:nvSpPr>
        <p:spPr>
          <a:xfrm>
            <a:off x="7366000" y="1936229"/>
            <a:ext cx="3987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 예제</a:t>
            </a: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1629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Function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Call by value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81AF5-1C30-A54B-9C9B-FB93428D0912}"/>
              </a:ext>
            </a:extLst>
          </p:cNvPr>
          <p:cNvSpPr/>
          <p:nvPr/>
        </p:nvSpPr>
        <p:spPr>
          <a:xfrm>
            <a:off x="431800" y="1956393"/>
            <a:ext cx="10845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값에 의한 전달 방식은 함수 호출을 통해 전달되는 인수</a:t>
            </a:r>
            <a:r>
              <a:rPr lang="en-US" altLang="ko-KR" sz="2600" dirty="0"/>
              <a:t>(</a:t>
            </a:r>
            <a:r>
              <a:rPr lang="en" altLang="ko-Kore-KR" sz="2600" dirty="0"/>
              <a:t>argument) </a:t>
            </a:r>
            <a:r>
              <a:rPr lang="ko-KR" altLang="en-US" sz="2600" dirty="0"/>
              <a:t>값을 함수 내에서 사용할 수 있도록 매개변수에 복사하는 방식</a:t>
            </a:r>
            <a:endParaRPr lang="en-US" altLang="ko-KR" sz="2600" dirty="0"/>
          </a:p>
          <a:p>
            <a:endParaRPr lang="ko-KR" altLang="en-US" sz="2600" dirty="0"/>
          </a:p>
          <a:p>
            <a:r>
              <a:rPr lang="en-US" altLang="ko-KR" sz="2600" dirty="0"/>
              <a:t>+ </a:t>
            </a:r>
            <a:r>
              <a:rPr lang="ko-KR" altLang="en-US" sz="2600" dirty="0"/>
              <a:t>매개변수의 값들을 함수 내에서 변경하여도 원래 인수로 전달된 변수에 영향을 미치지 않음</a:t>
            </a:r>
            <a:r>
              <a:rPr lang="en-US" altLang="ko-KR" sz="2600" dirty="0"/>
              <a:t>                                                                                                   </a:t>
            </a:r>
            <a:endParaRPr lang="ko-Kore-KR" altLang="en-US" sz="2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20A68-23EB-3446-AF81-3F0CDDE8A352}"/>
              </a:ext>
            </a:extLst>
          </p:cNvPr>
          <p:cNvSpPr/>
          <p:nvPr/>
        </p:nvSpPr>
        <p:spPr>
          <a:xfrm>
            <a:off x="533400" y="4542682"/>
            <a:ext cx="5359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altLang="ko-Kore-KR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change_value</a:t>
            </a:r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(int a , int b ) {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 int temp = a;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 a = b;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 b = temp;  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ore-KR" altLang="en-US" sz="2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374CDF-CB90-8A41-9759-CD8D2A9DDAE9}"/>
              </a:ext>
            </a:extLst>
          </p:cNvPr>
          <p:cNvSpPr/>
          <p:nvPr/>
        </p:nvSpPr>
        <p:spPr>
          <a:xfrm>
            <a:off x="431800" y="4113896"/>
            <a:ext cx="3987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5676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Function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Call by reference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81AF5-1C30-A54B-9C9B-FB93428D0912}"/>
              </a:ext>
            </a:extLst>
          </p:cNvPr>
          <p:cNvSpPr/>
          <p:nvPr/>
        </p:nvSpPr>
        <p:spPr>
          <a:xfrm>
            <a:off x="431800" y="1956393"/>
            <a:ext cx="109601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참조에 의한 전달 방식은 함수 호출을 통해 전달되는 인수 값을 복사하는 것이 아닌</a:t>
            </a:r>
            <a:r>
              <a:rPr lang="en-US" altLang="ko-KR" sz="2600" dirty="0"/>
              <a:t>, </a:t>
            </a:r>
            <a:r>
              <a:rPr lang="ko-KR" altLang="en-US" sz="2600" dirty="0"/>
              <a:t>원본 데이터를 전달하는 것 입니다</a:t>
            </a:r>
            <a:r>
              <a:rPr lang="en-US" altLang="ko-KR" sz="2600" dirty="0"/>
              <a:t>.</a:t>
            </a:r>
          </a:p>
          <a:p>
            <a:endParaRPr lang="ko-KR" altLang="en-US" sz="2600" dirty="0"/>
          </a:p>
          <a:p>
            <a:r>
              <a:rPr lang="en-US" altLang="ko-KR" sz="2600" dirty="0"/>
              <a:t>+ </a:t>
            </a:r>
            <a:r>
              <a:rPr lang="ko-KR" altLang="en-US" sz="2600" dirty="0"/>
              <a:t>매개변수의 값들을 함수 내에서 변경하면 원래 인수로 전달된 변수에 변경된 값이 들어가게 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20A68-23EB-3446-AF81-3F0CDDE8A352}"/>
              </a:ext>
            </a:extLst>
          </p:cNvPr>
          <p:cNvSpPr/>
          <p:nvPr/>
        </p:nvSpPr>
        <p:spPr>
          <a:xfrm>
            <a:off x="533400" y="4542682"/>
            <a:ext cx="5562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altLang="ko-Kore-KR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change_value</a:t>
            </a:r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(int &amp;a , int &amp;b ) {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 int temp = a;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 a = b;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 b = temp;  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ore-KR" altLang="en-US" sz="2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374CDF-CB90-8A41-9759-CD8D2A9DDAE9}"/>
              </a:ext>
            </a:extLst>
          </p:cNvPr>
          <p:cNvSpPr/>
          <p:nvPr/>
        </p:nvSpPr>
        <p:spPr>
          <a:xfrm>
            <a:off x="431800" y="4113896"/>
            <a:ext cx="3987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7375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Function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Recursion function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81AF5-1C30-A54B-9C9B-FB93428D0912}"/>
              </a:ext>
            </a:extLst>
          </p:cNvPr>
          <p:cNvSpPr/>
          <p:nvPr/>
        </p:nvSpPr>
        <p:spPr>
          <a:xfrm>
            <a:off x="431800" y="1956393"/>
            <a:ext cx="109601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함수 내에서 자기 자신을 또 다시 호출하는 것을 말함</a:t>
            </a:r>
            <a:r>
              <a:rPr lang="en-US" altLang="ko-KR" sz="2600" dirty="0"/>
              <a:t>.</a:t>
            </a:r>
          </a:p>
          <a:p>
            <a:endParaRPr lang="ko-KR" altLang="en-US" sz="2600" dirty="0"/>
          </a:p>
          <a:p>
            <a:r>
              <a:rPr lang="ko-KR" altLang="en-US" sz="2600" dirty="0"/>
              <a:t>주의</a:t>
            </a:r>
            <a:r>
              <a:rPr lang="en-US" altLang="ko-KR" sz="2600" dirty="0"/>
              <a:t>) </a:t>
            </a:r>
            <a:r>
              <a:rPr lang="ko-KR" altLang="en-US" sz="2600" dirty="0"/>
              <a:t>재귀 함수를 사용할 때 작업을 마무리 한 후 중단할 수 있는 코드가</a:t>
            </a:r>
            <a:endParaRPr lang="en-US" altLang="ko-KR" sz="2600" dirty="0"/>
          </a:p>
          <a:p>
            <a:r>
              <a:rPr lang="en-US" altLang="ko-KR" sz="2600" dirty="0"/>
              <a:t>        </a:t>
            </a:r>
            <a:r>
              <a:rPr lang="ko-KR" altLang="en-US" sz="2600" dirty="0"/>
              <a:t>포함</a:t>
            </a:r>
            <a:r>
              <a:rPr lang="en-US" altLang="ko-KR" sz="2600" dirty="0"/>
              <a:t> </a:t>
            </a:r>
            <a:r>
              <a:rPr lang="ko-KR" altLang="en-US" sz="2600" dirty="0"/>
              <a:t>되어야함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20A68-23EB-3446-AF81-3F0CDDE8A352}"/>
              </a:ext>
            </a:extLst>
          </p:cNvPr>
          <p:cNvSpPr/>
          <p:nvPr/>
        </p:nvSpPr>
        <p:spPr>
          <a:xfrm>
            <a:off x="533400" y="4287591"/>
            <a:ext cx="5562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int sum(int value) {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if( value == 0 ) {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	return 0;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   }else{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	return value + sum(value - 1);</a:t>
            </a:r>
          </a:p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ore-KR" altLang="en-US" sz="2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374CDF-CB90-8A41-9759-CD8D2A9DDAE9}"/>
              </a:ext>
            </a:extLst>
          </p:cNvPr>
          <p:cNvSpPr/>
          <p:nvPr/>
        </p:nvSpPr>
        <p:spPr>
          <a:xfrm>
            <a:off x="431800" y="3787551"/>
            <a:ext cx="3987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0734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499"/>
            <a:ext cx="9144000" cy="2002847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Reference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966</Words>
  <Application>Microsoft Macintosh PowerPoint</Application>
  <PresentationFormat>와이드스크린</PresentationFormat>
  <Paragraphs>163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DX영화자막 M</vt:lpstr>
      <vt:lpstr>맑은 고딕</vt:lpstr>
      <vt:lpstr>Arial</vt:lpstr>
      <vt:lpstr>Office 테마</vt:lpstr>
      <vt:lpstr>8. Function </vt:lpstr>
      <vt:lpstr>Agenda</vt:lpstr>
      <vt:lpstr>What is the function? </vt:lpstr>
      <vt:lpstr>Function </vt:lpstr>
      <vt:lpstr>Function</vt:lpstr>
      <vt:lpstr>Function</vt:lpstr>
      <vt:lpstr>Function</vt:lpstr>
      <vt:lpstr>Function</vt:lpstr>
      <vt:lpstr>Reference</vt:lpstr>
      <vt:lpstr>Reference</vt:lpstr>
      <vt:lpstr>Reference</vt:lpstr>
      <vt:lpstr>Default Argument</vt:lpstr>
      <vt:lpstr>Default Argument</vt:lpstr>
      <vt:lpstr>Default Argument</vt:lpstr>
      <vt:lpstr>Function Overloading  </vt:lpstr>
      <vt:lpstr>Function Overloading</vt:lpstr>
      <vt:lpstr>Function Overloading</vt:lpstr>
      <vt:lpstr> Example 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212</cp:revision>
  <dcterms:created xsi:type="dcterms:W3CDTF">2020-01-29T05:48:28Z</dcterms:created>
  <dcterms:modified xsi:type="dcterms:W3CDTF">2020-07-31T03:09:51Z</dcterms:modified>
  <cp:category/>
</cp:coreProperties>
</file>