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9A2E-AB13-A49D-C5C5-E426C14BD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B86FA1-282F-AE37-561D-4E17CE72E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1FFF1-C79B-5DF2-AB7F-AF162221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C77-4CD9-4514-9831-C2BE7762DEF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9582A-1340-ABEE-2B0C-AF03A71E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B5E1C-11EF-31CF-BD95-2153C32E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AAB7-6231-4ABA-A4B2-C91C829BA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5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2ADAA-A015-FA51-3ADD-04F601CA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C355F-C395-2420-D442-5F52E4FE0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245DA-67DA-023B-3180-246CB463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C77-4CD9-4514-9831-C2BE7762DEF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424D7-40FF-A8DD-5ADE-4AF36EE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6D1E5-B9C3-A97E-7F08-70E9279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AAB7-6231-4ABA-A4B2-C91C829BA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0DD6DA-3C77-259D-DB78-311A341F8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E67C4-349E-8DC6-6778-169CE58B5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4F74F-2834-21B4-CAC7-7DBC700D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C77-4CD9-4514-9831-C2BE7762DEF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79F65-8E69-70C8-45F3-4891E762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B32F3-82D8-D897-2970-0F365BB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AAB7-6231-4ABA-A4B2-C91C829BA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7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CC6BC-FD1E-A304-5296-BA842174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408C5-3003-4E6D-8C00-D2E751B9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F6C65-864C-D6A5-7FAA-CE61F4ED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C77-4CD9-4514-9831-C2BE7762DEF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4B8FA-3D67-7855-D83C-FA4BCF8F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98385-5CC3-7DDC-209B-9A5F3A3F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AAB7-6231-4ABA-A4B2-C91C829BA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6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53AB8-5B90-1299-C2CD-8885BBFF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61BDA-3CB7-FC5F-6AFD-EE6379D6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AA5E0-995F-DB1F-72AC-A1DACEC6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C77-4CD9-4514-9831-C2BE7762DEF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7E91C-FD26-C721-5B57-C9B1DE39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62A60-4E30-C39B-CC74-F5177F28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AAB7-6231-4ABA-A4B2-C91C829BA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E6EAF-E55A-6D56-75FC-CB91EA69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E7F59-4043-7B0A-0BF5-6CB535401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AB359-EDA0-64B0-B7E1-09DDDAA1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22716-C4A1-AFDE-B938-5E39DC58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C77-4CD9-4514-9831-C2BE7762DEF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E2E56-DEFD-AADA-2D7C-306CEEEE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3A9AF-9DCA-769C-BD67-C75D09C2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AAB7-6231-4ABA-A4B2-C91C829BA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7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CC9E8-8C31-F539-7C6D-7EAD89AD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E4EEA3-F39B-809B-165D-A79B88D75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58BA6E-BFC0-BB54-73B6-B6DD27D5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144442-4AD0-E17B-5F0E-201E0D66C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CF52F1-8D59-964E-DF9C-7E932EBD2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EB6E77-127E-4D38-42C1-BC210A64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C77-4CD9-4514-9831-C2BE7762DEF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486F15-4635-9601-39F0-B79E6025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FA077C-8BE7-35BC-7422-3CA091EA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AAB7-6231-4ABA-A4B2-C91C829BA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9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EC3A4-7112-989D-AC7A-C7CC2173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42787-6C41-D58F-3ACB-F8C44511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C77-4CD9-4514-9831-C2BE7762DEF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2377FC-B9E4-59E3-A375-D217D9F0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320DFD-4B6E-D565-DD0F-92C5F318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AAB7-6231-4ABA-A4B2-C91C829BA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05AE80-322C-EF7E-A0CB-DA8A5E70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C77-4CD9-4514-9831-C2BE7762DEF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3C4CC7-F061-70B9-B0BB-990E1FEE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D260D7-FC8F-9BD8-7E41-AAC50A9E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AAB7-6231-4ABA-A4B2-C91C829BA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8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D4BFB-D832-A6B6-2D28-4469AB16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3701A-1248-5E3E-DDFB-1E60F250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080B95-FDA7-3973-ED8F-77F380E5C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10096-C27B-475A-601F-83076EB0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C77-4CD9-4514-9831-C2BE7762DEF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3848F-40FF-ECE7-D28A-B32C5517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6B6EE-FA24-A4D4-C916-0688B4D0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AAB7-6231-4ABA-A4B2-C91C829BA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E3739-4476-EAA6-9F82-0089C28B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04E3E7-7F38-7B72-FF46-3D143071D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56F4CF-08FD-8E7F-8EBD-2424DC40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0B234-F61B-B2ED-213F-56D30B28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C77-4CD9-4514-9831-C2BE7762DEF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AFCFD-956F-A004-EA14-717A3884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A4197-8398-C377-A05F-E04429BA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AAB7-6231-4ABA-A4B2-C91C829BA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F4D777-0637-9654-82FB-7DDF9F0E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C2269-D9F4-D26A-8477-9E6918175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BB7BD-1121-A074-AE79-48DE70C85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DCC77-4CD9-4514-9831-C2BE7762DEF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FD23B-AB46-F220-A53E-627CE000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9822F-4D0E-04E1-1D10-996D5D4D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2AAB7-6231-4ABA-A4B2-C91C829BA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3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EB0B-B06F-5E2E-A2A1-74D048BE7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B7145-B620-8BE6-6C7B-B791D951C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2021180020 </a:t>
            </a:r>
            <a:r>
              <a:rPr lang="ko-KR" altLang="en-US" dirty="0"/>
              <a:t>양지민</a:t>
            </a:r>
          </a:p>
        </p:txBody>
      </p:sp>
    </p:spTree>
    <p:extLst>
      <p:ext uri="{BB962C8B-B14F-4D97-AF65-F5344CB8AC3E}">
        <p14:creationId xmlns:p14="http://schemas.microsoft.com/office/powerpoint/2010/main" val="14310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E6031-ACF0-9DDA-5901-0C55741D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A60BB-E84E-31BF-063C-6F7C87F7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주인공</a:t>
            </a:r>
            <a:r>
              <a:rPr lang="en-US" altLang="ko-KR" dirty="0"/>
              <a:t>( </a:t>
            </a:r>
            <a:r>
              <a:rPr lang="ko-KR" altLang="en-US" dirty="0"/>
              <a:t>캐릭터 </a:t>
            </a:r>
            <a:r>
              <a:rPr lang="en-US" altLang="ko-KR" dirty="0"/>
              <a:t>) </a:t>
            </a:r>
            <a:r>
              <a:rPr lang="ko-KR" altLang="en-US" dirty="0"/>
              <a:t>구현 완료</a:t>
            </a:r>
            <a:endParaRPr lang="en-US" altLang="ko-KR" dirty="0"/>
          </a:p>
          <a:p>
            <a:r>
              <a:rPr lang="ko-KR" altLang="en-US" dirty="0"/>
              <a:t>몬스터</a:t>
            </a:r>
            <a:r>
              <a:rPr lang="en-US" altLang="ko-KR" dirty="0"/>
              <a:t>( 2</a:t>
            </a:r>
            <a:r>
              <a:rPr lang="ko-KR" altLang="en-US" dirty="0"/>
              <a:t>종류 </a:t>
            </a:r>
            <a:r>
              <a:rPr lang="en-US" altLang="ko-KR" dirty="0"/>
              <a:t>) </a:t>
            </a:r>
            <a:r>
              <a:rPr lang="ko-KR" altLang="en-US" dirty="0"/>
              <a:t>구현 완료 </a:t>
            </a:r>
            <a:r>
              <a:rPr lang="en-US" altLang="ko-KR" dirty="0"/>
              <a:t>( </a:t>
            </a:r>
            <a:r>
              <a:rPr lang="ko-KR" altLang="en-US" dirty="0"/>
              <a:t>목표 </a:t>
            </a:r>
            <a:r>
              <a:rPr lang="en-US" altLang="ko-KR" dirty="0"/>
              <a:t>: 3</a:t>
            </a:r>
            <a:r>
              <a:rPr lang="ko-KR" altLang="en-US" dirty="0"/>
              <a:t>마리 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주인공와</a:t>
            </a:r>
            <a:r>
              <a:rPr lang="ko-KR" altLang="en-US" dirty="0"/>
              <a:t> 몬스터의 상호작용 구현 중 </a:t>
            </a:r>
            <a:r>
              <a:rPr lang="en-US" altLang="ko-KR" dirty="0"/>
              <a:t>( 80%</a:t>
            </a:r>
            <a:r>
              <a:rPr lang="ko-KR" altLang="en-US" dirty="0"/>
              <a:t> 완료 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440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FE046-F3E5-B94D-32E0-AA589D17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개발 진행 상황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981D9C-1E02-446A-6327-D53738DAB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35411"/>
              </p:ext>
            </p:extLst>
          </p:nvPr>
        </p:nvGraphicFramePr>
        <p:xfrm>
          <a:off x="908384" y="1521770"/>
          <a:ext cx="10375232" cy="5114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8542">
                  <a:extLst>
                    <a:ext uri="{9D8B030D-6E8A-4147-A177-3AD203B41FA5}">
                      <a16:colId xmlns:a16="http://schemas.microsoft.com/office/drawing/2014/main" val="3932627827"/>
                    </a:ext>
                  </a:extLst>
                </a:gridCol>
                <a:gridCol w="5727032">
                  <a:extLst>
                    <a:ext uri="{9D8B030D-6E8A-4147-A177-3AD203B41FA5}">
                      <a16:colId xmlns:a16="http://schemas.microsoft.com/office/drawing/2014/main" val="450443405"/>
                    </a:ext>
                  </a:extLst>
                </a:gridCol>
                <a:gridCol w="2711116">
                  <a:extLst>
                    <a:ext uri="{9D8B030D-6E8A-4147-A177-3AD203B41FA5}">
                      <a16:colId xmlns:a16="http://schemas.microsoft.com/office/drawing/2014/main" val="4103858131"/>
                    </a:ext>
                  </a:extLst>
                </a:gridCol>
                <a:gridCol w="968542">
                  <a:extLst>
                    <a:ext uri="{9D8B030D-6E8A-4147-A177-3AD203B41FA5}">
                      <a16:colId xmlns:a16="http://schemas.microsoft.com/office/drawing/2014/main" val="2474853073"/>
                    </a:ext>
                  </a:extLst>
                </a:gridCol>
              </a:tblGrid>
              <a:tr h="637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Sprite Image </a:t>
                      </a:r>
                      <a:r>
                        <a:rPr lang="ko-KR" altLang="en-US" b="1" dirty="0"/>
                        <a:t>제작 및 맵 디자인 구성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시트 및 맵 </a:t>
                      </a:r>
                      <a:r>
                        <a:rPr lang="en-US" altLang="ko-KR" b="1" dirty="0"/>
                        <a:t>image </a:t>
                      </a:r>
                      <a:r>
                        <a:rPr lang="ko-KR" altLang="en-US" b="1" dirty="0"/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901727"/>
                  </a:ext>
                </a:extLst>
              </a:tr>
              <a:tr h="637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게임에 필요한 기본 객체들 구현 및 상호작용 구성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FrameWork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및 </a:t>
                      </a:r>
                      <a:r>
                        <a:rPr lang="en-US" altLang="ko-KR" b="1" dirty="0" err="1"/>
                        <a:t>StateMachine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628267"/>
                  </a:ext>
                </a:extLst>
              </a:tr>
              <a:tr h="637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기본적인 이동 및 행동 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80%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47422"/>
                  </a:ext>
                </a:extLst>
              </a:tr>
              <a:tr h="637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캐릭터의 공격 및 스킬 이펙트 구현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캐릭터와 몬스터의 상호작용 완성 후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0%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511291"/>
                  </a:ext>
                </a:extLst>
              </a:tr>
              <a:tr h="637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 구현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종류 중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종류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70%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230191"/>
                  </a:ext>
                </a:extLst>
              </a:tr>
              <a:tr h="637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게임 틀 구현 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가지 맵 디자인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10%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802530"/>
                  </a:ext>
                </a:extLst>
              </a:tr>
              <a:tr h="637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캐릭터와 몬스터 생성 후 레벨 디자인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캐릭터와 몬스터의 상호작용 구현 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5%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862255"/>
                  </a:ext>
                </a:extLst>
              </a:tr>
              <a:tr h="637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오류 수정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계속해서 테스트하면서 수정하는 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1%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08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25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8B535-A6DE-9B4D-FA4B-E2EC52B1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3CF9CF-3AEA-43BA-89B1-36C51CA01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371" y="1873751"/>
            <a:ext cx="87952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1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154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2차 발표</vt:lpstr>
      <vt:lpstr>프로젝트 진행 상황</vt:lpstr>
      <vt:lpstr>프로젝트 개발 진행 상황</vt:lpstr>
      <vt:lpstr>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양지민(2021180020)</dc:creator>
  <cp:lastModifiedBy>양지민(2021180020)</cp:lastModifiedBy>
  <cp:revision>1</cp:revision>
  <dcterms:created xsi:type="dcterms:W3CDTF">2024-11-18T10:05:44Z</dcterms:created>
  <dcterms:modified xsi:type="dcterms:W3CDTF">2024-11-18T11:48:27Z</dcterms:modified>
</cp:coreProperties>
</file>