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8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87C82-516D-5D2F-118B-E8EC13D5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3B39C-CC54-CC92-7E18-A42B366D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B9BC-319A-F164-89A7-7007A59B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C3B85-759D-DD94-69B1-2CBE5453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DDFA6-DEAC-E89A-EF2F-D1D64A7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DCD87-4783-407D-6714-7099CE0B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BF2D66-D9FB-0B0C-3158-C7F0927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53212-0094-469C-C4A6-F713CA7C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81448-C7F8-0F51-4594-FF1F442B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B7333-147E-2659-48A1-BB57EE92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6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DA4A6-901D-D93F-69A5-954D71269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C5FBD-9497-F4A4-52DA-30CFED4A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82E18-D627-22ED-9F2E-762E79A2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75F05-25CD-006C-F476-E0ED5290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4D095-A8B7-2E7A-CD53-ADBCF5AB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2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A92F2-2CFF-BD09-E5E1-356B71CC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D1B1B-8DF4-2EA3-D842-FCC5DDE9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A2399-6AE8-02ED-5A2E-7FAA12F9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1ACED-508F-6CB1-00E5-9967CC6A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CCF75-BB7B-75D9-C30D-63F0A57B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40DD-06C0-A049-BF88-CE3576E9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E7CFF-6B15-F554-C087-C6E1F54C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6865-AA23-9B8F-59E2-2B2B68F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C6ED7-0AA6-242F-350C-5F5A8AF1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4AF90-8A31-EB9C-97D9-217BDDB6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6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1E623-3717-DD06-C164-852E99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3F6A0-03E6-1639-DAA1-0AFABBDD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6AAB0-87EA-19B5-E624-C93A89939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33B01-7E6E-9CBB-9170-1DB43EF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C1BFB-CC54-6D5C-86F6-0210A4EA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09D31-05BC-0BD9-EA05-8371EA0A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0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5962-3F65-9532-536E-89DE1AC9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F578E-DB51-AA4D-4BFF-A2ED7A7D6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2550D-8415-E8D9-0E6A-EE917D72F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006F49-D9BC-3493-6BE8-6C59F16F8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D4378-6913-2E20-CF54-BC3A39342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8216CA-5652-5BE9-C3EF-21285CFD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649EA7-4C7F-9402-028B-77EACA35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A07D3-C492-FD6D-2A7E-947177B5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8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43D6-D311-4286-EB8F-15F8F32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CA5100-A972-1AC7-8F1A-8E74CD0D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3FFBB-224A-6F88-7CD8-8F7DEEFF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C3D06-3775-66A4-2DDA-6970F9CE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F11EEC-62BE-F46B-B225-0F938408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72193-5145-EEC0-6D4E-EE2D0BD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24096-D87C-79AB-E277-D313E1CC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6105-FACD-0198-A906-3CCB7E8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C385E-8A72-9526-A888-8BCC33C3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7CA9A-9BF3-9D49-D3F6-879BB9A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386C3-2C0F-AD4E-8933-AC49FBCD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361AD-BEDA-9B02-AF1E-1D575110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593A5-FBA3-C11E-C21A-F3E7DE56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16536-3871-BA28-700A-DE106B36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1A1B1-AD4F-8BA1-BE40-00C407A6F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83B11-89DE-345B-FF10-26EDC180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F95E0-A958-3303-D043-38383BB8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4E5AF-07E1-1436-5FC0-E3FEB5BA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5F030-71D1-1F8B-BF1C-14E08DAA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58E16E-CA2A-D2CE-1BB5-52EF2E6D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24A71-06E4-C06B-2979-69F4E4D2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7E312-F3C3-6A4D-E3D1-C4CE9CA3C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CE1E2-A71F-4F14-8590-C896433A718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993E6-54F7-4622-7F2A-843B13485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C2238-C20D-6ABC-4EA4-344B09809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BE1F2-EC58-4B99-9759-A48D16908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B946-9572-F723-6928-25F43815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164"/>
            <a:ext cx="9144000" cy="75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Katana Action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E2D195-1501-7FE3-5C56-0162C96EF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555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: </a:t>
            </a:r>
            <a:r>
              <a:rPr lang="ko-KR" altLang="en-US" dirty="0"/>
              <a:t>표창과 </a:t>
            </a:r>
            <a:r>
              <a:rPr lang="ko-KR" altLang="en-US" dirty="0" err="1"/>
              <a:t>카타나를</a:t>
            </a:r>
            <a:r>
              <a:rPr lang="ko-KR" altLang="en-US" dirty="0"/>
              <a:t> 사용하여 적들을 죽이는 게임</a:t>
            </a:r>
            <a:endParaRPr lang="en-US" altLang="ko-KR" dirty="0"/>
          </a:p>
          <a:p>
            <a:r>
              <a:rPr lang="ko-KR" altLang="en-US" dirty="0"/>
              <a:t>게임 종류 </a:t>
            </a:r>
            <a:r>
              <a:rPr lang="en-US" altLang="ko-KR" dirty="0"/>
              <a:t>: </a:t>
            </a:r>
            <a:r>
              <a:rPr lang="ko-KR" altLang="en-US" dirty="0" err="1"/>
              <a:t>횡스크롤</a:t>
            </a:r>
            <a:r>
              <a:rPr lang="ko-KR" altLang="en-US" dirty="0"/>
              <a:t> </a:t>
            </a:r>
            <a:r>
              <a:rPr lang="en-US" altLang="ko-KR" dirty="0"/>
              <a:t>2D</a:t>
            </a:r>
            <a:r>
              <a:rPr lang="ko-KR" altLang="en-US" dirty="0"/>
              <a:t> 액션 게임</a:t>
            </a:r>
            <a:endParaRPr lang="en-US" altLang="ko-KR" dirty="0"/>
          </a:p>
        </p:txBody>
      </p:sp>
      <p:pic>
        <p:nvPicPr>
          <p:cNvPr id="5" name="그림 4" descr="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6FEFDC50-0297-88BE-73AF-0B8F3E307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8" b="24194" l="81898" r="97989">
                        <a14:foregroundMark x1="84375" y1="5882" x2="84375" y2="5882"/>
                        <a14:foregroundMark x1="85352" y1="4575" x2="85352" y2="4575"/>
                        <a14:foregroundMark x1="83984" y1="7516" x2="83984" y2="7516"/>
                        <a14:foregroundMark x1="86328" y1="9150" x2="86328" y2="9150"/>
                        <a14:foregroundMark x1="86133" y1="14052" x2="86133" y2="14052"/>
                        <a14:foregroundMark x1="86914" y1="13072" x2="86914" y2="13072"/>
                        <a14:foregroundMark x1="86523" y1="16667" x2="86523" y2="16667"/>
                        <a14:foregroundMark x1="86523" y1="17320" x2="86523" y2="17647"/>
                        <a14:foregroundMark x1="86719" y1="18954" x2="86914" y2="19281"/>
                        <a14:foregroundMark x1="87109" y1="19935" x2="87305" y2="20261"/>
                        <a14:foregroundMark x1="87305" y1="20588" x2="87500" y2="21895"/>
                        <a14:foregroundMark x1="87695" y1="22222" x2="87891" y2="22549"/>
                        <a14:foregroundMark x1="88086" y1="22549" x2="88086" y2="22549"/>
                        <a14:foregroundMark x1="85156" y1="21895" x2="85156" y2="21895"/>
                        <a14:foregroundMark x1="85156" y1="21895" x2="85156" y2="21895"/>
                        <a14:foregroundMark x1="85156" y1="20261" x2="85156" y2="19935"/>
                        <a14:foregroundMark x1="85156" y1="19608" x2="85156" y2="19281"/>
                        <a14:foregroundMark x1="85156" y1="18954" x2="85352" y2="18301"/>
                        <a14:foregroundMark x1="85352" y1="18301" x2="85742" y2="17974"/>
                        <a14:foregroundMark x1="87695" y1="17320" x2="87695" y2="17320"/>
                        <a14:foregroundMark x1="88477" y1="17647" x2="88477" y2="17647"/>
                        <a14:foregroundMark x1="89258" y1="17974" x2="89258" y2="17974"/>
                        <a14:foregroundMark x1="93555" y1="7843" x2="93555" y2="7843"/>
                        <a14:foregroundMark x1="91992" y1="19608" x2="91992" y2="19608"/>
                        <a14:foregroundMark x1="95703" y1="13399" x2="95703" y2="13399"/>
                        <a14:foregroundMark x1="94531" y1="22549" x2="94531" y2="22549"/>
                        <a14:foregroundMark x1="92578" y1="22876" x2="92578" y2="22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87" r="-545" b="73118"/>
          <a:stretch/>
        </p:blipFill>
        <p:spPr>
          <a:xfrm>
            <a:off x="1215190" y="4031147"/>
            <a:ext cx="2294020" cy="1784099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3DB826D7-3BFA-CCEC-7DE0-C532FBE45FFA}"/>
              </a:ext>
            </a:extLst>
          </p:cNvPr>
          <p:cNvSpPr txBox="1">
            <a:spLocks/>
          </p:cNvSpPr>
          <p:nvPr/>
        </p:nvSpPr>
        <p:spPr>
          <a:xfrm>
            <a:off x="3654353" y="3203265"/>
            <a:ext cx="7322457" cy="332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재미 요소 </a:t>
            </a:r>
            <a:r>
              <a:rPr lang="en-US" altLang="ko-KR" dirty="0"/>
              <a:t>: </a:t>
            </a:r>
          </a:p>
          <a:p>
            <a:pPr algn="l"/>
            <a:r>
              <a:rPr lang="ko-KR" altLang="en-US" dirty="0"/>
              <a:t>표창과 </a:t>
            </a:r>
            <a:r>
              <a:rPr lang="ko-KR" altLang="en-US" dirty="0" err="1"/>
              <a:t>카타나를</a:t>
            </a:r>
            <a:r>
              <a:rPr lang="ko-KR" altLang="en-US" dirty="0"/>
              <a:t> 이용한 액션</a:t>
            </a:r>
            <a:endParaRPr lang="en-US" altLang="ko-KR" dirty="0"/>
          </a:p>
          <a:p>
            <a:pPr algn="l"/>
            <a:r>
              <a:rPr lang="ko-KR" altLang="en-US" dirty="0"/>
              <a:t>그 액션을 이용한 효과와 </a:t>
            </a:r>
            <a:r>
              <a:rPr lang="ko-KR" altLang="en-US" dirty="0" err="1"/>
              <a:t>타격감</a:t>
            </a:r>
            <a:endParaRPr lang="en-US" altLang="ko-KR" dirty="0"/>
          </a:p>
          <a:p>
            <a:pPr algn="l"/>
            <a:br>
              <a:rPr lang="en-US" altLang="ko-KR" dirty="0"/>
            </a:br>
            <a:r>
              <a:rPr lang="ko-KR" altLang="en-US" dirty="0"/>
              <a:t>집중 구현 요소 </a:t>
            </a:r>
            <a:r>
              <a:rPr lang="en-US" altLang="ko-KR" dirty="0"/>
              <a:t>:</a:t>
            </a:r>
          </a:p>
          <a:p>
            <a:pPr algn="l"/>
            <a:r>
              <a:rPr lang="ko-KR" altLang="en-US" dirty="0"/>
              <a:t>자연스러운 피격판정과 타격판정</a:t>
            </a:r>
            <a:endParaRPr lang="en-US" altLang="ko-KR" dirty="0"/>
          </a:p>
          <a:p>
            <a:pPr algn="l"/>
            <a:r>
              <a:rPr lang="ko-KR" altLang="en-US" dirty="0"/>
              <a:t>자잘한 이펙트를 이용한 플레이 체감 상승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924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2C53A4-5D05-45F9-1BA8-CBBA238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600"/>
              <a:t>1. </a:t>
            </a:r>
            <a:r>
              <a:rPr lang="ko-KR" altLang="en-US" sz="5600"/>
              <a:t>기본 게임 플레이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PC 게임, 전략 비디오 게임, 비디오 게임 소프트웨어, 어드벤처 게임이(가) 표시된 사진&#10;&#10;자동 생성된 설명">
            <a:extLst>
              <a:ext uri="{FF2B5EF4-FFF2-40B4-BE49-F238E27FC236}">
                <a16:creationId xmlns:a16="http://schemas.microsoft.com/office/drawing/2014/main" id="{45772591-935D-BEEF-4DDD-478DFBF3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00" b="136"/>
          <a:stretch/>
        </p:blipFill>
        <p:spPr>
          <a:xfrm>
            <a:off x="279143" y="1577334"/>
            <a:ext cx="5221625" cy="3703332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6880796-57F0-F2A4-5C0F-FAC97E6D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적들을 죽이면서 앞으로 나아가 결국 </a:t>
            </a:r>
            <a:r>
              <a:rPr lang="ko-KR" altLang="en-US" sz="2000" dirty="0" err="1">
                <a:solidFill>
                  <a:schemeClr val="tx1">
                    <a:alpha val="80000"/>
                  </a:schemeClr>
                </a:solidFill>
              </a:rPr>
              <a:t>보스랑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 싸워 이기는 내용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atinLnBrk="0"/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처음에 기본적인 튜토리얼과 함께 기본 공격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tx1">
                    <a:alpha val="80000"/>
                  </a:schemeClr>
                </a:solidFill>
              </a:rPr>
              <a:t>카타나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와 투척 무기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표창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의 사용법을 알려줌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atinLnBrk="0"/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그 이후 </a:t>
            </a:r>
            <a:r>
              <a:rPr lang="ko-KR" altLang="en-US" sz="2000" dirty="0" err="1">
                <a:solidFill>
                  <a:schemeClr val="tx1">
                    <a:alpha val="80000"/>
                  </a:schemeClr>
                </a:solidFill>
              </a:rPr>
              <a:t>여러마리의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 적과 동시에 싸우면서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대 다수의 액션과 쾌감을 주요 목적으로 함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atinLnBrk="0"/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마지막으로 여동생을 구출하고 게임 종료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40E4E-E03E-E1EF-BD49-42E739A0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8163"/>
            <a:ext cx="3687491" cy="2106333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액션</a:t>
            </a:r>
          </a:p>
        </p:txBody>
      </p:sp>
      <p:pic>
        <p:nvPicPr>
          <p:cNvPr id="5" name="내용 개체 틀 4" descr="PC 게임, 비디오 게임 소프트웨어, 전략 비디오 게임, 액션 어드벤처 게임이(가) 표시된 사진&#10;&#10;자동 생성된 설명">
            <a:extLst>
              <a:ext uri="{FF2B5EF4-FFF2-40B4-BE49-F238E27FC236}">
                <a16:creationId xmlns:a16="http://schemas.microsoft.com/office/drawing/2014/main" id="{E1641774-D5A2-AEBC-C116-65EA13D1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 b="26738"/>
          <a:stretch/>
        </p:blipFill>
        <p:spPr>
          <a:xfrm>
            <a:off x="-2" y="10"/>
            <a:ext cx="12192002" cy="3428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00" y="340185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09F31-D095-DCC5-5C70-6DE7BF9F3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4088724"/>
            <a:ext cx="6012254" cy="2171405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스택을 쌓는 기본 공격 </a:t>
            </a:r>
            <a:r>
              <a:rPr lang="en-US" altLang="ko-KR" sz="2000" dirty="0"/>
              <a:t>( 3</a:t>
            </a:r>
            <a:r>
              <a:rPr lang="ko-KR" altLang="en-US" sz="2000" dirty="0"/>
              <a:t>단 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기본공격과 표창과 스킬을 섞어 콤보를 높일 수 있음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늘어난 콤보에 따라 데미지가 급격하게 </a:t>
            </a:r>
            <a:r>
              <a:rPr lang="ko-KR" altLang="en-US" sz="2000" dirty="0" err="1"/>
              <a:t>쌔짐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대쉬기를</a:t>
            </a:r>
            <a:r>
              <a:rPr lang="ko-KR" altLang="en-US" sz="2000" dirty="0"/>
              <a:t> 활용해 게임 체감 속도 높임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929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34EBE-393F-4108-5B1A-E4CA536F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91D72-109E-6BFC-6643-393289C3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Sprite Image </a:t>
            </a:r>
            <a:r>
              <a:rPr lang="ko-KR" altLang="en-US" dirty="0"/>
              <a:t>제작 및 맵 디자인 구성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게임에 필요한 기본 객체들 구현 및 상호작용 구성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구현 시작 </a:t>
            </a:r>
            <a:r>
              <a:rPr lang="en-US" altLang="ko-KR" dirty="0"/>
              <a:t>( </a:t>
            </a:r>
            <a:r>
              <a:rPr lang="ko-KR" altLang="en-US" dirty="0"/>
              <a:t>기본 공격과 애니메이션 중점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캐릭터의 공격 및 스킬들 구성 완료 및 몬스터 구현 시작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몬스터 구성 완료 및 게임 구성 시작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게임 틀 구현 완료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캐릭터와 몬스터 생성 후 레벨 디자인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오류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787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208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Katana Action</vt:lpstr>
      <vt:lpstr>1. 기본 게임 플레이</vt:lpstr>
      <vt:lpstr>2. 액션</vt:lpstr>
      <vt:lpstr>3.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양지민(2021180020)</dc:creator>
  <cp:lastModifiedBy>양지민(2021180020)</cp:lastModifiedBy>
  <cp:revision>1</cp:revision>
  <dcterms:created xsi:type="dcterms:W3CDTF">2024-10-13T10:04:59Z</dcterms:created>
  <dcterms:modified xsi:type="dcterms:W3CDTF">2024-10-13T13:37:56Z</dcterms:modified>
</cp:coreProperties>
</file>