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9F397-AA01-4B06-A0C6-4D351CE8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52331-BCB7-492B-92DE-E558374F1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A80B1-D9F5-4610-BDA7-0AAD0344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41940-E622-4EC1-99D3-F3BE5DAB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F5AD7-B800-40B9-B888-789E7868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BD51-3BEA-4712-AD00-BF4EA94C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9CC34-8E37-4634-9AA9-DF0E18FF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B302B-5EC3-4FBA-B17F-69C312DE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C2F99-05BD-4390-B983-E4614EFF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E5D7F-8745-4E71-8B2D-1FC08161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725A84-F4FA-4BDE-92C2-CA49850AE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8D30C-688F-4D6A-A02F-10580B45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16C8B-69A4-4F66-9D27-4223851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DF72D-8026-430B-BACD-BB648CFC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B690-C42B-435B-8B62-5E80834F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EA3C6-6E24-4756-89AE-3BD77BC2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BA5C4-D108-4425-A9B1-360860C6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A6CB6-60BF-43BC-8D9F-FDBE9400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18924-2113-4B97-8A6B-86875807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E1A56-796B-4D2E-ACA7-45A818B7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48BD-3B4E-48CE-AF5D-E6272AF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FFF16-4930-454A-8E15-46F3F54E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487AD-126C-4490-9EE3-9D812C4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1DE78-EE7C-4490-B812-3927EE9B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60EF5-3DDF-4A1C-A925-F40888B0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00B1-6665-494E-B377-A812D0D5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FF37B-051D-4204-A556-BC63E0BC0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ECFE9-E44E-4694-870F-79839EAC1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A7293-6E16-4186-929B-36A3A180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DE8B4-D539-4A1F-926D-DAF9DD23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9D090-F290-4CFD-B4EA-A30A1B89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3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505D-3FAD-4E16-90CE-AD239266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1208B-AEAF-4082-B5B1-79A72304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367CB-BC0D-4BD5-9B66-F771DD92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C3AE1-7E2C-40FD-8FB9-A5BDBE1CD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9240CB-1D87-4257-A430-4D2CFCDF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29980E-669D-445B-87A2-687A5052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D9AED6-A672-48D9-A4C3-BB3EFE24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04FA1-406E-4B8B-AB07-34C6B5FD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F0793-C03C-435F-AF88-AD5A87F7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00DBD-1B48-4E29-B608-8418920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5D513-71F7-4A60-9269-9A05694B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35AC99-50B1-47DE-9CE7-E5CE7E8C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5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B31B0-6461-4846-AF1E-821B3C63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6C6C0-DCD7-4E16-82E7-0CACAC0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0A809-9F87-4F9B-93CF-220902BC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2399-E7DC-45DC-9A53-69AA9FBB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1C233-BE7B-4813-8EE9-E21C3494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B8A72-6E26-4790-ADD4-0ADBB41D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D6CE0-144E-4806-8628-CF3DD163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4EBA9-8E67-40C5-A630-EBAE474C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06D2A-0CA1-4233-87AF-C2BF42A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84A7-4705-4890-BA8B-E01C0DE8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50D98-A269-4606-865D-15084D475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0EBE7-E524-4DAA-8E51-4E937661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E19DF-F5FE-4EBF-A731-8C6B236F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57C45-B2DA-4ADA-A24B-CBBD1BAB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EEB11-A31F-4E60-98E4-B22FA92A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6B42B-589E-49D8-8997-2DAD71B5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59577-BB73-4EFE-A107-C3D1A2E2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16B25-60BD-4B6C-B906-7082B0A2B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C534-D5DC-4F59-A247-389A247EB2F8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18591-13D9-431E-A279-0D430CAA5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A81FA-EF76-4209-BF60-36A6F16C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C6E-E94E-45CE-BCAF-DBE8924FB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36C199-FE4F-4FE5-AAAA-690248A0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8" y="1614212"/>
            <a:ext cx="9144000" cy="181478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小明是一名兢兢业业的上班族，白天，他兢兢业业工作，晚上，他在书海中触摸心灵，然而，通往心灵的那条路如此寂静，他渴望面对面的交流，孤独侵蚀着他。</a:t>
            </a:r>
          </a:p>
        </p:txBody>
      </p:sp>
    </p:spTree>
    <p:extLst>
      <p:ext uri="{BB962C8B-B14F-4D97-AF65-F5344CB8AC3E}">
        <p14:creationId xmlns:p14="http://schemas.microsoft.com/office/powerpoint/2010/main" val="12297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49A1B-E51D-486F-B84B-B9431716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9712569" cy="1182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小红工作生活不知该如何平衡，每天遇到的问题焦头烂额，她不知道该怎么解决，她很焦虑，渴望有个智者指引。在她的心里有一团火，她渴望进步。</a:t>
            </a:r>
          </a:p>
        </p:txBody>
      </p:sp>
    </p:spTree>
    <p:extLst>
      <p:ext uri="{BB962C8B-B14F-4D97-AF65-F5344CB8AC3E}">
        <p14:creationId xmlns:p14="http://schemas.microsoft.com/office/powerpoint/2010/main" val="23890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3AC9-1EF4-4D31-87D2-5B9A2B7E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5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他遇到了职业瓶颈，下班之后亦无所事事，要么在家刷剧，要么宅家网游，要么闷头大睡，他不知自己前途在哪，只觉得迷茫。在他的心里有一团火，他渴望找到人生的方向。</a:t>
            </a:r>
          </a:p>
        </p:txBody>
      </p:sp>
    </p:spTree>
    <p:extLst>
      <p:ext uri="{BB962C8B-B14F-4D97-AF65-F5344CB8AC3E}">
        <p14:creationId xmlns:p14="http://schemas.microsoft.com/office/powerpoint/2010/main" val="294479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E5A39-27CB-433C-9A40-90BCEA10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/>
              <a:t>你参加各种活动学习成长，阅读各类书籍增长见识，与朋友聊天交流困惑。但信息汪洋，身处独木舟的你依旧迷茫、焦虑、孤独。</a:t>
            </a:r>
          </a:p>
        </p:txBody>
      </p:sp>
    </p:spTree>
    <p:extLst>
      <p:ext uri="{BB962C8B-B14F-4D97-AF65-F5344CB8AC3E}">
        <p14:creationId xmlns:p14="http://schemas.microsoft.com/office/powerpoint/2010/main" val="18854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cjn</dc:creator>
  <cp:lastModifiedBy>cjn</cp:lastModifiedBy>
  <cp:revision>1</cp:revision>
  <dcterms:created xsi:type="dcterms:W3CDTF">2017-12-27T16:28:11Z</dcterms:created>
  <dcterms:modified xsi:type="dcterms:W3CDTF">2017-12-27T16:36:09Z</dcterms:modified>
</cp:coreProperties>
</file>