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0" r:id="rId3"/>
    <p:sldId id="259" r:id="rId4"/>
    <p:sldId id="281" r:id="rId5"/>
    <p:sldId id="282" r:id="rId6"/>
    <p:sldId id="261" r:id="rId7"/>
    <p:sldId id="262" r:id="rId8"/>
    <p:sldId id="276" r:id="rId9"/>
    <p:sldId id="283" r:id="rId10"/>
    <p:sldId id="284" r:id="rId11"/>
    <p:sldId id="278" r:id="rId12"/>
    <p:sldId id="275" r:id="rId13"/>
    <p:sldId id="265" r:id="rId14"/>
    <p:sldId id="266" r:id="rId15"/>
    <p:sldId id="268" r:id="rId16"/>
    <p:sldId id="269" r:id="rId17"/>
    <p:sldId id="279" r:id="rId18"/>
    <p:sldId id="277" r:id="rId19"/>
    <p:sldId id="271" r:id="rId20"/>
    <p:sldId id="274" r:id="rId21"/>
    <p:sldId id="272" r:id="rId22"/>
    <p:sldId id="27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94A71-0427-471A-B673-D2D2081D7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4CAFEA-0F6A-4D42-9281-0CEFCE48B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580DB-F1C2-419F-B1B0-1965AB9F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9C1-CCB1-4082-A8F0-F8D156BCB1B2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7897C-872E-4C17-83B5-C0EE45B6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ABDA6-7A88-4D3F-BDC6-CE6CF0D1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2C-7607-4E9A-AFA4-099CCC11A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2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DA94D-2F1F-496B-BD46-56F35150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038F0B-6427-4C4A-A5F2-697A7A6F8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EF2EE-1A95-4270-B6D9-3A3E6BAC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9C1-CCB1-4082-A8F0-F8D156BCB1B2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146E6-9C20-47A9-83ED-0FD452F0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9A865-5343-4295-90F3-AC7624AC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2C-7607-4E9A-AFA4-099CCC11A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9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7292C0-1AD9-48F0-BD35-3460EE62F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ED52CF-9D7F-43DA-9F88-EC71BC145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BB97B-66EC-4DC5-868A-318698EC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9C1-CCB1-4082-A8F0-F8D156BCB1B2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18055-BC66-47F9-B95B-19EE2298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984B5-6F88-43E7-A7C4-DE03C853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2C-7607-4E9A-AFA4-099CCC11A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3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ED631-10E0-4517-8EC1-11DC0C5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CBA6D-01BE-4333-968D-561B7E1E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D4795-D306-46E9-ACB5-235D933C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9C1-CCB1-4082-A8F0-F8D156BCB1B2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C58E4-67B3-40DD-A099-07B7C60B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EB7A4-7044-4CE9-A339-19C86748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2C-7607-4E9A-AFA4-099CCC11A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6A16D-6242-4028-B356-59F7D81C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9B021-175A-4FA1-AC64-CAC4459A0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BB348-6886-44F5-9A6F-3E2C568F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9C1-CCB1-4082-A8F0-F8D156BCB1B2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32441-5864-4049-8091-FA6A9434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134C6-475B-4CCE-8333-D597CCB1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2C-7607-4E9A-AFA4-099CCC11A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0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A17E1-01F0-49BD-BCAB-942EF6B1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6BBB2-A12D-4D05-99C6-869DE6A29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A59FD8-C821-4543-8A4A-36170F2B3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B8950-1C1B-4150-84D3-618BB443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9C1-CCB1-4082-A8F0-F8D156BCB1B2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F82E9-152A-4D6A-83CE-26CEA925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A75A0-CB52-4A4F-8567-CC55FE8D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2C-7607-4E9A-AFA4-099CCC11A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4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7FE77-1D68-40D4-ACFD-470A4EE3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D1982-D291-4A14-9B06-6E1AD381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BE4624-93F3-4AD1-974E-CE3B7D714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3D0DE8-11E6-4FBA-A022-A36338D1B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7BC19D-7F34-4C44-9956-CF0599F68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3DE59D-FC4D-4C42-86B4-1058A71A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9C1-CCB1-4082-A8F0-F8D156BCB1B2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66CC84-9943-43FA-8271-0202D438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4B79DD-D5B6-4717-90A7-74C2A4C2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2C-7607-4E9A-AFA4-099CCC11A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4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43121-E595-4304-B9AD-34792BA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B8995F-C2B9-4AC8-B53A-5DC770CA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9C1-CCB1-4082-A8F0-F8D156BCB1B2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B6B7CC-CFB3-4BAF-A51F-86A80D05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DC4EC2-3FF8-42D9-8064-705D40A2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2C-7607-4E9A-AFA4-099CCC11A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49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DE1D3F-8CA8-419C-9DF6-E1238D5F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9C1-CCB1-4082-A8F0-F8D156BCB1B2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A831E4-9423-42EE-BD79-B0016BDC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A6A170-8B8E-4EDA-9BBC-828E5FB2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2C-7607-4E9A-AFA4-099CCC11A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C6D7E-2CB2-4FFB-920C-D67A5491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A4005-0CC2-4ECA-870E-55B2B2D2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84F2F9-79F9-4E0D-A1CB-4F1788B92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916DB-57CF-4A64-8426-FAF6AC00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9C1-CCB1-4082-A8F0-F8D156BCB1B2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13240-4085-4F34-96EA-43159893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73E96-780A-4ACD-BA9E-75F09405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2C-7607-4E9A-AFA4-099CCC11A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2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8ABE2-B449-4CEC-9625-C8C7FDAA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C7176C-F883-44A8-85B8-6AC3E2025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8719E4-A420-462B-ADE0-B0DAF421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0E4860-CE34-4409-81C0-E56CFEA5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9C1-CCB1-4082-A8F0-F8D156BCB1B2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308C3F-266B-4CEA-ADB8-F9D2B8AA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14D1AA-921A-4536-948D-55F9390C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2C-7607-4E9A-AFA4-099CCC11A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1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67527B-DFF0-4A99-88B7-13AB5CF5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859957-84BD-470E-B058-499ED6DE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66CA4-DE8A-42D6-9FE3-2131BC029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59C1-CCB1-4082-A8F0-F8D156BCB1B2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474A6-18D7-4277-9C64-051790A0E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37FB0-7AB2-4CE3-A481-91E492F0A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F22C-7607-4E9A-AFA4-099CCC11A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35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C88207F-C2A5-4029-A9F7-7619C0FFC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97278-95DF-47B7-8062-4F475A95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788" y="761584"/>
            <a:ext cx="5795889" cy="6096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茫茫星海中</a:t>
            </a:r>
            <a:endParaRPr lang="en-US" altLang="zh-CN" sz="3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总有星星想燃出自己的模样</a:t>
            </a:r>
            <a:endParaRPr lang="en-US" altLang="zh-CN" sz="3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划出自己的轨迹</a:t>
            </a:r>
            <a:endParaRPr lang="en-US" altLang="zh-CN" sz="3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但有时</a:t>
            </a:r>
            <a:endParaRPr lang="en-US" altLang="zh-CN" sz="3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他们也会迷茫</a:t>
            </a:r>
            <a:endParaRPr lang="en-US" altLang="zh-CN" sz="3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也会焦虑</a:t>
            </a:r>
            <a:endParaRPr lang="en-US" altLang="zh-CN" sz="3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也会孤单</a:t>
            </a:r>
            <a:endParaRPr lang="en-US" altLang="zh-CN" sz="3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他们渴望智者指引</a:t>
            </a:r>
            <a:endParaRPr lang="en-US" altLang="zh-CN" sz="3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她们渴望与智者交流</a:t>
            </a:r>
          </a:p>
        </p:txBody>
      </p:sp>
    </p:spTree>
    <p:extLst>
      <p:ext uri="{BB962C8B-B14F-4D97-AF65-F5344CB8AC3E}">
        <p14:creationId xmlns:p14="http://schemas.microsoft.com/office/powerpoint/2010/main" val="369287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144D266-486D-42B5-8C15-C3F4C503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39933-2293-4DEE-8035-C3E680047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2" y="4751706"/>
            <a:ext cx="12529623" cy="973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你们遇见彼此，</a:t>
            </a:r>
            <a:endParaRPr lang="en-US" altLang="zh-CN" sz="3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围着篝火把酒话桑麻，</a:t>
            </a:r>
            <a:endParaRPr lang="en-US" altLang="zh-CN" sz="3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火光照亮着你们的脸庞。</a:t>
            </a:r>
          </a:p>
        </p:txBody>
      </p:sp>
    </p:spTree>
    <p:extLst>
      <p:ext uri="{BB962C8B-B14F-4D97-AF65-F5344CB8AC3E}">
        <p14:creationId xmlns:p14="http://schemas.microsoft.com/office/powerpoint/2010/main" val="358682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3C73F-F183-441B-920D-E3FF2C55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68" y="3879509"/>
            <a:ext cx="3396175" cy="167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在这扇门里，你看见不同的房间。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4CAE7E-AFF3-47A1-86CF-A35C90023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9" r="7730"/>
          <a:stretch/>
        </p:blipFill>
        <p:spPr>
          <a:xfrm>
            <a:off x="4360985" y="196948"/>
            <a:ext cx="7597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1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D492830-D1E7-4AAE-A0FB-592AB096B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9" b="10332"/>
          <a:stretch/>
        </p:blipFill>
        <p:spPr>
          <a:xfrm>
            <a:off x="0" y="0"/>
            <a:ext cx="12194116" cy="6858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BCE5A-7CAF-4045-82E8-0069AAA3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971976"/>
            <a:ext cx="3742005" cy="2601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通过点击切换，你可以选择自己想进入的房间。</a:t>
            </a:r>
          </a:p>
        </p:txBody>
      </p:sp>
    </p:spTree>
    <p:extLst>
      <p:ext uri="{BB962C8B-B14F-4D97-AF65-F5344CB8AC3E}">
        <p14:creationId xmlns:p14="http://schemas.microsoft.com/office/powerpoint/2010/main" val="296237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C56A5-4044-4EF3-9F72-6E87D16F4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03155"/>
            <a:ext cx="5488460" cy="3178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点击“独处”。在知识源头的书单中，拿出属于你的那本，在寂寥的空谷中与书中的智者对话。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C11F23-2A66-4F88-BB70-5276341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8" y="153797"/>
            <a:ext cx="5472992" cy="33436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C621F7-985E-4AC0-B7D0-E5B22BAB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7" y="3497452"/>
            <a:ext cx="5506901" cy="30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AE8C8-A323-4717-B694-C666902D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799" cy="3323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点击“勾搭”。系统会为你筛选出与你的经历和困惑相似的智者，去倾诉你的困惑，获得指引，找到你的答案。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BB44BE-8DC0-44B3-95AB-954010D37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94"/>
          <a:stretch/>
        </p:blipFill>
        <p:spPr>
          <a:xfrm>
            <a:off x="611357" y="1359730"/>
            <a:ext cx="5477810" cy="39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2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C2088-F243-4BF8-9802-79E2363C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357" y="2140218"/>
            <a:ext cx="4741984" cy="257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点击“群聊”，你可以发起或参与一个主题讨论活动，随时随地，让思想互相碰撞、摩擦，照见智慧之光。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A75D6C-122C-4600-A5D7-DD9493BE3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6" y="1132789"/>
            <a:ext cx="6074523" cy="424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4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AF1A54-E70B-41B9-86EA-09E85F5BC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5" b="15022"/>
          <a:stretch/>
        </p:blipFill>
        <p:spPr>
          <a:xfrm>
            <a:off x="0" y="0"/>
            <a:ext cx="12192000" cy="688566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70B9A-B055-4DBE-A105-738862F5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5595767"/>
            <a:ext cx="10515600" cy="861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无论走到哪里，这扇门都为你开放。</a:t>
            </a:r>
          </a:p>
        </p:txBody>
      </p:sp>
    </p:spTree>
    <p:extLst>
      <p:ext uri="{BB962C8B-B14F-4D97-AF65-F5344CB8AC3E}">
        <p14:creationId xmlns:p14="http://schemas.microsoft.com/office/powerpoint/2010/main" val="99820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840A4D-AE61-4F69-AB84-B97A018D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302D265-8743-4F83-B5FB-F778AD4A96D7}"/>
              </a:ext>
            </a:extLst>
          </p:cNvPr>
          <p:cNvSpPr txBox="1">
            <a:spLocks/>
          </p:cNvSpPr>
          <p:nvPr/>
        </p:nvSpPr>
        <p:spPr>
          <a:xfrm>
            <a:off x="2976489" y="6130339"/>
            <a:ext cx="7025640" cy="861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/>
              <a:t>同频的朋友在世界各地等着你。</a:t>
            </a:r>
          </a:p>
        </p:txBody>
      </p:sp>
    </p:spTree>
    <p:extLst>
      <p:ext uri="{BB962C8B-B14F-4D97-AF65-F5344CB8AC3E}">
        <p14:creationId xmlns:p14="http://schemas.microsoft.com/office/powerpoint/2010/main" val="333384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A5A9AF-EA25-43DA-AD3B-CCAF0605D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6" b="6541"/>
          <a:stretch/>
        </p:blipFill>
        <p:spPr>
          <a:xfrm>
            <a:off x="0" y="0"/>
            <a:ext cx="12188052" cy="6858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50B83-6F05-4F40-A4C5-102CA1FC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9800"/>
            <a:ext cx="10515600" cy="1128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这里是智慧读书馆，</a:t>
            </a:r>
            <a:endParaRPr lang="en-US" altLang="zh-CN" sz="3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智之溪，思之源。</a:t>
            </a:r>
            <a:endParaRPr lang="en-US" altLang="zh-CN" sz="3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这里有知识源头的书单，</a:t>
            </a:r>
            <a:endParaRPr lang="en-US" altLang="zh-CN" sz="3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如信息汪洋中娟娟溪流。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4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C355A7-FEB1-4B7F-93B7-8DDD86F21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8" b="65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B615E-CD57-4792-A80B-A6B7858BF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652"/>
            <a:ext cx="10515600" cy="1283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到这里，发现指引你的第一个智者。</a:t>
            </a:r>
          </a:p>
        </p:txBody>
      </p:sp>
    </p:spTree>
    <p:extLst>
      <p:ext uri="{BB962C8B-B14F-4D97-AF65-F5344CB8AC3E}">
        <p14:creationId xmlns:p14="http://schemas.microsoft.com/office/powerpoint/2010/main" val="5141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5F6B84A-A4B8-4350-AE45-A3B3A9B30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2" b="21109"/>
          <a:stretch/>
        </p:blipFill>
        <p:spPr>
          <a:xfrm>
            <a:off x="0" y="0"/>
            <a:ext cx="12170285" cy="6858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9D93A-2E24-4117-A04F-54F9A499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905" y="1895963"/>
            <a:ext cx="4212102" cy="1001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你是那颗星吗？</a:t>
            </a:r>
          </a:p>
        </p:txBody>
      </p:sp>
    </p:spTree>
    <p:extLst>
      <p:ext uri="{BB962C8B-B14F-4D97-AF65-F5344CB8AC3E}">
        <p14:creationId xmlns:p14="http://schemas.microsoft.com/office/powerpoint/2010/main" val="2829081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5E97A6-51BF-4AC2-8E57-2DE9DC089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7" r="3596" b="4219"/>
          <a:stretch/>
        </p:blipFill>
        <p:spPr>
          <a:xfrm>
            <a:off x="267288" y="984738"/>
            <a:ext cx="12192000" cy="688755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61BA8-6335-4981-B584-63D608519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128" y="4580964"/>
            <a:ext cx="5698584" cy="750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你也可以是别人的启明星。</a:t>
            </a:r>
          </a:p>
        </p:txBody>
      </p:sp>
    </p:spTree>
    <p:extLst>
      <p:ext uri="{BB962C8B-B14F-4D97-AF65-F5344CB8AC3E}">
        <p14:creationId xmlns:p14="http://schemas.microsoft.com/office/powerpoint/2010/main" val="3075018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4DE0ED-CAD9-4E7A-82A8-A065DCE089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0" b="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E6269-A79A-4762-BFFC-04C6A9F5E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9194"/>
            <a:ext cx="10515600" cy="1283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你将不只是一个你，而是站在人类知识巨塔之上，成为人类巨灵中闪闪发光的一员。</a:t>
            </a:r>
          </a:p>
        </p:txBody>
      </p:sp>
    </p:spTree>
    <p:extLst>
      <p:ext uri="{BB962C8B-B14F-4D97-AF65-F5344CB8AC3E}">
        <p14:creationId xmlns:p14="http://schemas.microsoft.com/office/powerpoint/2010/main" val="2684692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597BC8B-1CAE-4493-B02E-277CD5E90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8E665-52F1-4F5E-8967-09CEFDAA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356" y="1952235"/>
            <a:ext cx="8356210" cy="776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当星与星连接，星空如此灿烂。</a:t>
            </a:r>
          </a:p>
        </p:txBody>
      </p:sp>
    </p:spTree>
    <p:extLst>
      <p:ext uri="{BB962C8B-B14F-4D97-AF65-F5344CB8AC3E}">
        <p14:creationId xmlns:p14="http://schemas.microsoft.com/office/powerpoint/2010/main" val="311623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6819F-6ED6-4724-B761-5049A4012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212" y="2982080"/>
            <a:ext cx="5570805" cy="14633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/>
              <a:t>在城市的钢筋水泥中，你忙于工作，疲惫而焦虑。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D4221A-BC06-42EB-BD8A-4ED45FC0D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80" y="495006"/>
            <a:ext cx="5167679" cy="62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2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3E435-ED29-4328-89A1-E71BDEA8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5" y="2506662"/>
            <a:ext cx="49377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回到鸡毛蒜皮的家中，你享受温馨、担当责任。</a:t>
            </a:r>
            <a:endParaRPr lang="en-US" altLang="zh-CN" sz="3600" b="1" dirty="0"/>
          </a:p>
          <a:p>
            <a:pPr marL="0" indent="0">
              <a:buNone/>
            </a:pPr>
            <a:r>
              <a:rPr lang="zh-CN" altLang="en-US" sz="3600" b="1" dirty="0"/>
              <a:t>偶尔会有些迷茫。</a:t>
            </a:r>
            <a:endParaRPr lang="en-US" altLang="zh-CN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DCB661-55B0-4BCE-82B7-228868E3E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04" y="761774"/>
            <a:ext cx="5388748" cy="54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2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E93557-1773-4C4C-A8D0-AB4ABE80A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380" cy="6858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F594B-63FB-4617-997B-A467FAFF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587668"/>
            <a:ext cx="11268221" cy="2841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但心中总有一团火在燃烧，你渴望属于自己的第三空间。</a:t>
            </a:r>
          </a:p>
        </p:txBody>
      </p:sp>
    </p:spTree>
    <p:extLst>
      <p:ext uri="{BB962C8B-B14F-4D97-AF65-F5344CB8AC3E}">
        <p14:creationId xmlns:p14="http://schemas.microsoft.com/office/powerpoint/2010/main" val="31039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9848BA7-57C6-479B-806E-BBD69EC1E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B1E17-986B-4961-A4FB-AE35777AA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34" y="5546529"/>
            <a:ext cx="11226019" cy="1001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你握着内心的火把，彷徨地向前迈进。有时，你彷徨，看不清前方的道路，火把险些熄灭。</a:t>
            </a:r>
          </a:p>
        </p:txBody>
      </p:sp>
    </p:spTree>
    <p:extLst>
      <p:ext uri="{BB962C8B-B14F-4D97-AF65-F5344CB8AC3E}">
        <p14:creationId xmlns:p14="http://schemas.microsoft.com/office/powerpoint/2010/main" val="63589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C16C232-0632-4FF8-BC96-8825A0514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" b="6052"/>
          <a:stretch/>
        </p:blipFill>
        <p:spPr>
          <a:xfrm>
            <a:off x="0" y="0"/>
            <a:ext cx="12607939" cy="6858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E6D46-46DA-4AF9-A049-60EBCFFDF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892" y="3949848"/>
            <a:ext cx="10515600" cy="692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直到有一天，一扇门在你面前打开，闪闪发光。</a:t>
            </a:r>
          </a:p>
        </p:txBody>
      </p:sp>
    </p:spTree>
    <p:extLst>
      <p:ext uri="{BB962C8B-B14F-4D97-AF65-F5344CB8AC3E}">
        <p14:creationId xmlns:p14="http://schemas.microsoft.com/office/powerpoint/2010/main" val="331222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174DDFA-76EA-462D-BFF5-65EE6AF2C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B730E-40CF-4A5B-AF16-370E598C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9" y="5856019"/>
            <a:ext cx="6392594" cy="1001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穿过它，柳暗花明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606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EEF6120-A700-427E-B1C6-EB96A5A96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FEBDC-F3C2-413C-88F7-BF97FA3C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21" y="461059"/>
            <a:ext cx="11217812" cy="1381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FFFF00"/>
                </a:solidFill>
              </a:rPr>
              <a:t>你看见更多的火把，你看见跟你一样紧紧握着火把的人。</a:t>
            </a:r>
          </a:p>
        </p:txBody>
      </p:sp>
    </p:spTree>
    <p:extLst>
      <p:ext uri="{BB962C8B-B14F-4D97-AF65-F5344CB8AC3E}">
        <p14:creationId xmlns:p14="http://schemas.microsoft.com/office/powerpoint/2010/main" val="71002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399</Words>
  <Application>Microsoft Office PowerPoint</Application>
  <PresentationFormat>宽屏</PresentationFormat>
  <Paragraphs>36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cjn</dc:creator>
  <cp:lastModifiedBy>cjn</cp:lastModifiedBy>
  <cp:revision>33</cp:revision>
  <dcterms:created xsi:type="dcterms:W3CDTF">2017-12-27T11:33:46Z</dcterms:created>
  <dcterms:modified xsi:type="dcterms:W3CDTF">2017-12-28T11:21:38Z</dcterms:modified>
</cp:coreProperties>
</file>