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58245-F4BD-4E38-968C-56D32DAF9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89116-6BA4-4BE8-9D42-6027A2B37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DA05F-0C9B-4F59-8226-119E2A3B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764D-2806-483F-96F6-644ED115B89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50455-B7B2-43EB-B6FE-B5B714E8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8BAB9-C900-4238-BBBE-F9EA1A3E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F12A-53C9-44DA-B986-EEFD2691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57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63D96-B14E-485D-9314-A9CF94A2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B6BD30-419E-4648-A8A8-18F744B4D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4496B-4CD1-4FF8-93F4-B7681389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764D-2806-483F-96F6-644ED115B89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CD16A-A939-49E1-A339-3915DBE5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012B0-9625-47D2-A566-5558C096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F12A-53C9-44DA-B986-EEFD2691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8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556C2-75B9-4432-880E-759AF0481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2E541B-0AEA-46C9-BA5F-780254907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1C5CF-65F4-4FFF-A2B8-377C903F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764D-2806-483F-96F6-644ED115B89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B007A-0702-421D-AAFC-AF370942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E95C5-6E38-42D5-9475-1DCB9FC7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F12A-53C9-44DA-B986-EEFD2691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4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6EEEF-478E-4563-A7CC-1C8D701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5C67C-8943-4C1E-B807-4F03C563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190D3-207A-4276-B2BB-C776BDA8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764D-2806-483F-96F6-644ED115B89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248FC-2963-4B92-AE20-3A67C92E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6BC24-3080-4522-86AA-035FCEBD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F12A-53C9-44DA-B986-EEFD2691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1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A31AC-66E8-453E-9D50-CF8083B0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91A6F-A736-4105-8EAD-F144CACC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6E13B-53D2-4D1C-870D-804378E0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764D-2806-483F-96F6-644ED115B89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F9FBC-D096-4457-9306-9D7A219D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F1041-79EC-41CE-97A9-03547CD4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F12A-53C9-44DA-B986-EEFD2691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1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3E180-B743-4B5C-889D-71C1E978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AEF2E-A604-4022-9C8E-680E61316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5D51F-5A57-496F-99E8-3A6A1D095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12503-519F-496E-B0DB-571FBE75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764D-2806-483F-96F6-644ED115B89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07E26-422F-4320-9FAA-3596744D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D0B7C-51F4-48A0-876F-942A1E31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F12A-53C9-44DA-B986-EEFD2691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8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198BF-C9D9-4F76-B143-FBCFEFB0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F40A59-7230-4747-AF29-0B98BCB6A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099C-C941-4E88-A75B-8AA14423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C7825E-4A57-47CA-8938-E60EE0E63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013A96-9A5E-4732-8EBA-F30D1CBAE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FFFF78-0112-432D-A46C-87B3FF8F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764D-2806-483F-96F6-644ED115B89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7B039A-44FE-46D5-AB24-5DA8212C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39271E-CC3B-4495-A766-372A84C2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F12A-53C9-44DA-B986-EEFD2691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760B9-837C-43B7-AB77-46B5E396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9D59E4-FCC7-4388-843B-FDB0F6EA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764D-2806-483F-96F6-644ED115B89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9F5870-94E4-4CE0-B9DC-2FF46633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137BC-655B-45A1-9DA8-E92CD065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F12A-53C9-44DA-B986-EEFD2691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2FCB20-B423-4915-AA66-778498A3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764D-2806-483F-96F6-644ED115B89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744433-15EE-4574-BD06-8B41B1D5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BB3101-0C30-46E1-A897-4A8DC905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F12A-53C9-44DA-B986-EEFD2691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4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5AE88-BDEC-43FF-AD66-BA3D83CD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3E117-DF7E-4233-B5B3-60DBC431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D7B229-9506-410B-BAC8-5A9286FBB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A9C96-F471-43E3-A3FB-EE9BCBB9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764D-2806-483F-96F6-644ED115B89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D4AF6-9BE2-455E-A8AC-1C51286C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1E4BAE-5280-4545-BF07-4D8760C3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F12A-53C9-44DA-B986-EEFD2691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56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0241E-BE29-45A1-8851-736C17C4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AC6D08-E140-4BEF-A957-A2FF3F21E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563D6-8630-4E9A-A9AB-81FF50A12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E9845-58C5-4691-AF0E-06BF6E33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764D-2806-483F-96F6-644ED115B89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CFF06-305D-4A12-95DD-0B3BDC93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F859C-4BDD-4A50-8AF0-DB4DA886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F12A-53C9-44DA-B986-EEFD2691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4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AFB9B0-30BB-4E63-B080-C423DED2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67222-34D5-4A81-92CB-8B711A5F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14B13-896E-4C0C-9F8C-09D703656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1764D-2806-483F-96F6-644ED115B897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5157F-3365-4425-A35D-4A0C46B81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D52FF-7397-4847-B205-40C32D5FE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F12A-53C9-44DA-B986-EEFD26913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1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B4098-D2AD-4ECB-B14C-D3CAF6622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문자 퍼즐 맞추기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22B05-2D2D-4215-ACC4-29FE89A30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2017948045 </a:t>
            </a:r>
            <a:r>
              <a:rPr lang="ko-KR" altLang="en-US" dirty="0"/>
              <a:t>박진의</a:t>
            </a:r>
            <a:endParaRPr lang="en-US" altLang="ko-KR" dirty="0"/>
          </a:p>
          <a:p>
            <a:r>
              <a:rPr lang="en-US" altLang="ko-KR" dirty="0"/>
              <a:t>2020-10-05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21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EB61-8EA0-4902-98C9-04413C3F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E1211-866A-4ED8-AFFA-36F6E0E1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분석</a:t>
            </a:r>
            <a:endParaRPr lang="en-US" altLang="ko-KR" dirty="0"/>
          </a:p>
          <a:p>
            <a:r>
              <a:rPr lang="ko-KR" altLang="en-US" dirty="0"/>
              <a:t>처리 순서와 처리할 내용</a:t>
            </a:r>
            <a:endParaRPr lang="en-US" altLang="ko-KR" dirty="0"/>
          </a:p>
          <a:p>
            <a:r>
              <a:rPr lang="ko-KR" altLang="en-US" dirty="0"/>
              <a:t>프로그램 작성과 완성</a:t>
            </a:r>
            <a:endParaRPr lang="en-US" altLang="ko-KR" dirty="0"/>
          </a:p>
          <a:p>
            <a:r>
              <a:rPr lang="ko-KR" altLang="en-US" dirty="0"/>
              <a:t>프로그램 실행과 문서화</a:t>
            </a:r>
            <a:endParaRPr lang="en-US" altLang="ko-KR" dirty="0"/>
          </a:p>
          <a:p>
            <a:r>
              <a:rPr lang="ko-KR" altLang="en-US" dirty="0"/>
              <a:t>개선 사항</a:t>
            </a:r>
            <a:endParaRPr lang="en-US" altLang="ko-KR" dirty="0"/>
          </a:p>
          <a:p>
            <a:r>
              <a:rPr lang="ko-KR" altLang="en-US" dirty="0"/>
              <a:t>출처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7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5F6AE-2050-4904-A281-98DAF7EE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F19BD-C85E-4C3D-86CF-057F6953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문제가 해결해야 할 목표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같은 알파벳을 맞추는 게임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798DFE5-E746-4C8C-B478-C8133C1E4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92106"/>
              </p:ext>
            </p:extLst>
          </p:nvPr>
        </p:nvGraphicFramePr>
        <p:xfrm>
          <a:off x="1792706" y="3364079"/>
          <a:ext cx="8602578" cy="2099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526">
                  <a:extLst>
                    <a:ext uri="{9D8B030D-6E8A-4147-A177-3AD203B41FA5}">
                      <a16:colId xmlns:a16="http://schemas.microsoft.com/office/drawing/2014/main" val="531236714"/>
                    </a:ext>
                  </a:extLst>
                </a:gridCol>
                <a:gridCol w="2867526">
                  <a:extLst>
                    <a:ext uri="{9D8B030D-6E8A-4147-A177-3AD203B41FA5}">
                      <a16:colId xmlns:a16="http://schemas.microsoft.com/office/drawing/2014/main" val="375912329"/>
                    </a:ext>
                  </a:extLst>
                </a:gridCol>
                <a:gridCol w="2867526">
                  <a:extLst>
                    <a:ext uri="{9D8B030D-6E8A-4147-A177-3AD203B41FA5}">
                      <a16:colId xmlns:a16="http://schemas.microsoft.com/office/drawing/2014/main" val="3609009098"/>
                    </a:ext>
                  </a:extLst>
                </a:gridCol>
              </a:tblGrid>
              <a:tr h="8108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  <a:r>
                        <a:rPr lang="en-US" altLang="ko-KR" dirty="0"/>
                        <a:t>(input)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처리</a:t>
                      </a:r>
                      <a:r>
                        <a:rPr lang="en-US" altLang="ko-KR" dirty="0"/>
                        <a:t>(process)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</a:t>
                      </a:r>
                      <a:r>
                        <a:rPr lang="en-US" altLang="ko-KR" dirty="0"/>
                        <a:t>(output)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371812"/>
                  </a:ext>
                </a:extLst>
              </a:tr>
              <a:tr h="1288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각 행의 숫자를 입력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내가 선택한 숫자들이 정답인지 오답인지 확인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모두 맞았다면 게임을 끝냄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82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42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B7D43-2110-4CAE-B809-E43DCF7E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처리 순서와 처리할 내용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8F5C82-E7F0-4A33-8ADE-8E7176951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400229"/>
              </p:ext>
            </p:extLst>
          </p:nvPr>
        </p:nvGraphicFramePr>
        <p:xfrm>
          <a:off x="613611" y="1825625"/>
          <a:ext cx="10740189" cy="419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073">
                  <a:extLst>
                    <a:ext uri="{9D8B030D-6E8A-4147-A177-3AD203B41FA5}">
                      <a16:colId xmlns:a16="http://schemas.microsoft.com/office/drawing/2014/main" val="3317913592"/>
                    </a:ext>
                  </a:extLst>
                </a:gridCol>
                <a:gridCol w="9188116">
                  <a:extLst>
                    <a:ext uri="{9D8B030D-6E8A-4147-A177-3AD203B41FA5}">
                      <a16:colId xmlns:a16="http://schemas.microsoft.com/office/drawing/2014/main" val="80786056"/>
                    </a:ext>
                  </a:extLst>
                </a:gridCol>
              </a:tblGrid>
              <a:tr h="1047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처리할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963984"/>
                  </a:ext>
                </a:extLst>
              </a:tr>
              <a:tr h="1047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상태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사용할 상수와 변수들을 초기화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프로그램 처리에 필요한 데이터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081778"/>
                  </a:ext>
                </a:extLst>
              </a:tr>
              <a:tr h="1047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처리 과정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처리부분에서 계산해야 할 구체적인 내용을 명시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910500"/>
                  </a:ext>
                </a:extLst>
              </a:tr>
              <a:tr h="1047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상태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처리 과정이 종료 되었을 경우에 출력할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31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54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F56F4-0F9A-4567-BFB7-512B5877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관계 표현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A9433A8-F6A0-479C-9504-BAF9EEB58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100667"/>
              </p:ext>
            </p:extLst>
          </p:nvPr>
        </p:nvGraphicFramePr>
        <p:xfrm>
          <a:off x="838200" y="1825624"/>
          <a:ext cx="10515600" cy="45270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82516">
                  <a:extLst>
                    <a:ext uri="{9D8B030D-6E8A-4147-A177-3AD203B41FA5}">
                      <a16:colId xmlns:a16="http://schemas.microsoft.com/office/drawing/2014/main" val="3699349137"/>
                    </a:ext>
                  </a:extLst>
                </a:gridCol>
                <a:gridCol w="8033084">
                  <a:extLst>
                    <a:ext uri="{9D8B030D-6E8A-4147-A177-3AD203B41FA5}">
                      <a16:colId xmlns:a16="http://schemas.microsoft.com/office/drawing/2014/main" val="3703092905"/>
                    </a:ext>
                  </a:extLst>
                </a:gridCol>
              </a:tblGrid>
              <a:tr h="56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Intro_game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게임 규칙 또는 진행에 대한 설명출력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083726"/>
                  </a:ext>
                </a:extLst>
              </a:tr>
              <a:tr h="56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display_rule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룰에 대한 설명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994468"/>
                  </a:ext>
                </a:extLst>
              </a:tr>
              <a:tr h="56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game_control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게임에 대한 전반적인 제어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923824"/>
                  </a:ext>
                </a:extLst>
              </a:tr>
              <a:tr h="56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clear_text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창을 지우는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5172"/>
                  </a:ext>
                </a:extLst>
              </a:tr>
              <a:tr h="56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number_display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뒤집기 전 숫자가 보이도록 만드는 함수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800457"/>
                  </a:ext>
                </a:extLst>
              </a:tr>
              <a:tr h="56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make_question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문제를 생성하는 함수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56194"/>
                  </a:ext>
                </a:extLst>
              </a:tr>
              <a:tr h="56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 draw_check02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바둑판 그리기 함수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740389"/>
                  </a:ext>
                </a:extLst>
              </a:tr>
              <a:tr h="56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gotoxy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커서 제어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9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4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2A436-BF39-41DA-9678-AC4D3F39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프로그램 작성과 완성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C78E2E8-32BE-4AE0-9156-0D613D98F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201" y="1860303"/>
            <a:ext cx="43937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1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078F1-B9BA-4CEE-8676-8B213AC5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프로그램 실행과 문서화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EEBC4-7195-47AA-8932-673D2D46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95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CDBC7-F4BB-453B-918F-8EBCFAA9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개선사항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3C7D3-EE9F-4AE0-ADFF-CADE84F8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격자판의 깨짐 현상</a:t>
            </a:r>
            <a:endParaRPr lang="en-US" altLang="ko-KR" dirty="0"/>
          </a:p>
          <a:p>
            <a:r>
              <a:rPr lang="ko-KR" altLang="en-US" dirty="0"/>
              <a:t>알파벳만이 아닌 다른 특수기호도 추가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85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0D290-4818-4BA8-8BED-E0D80EE5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CD96B-9511-4ED9-9ABC-2790654F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https://jaimemin.tistory.com/251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65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195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문자 퍼즐 맞추기 게임</vt:lpstr>
      <vt:lpstr>목차</vt:lpstr>
      <vt:lpstr>1. 문제 분석</vt:lpstr>
      <vt:lpstr>2. 처리 순서와 처리할 내용</vt:lpstr>
      <vt:lpstr>함수 관계 표현</vt:lpstr>
      <vt:lpstr>3. 프로그램 작성과 완성</vt:lpstr>
      <vt:lpstr>4. 프로그램 실행과 문서화</vt:lpstr>
      <vt:lpstr>5. 개선사항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문자 퍼즐 맞추기 게임</dc:title>
  <dc:creator>박 카미</dc:creator>
  <cp:lastModifiedBy>박 카미</cp:lastModifiedBy>
  <cp:revision>11</cp:revision>
  <dcterms:created xsi:type="dcterms:W3CDTF">2020-10-03T17:43:40Z</dcterms:created>
  <dcterms:modified xsi:type="dcterms:W3CDTF">2020-10-05T09:14:27Z</dcterms:modified>
</cp:coreProperties>
</file>