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A145B-1EB1-4E00-A07F-2FFC35C279DE}" type="datetimeFigureOut">
              <a:rPr lang="en-CA" smtClean="0"/>
              <a:t>2022-06-08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FAABB-553B-4B92-9FC8-276785CDD6A8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2625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A145B-1EB1-4E00-A07F-2FFC35C279DE}" type="datetimeFigureOut">
              <a:rPr lang="en-CA" smtClean="0"/>
              <a:t>2022-06-08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FAABB-553B-4B92-9FC8-276785CDD6A8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7407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A145B-1EB1-4E00-A07F-2FFC35C279DE}" type="datetimeFigureOut">
              <a:rPr lang="en-CA" smtClean="0"/>
              <a:t>2022-06-08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FAABB-553B-4B92-9FC8-276785CDD6A8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1894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A145B-1EB1-4E00-A07F-2FFC35C279DE}" type="datetimeFigureOut">
              <a:rPr lang="en-CA" smtClean="0"/>
              <a:t>2022-06-08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FAABB-553B-4B92-9FC8-276785CDD6A8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3016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A145B-1EB1-4E00-A07F-2FFC35C279DE}" type="datetimeFigureOut">
              <a:rPr lang="en-CA" smtClean="0"/>
              <a:t>2022-06-08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FAABB-553B-4B92-9FC8-276785CDD6A8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4552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A145B-1EB1-4E00-A07F-2FFC35C279DE}" type="datetimeFigureOut">
              <a:rPr lang="en-CA" smtClean="0"/>
              <a:t>2022-06-08</a:t>
            </a:fld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FAABB-553B-4B92-9FC8-276785CDD6A8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3850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A145B-1EB1-4E00-A07F-2FFC35C279DE}" type="datetimeFigureOut">
              <a:rPr lang="en-CA" smtClean="0"/>
              <a:t>2022-06-08</a:t>
            </a:fld>
            <a:endParaRPr lang="en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FAABB-553B-4B92-9FC8-276785CDD6A8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4499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A145B-1EB1-4E00-A07F-2FFC35C279DE}" type="datetimeFigureOut">
              <a:rPr lang="en-CA" smtClean="0"/>
              <a:t>2022-06-08</a:t>
            </a:fld>
            <a:endParaRPr lang="en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FAABB-553B-4B92-9FC8-276785CDD6A8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4481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A145B-1EB1-4E00-A07F-2FFC35C279DE}" type="datetimeFigureOut">
              <a:rPr lang="en-CA" smtClean="0"/>
              <a:t>2022-06-08</a:t>
            </a:fld>
            <a:endParaRPr lang="en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FAABB-553B-4B92-9FC8-276785CDD6A8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8552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A145B-1EB1-4E00-A07F-2FFC35C279DE}" type="datetimeFigureOut">
              <a:rPr lang="en-CA" smtClean="0"/>
              <a:t>2022-06-08</a:t>
            </a:fld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FAABB-553B-4B92-9FC8-276785CDD6A8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9536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A145B-1EB1-4E00-A07F-2FFC35C279DE}" type="datetimeFigureOut">
              <a:rPr lang="en-CA" smtClean="0"/>
              <a:t>2022-06-08</a:t>
            </a:fld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FAABB-553B-4B92-9FC8-276785CDD6A8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1174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A145B-1EB1-4E00-A07F-2FFC35C279DE}" type="datetimeFigureOut">
              <a:rPr lang="en-CA" smtClean="0"/>
              <a:t>2022-06-08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FAABB-553B-4B92-9FC8-276785CDD6A8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8292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424" y="0"/>
            <a:ext cx="9700141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010693" y="2930532"/>
            <a:ext cx="4117602" cy="280076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Baghdade Hamdoud</a:t>
            </a:r>
          </a:p>
          <a:p>
            <a:pPr algn="ctr"/>
            <a:r>
              <a:rPr lang="fr-FR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Digital Marketing</a:t>
            </a:r>
          </a:p>
          <a:p>
            <a:pPr algn="ctr"/>
            <a:endParaRPr lang="fr-FR" sz="4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fr-FR" sz="4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564" y="5161277"/>
            <a:ext cx="1493353" cy="149335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181" y="224842"/>
            <a:ext cx="1493353" cy="1493353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4649140" y="6202317"/>
            <a:ext cx="533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0x6122e34ca2a3369408d157D5fdC3A362A157Ce1A</a:t>
            </a:r>
            <a:endParaRPr lang="en-CA" dirty="0"/>
          </a:p>
        </p:txBody>
      </p:sp>
      <p:sp>
        <p:nvSpPr>
          <p:cNvPr id="9" name="Rectangle 8"/>
          <p:cNvSpPr/>
          <p:nvPr/>
        </p:nvSpPr>
        <p:spPr>
          <a:xfrm>
            <a:off x="2388745" y="335133"/>
            <a:ext cx="45207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400" b="1" i="0" dirty="0" smtClean="0">
                <a:solidFill>
                  <a:srgbClr val="393430"/>
                </a:solidFill>
                <a:effectLst/>
                <a:latin typeface="Fira Code Regular"/>
              </a:rPr>
              <a:t>0x6122e34ca2a3369408d157D5fdC3A362A157Ce1A</a:t>
            </a:r>
            <a:endParaRPr lang="en-CA" sz="1400" dirty="0"/>
          </a:p>
        </p:txBody>
      </p:sp>
      <p:sp>
        <p:nvSpPr>
          <p:cNvPr id="10" name="ZoneTexte 9"/>
          <p:cNvSpPr txBox="1"/>
          <p:nvPr/>
        </p:nvSpPr>
        <p:spPr>
          <a:xfrm>
            <a:off x="1683026" y="6202317"/>
            <a:ext cx="4240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Certificat delevered by bclc.dz</a:t>
            </a:r>
            <a:endParaRPr lang="en-CA" dirty="0"/>
          </a:p>
        </p:txBody>
      </p:sp>
      <p:sp>
        <p:nvSpPr>
          <p:cNvPr id="11" name="ZoneTexte 10"/>
          <p:cNvSpPr txBox="1"/>
          <p:nvPr/>
        </p:nvSpPr>
        <p:spPr>
          <a:xfrm>
            <a:off x="7627572" y="304356"/>
            <a:ext cx="4240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Certificat delevered by bclc.dz</a:t>
            </a:r>
            <a:endParaRPr lang="en-CA" dirty="0"/>
          </a:p>
        </p:txBody>
      </p:sp>
      <p:sp>
        <p:nvSpPr>
          <p:cNvPr id="12" name="ZoneTexte 11"/>
          <p:cNvSpPr txBox="1"/>
          <p:nvPr/>
        </p:nvSpPr>
        <p:spPr>
          <a:xfrm>
            <a:off x="3763618" y="5127032"/>
            <a:ext cx="4542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Secured and Saved with blockchain technology</a:t>
            </a:r>
            <a:endParaRPr lang="en-CA" dirty="0"/>
          </a:p>
        </p:txBody>
      </p:sp>
      <p:sp>
        <p:nvSpPr>
          <p:cNvPr id="15" name="ZoneTexte 14"/>
          <p:cNvSpPr txBox="1"/>
          <p:nvPr/>
        </p:nvSpPr>
        <p:spPr>
          <a:xfrm>
            <a:off x="3763618" y="5429166"/>
            <a:ext cx="4542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By walid.kheroub@univ-annaba.org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0352315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22</Words>
  <Application>Microsoft Office PowerPoint</Application>
  <PresentationFormat>Grand écran</PresentationFormat>
  <Paragraphs>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Fira Code Regular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walid blue</dc:creator>
  <cp:lastModifiedBy>walid blue</cp:lastModifiedBy>
  <cp:revision>2</cp:revision>
  <dcterms:created xsi:type="dcterms:W3CDTF">2022-06-08T02:47:56Z</dcterms:created>
  <dcterms:modified xsi:type="dcterms:W3CDTF">2022-06-08T02:56:34Z</dcterms:modified>
</cp:coreProperties>
</file>