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d blue" initials="wb" lastIdx="1" clrIdx="0">
    <p:extLst>
      <p:ext uri="{19B8F6BF-5375-455C-9EA6-DF929625EA0E}">
        <p15:presenceInfo xmlns:p15="http://schemas.microsoft.com/office/powerpoint/2012/main" userId="11ad21cf42f942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09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49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55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96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442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917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766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227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52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30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690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3132-E45A-46BE-91AC-2CD73F1F9BF0}" type="datetimeFigureOut">
              <a:rPr lang="fr-CA" smtClean="0"/>
              <a:t>2022-06-09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7705-3EAC-40CD-85B4-A59402D9D30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2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205723"/>
            <a:ext cx="12192000" cy="644655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0837" y="205723"/>
            <a:ext cx="23968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Notre logo + bclc.dz </a:t>
            </a:r>
            <a:endParaRPr lang="fr-CA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96"/>
            <a:ext cx="1134339" cy="11343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1837" y="2015835"/>
            <a:ext cx="7370618" cy="3192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Animated</a:t>
            </a:r>
            <a:r>
              <a:rPr lang="fr-CA" dirty="0" smtClean="0"/>
              <a:t> </a:t>
            </a:r>
            <a:r>
              <a:rPr lang="fr-CA" dirty="0" err="1" smtClean="0"/>
              <a:t>space</a:t>
            </a:r>
            <a:r>
              <a:rPr lang="fr-CA" dirty="0" smtClean="0"/>
              <a:t> ( liste of </a:t>
            </a:r>
            <a:r>
              <a:rPr lang="fr-CA" dirty="0" err="1" smtClean="0"/>
              <a:t>pictures</a:t>
            </a:r>
            <a:r>
              <a:rPr lang="fr-CA" dirty="0" smtClean="0"/>
              <a:t> at the </a:t>
            </a:r>
            <a:r>
              <a:rPr lang="fr-CA" dirty="0" err="1" smtClean="0"/>
              <a:t>same</a:t>
            </a:r>
            <a:r>
              <a:rPr lang="fr-CA" dirty="0" smtClean="0"/>
              <a:t> size of </a:t>
            </a:r>
            <a:r>
              <a:rPr lang="fr-CA" dirty="0" err="1" smtClean="0"/>
              <a:t>this</a:t>
            </a:r>
            <a:r>
              <a:rPr lang="fr-CA" dirty="0" smtClean="0"/>
              <a:t> spot </a:t>
            </a:r>
            <a:r>
              <a:rPr lang="fr-CA" dirty="0" err="1" smtClean="0"/>
              <a:t>animated</a:t>
            </a:r>
            <a:r>
              <a:rPr lang="fr-CA" dirty="0" smtClean="0"/>
              <a:t>) </a:t>
            </a:r>
          </a:p>
          <a:p>
            <a:pPr algn="ctr"/>
            <a:r>
              <a:rPr lang="fr-CA" dirty="0" smtClean="0"/>
              <a:t>Il </a:t>
            </a:r>
            <a:r>
              <a:rPr lang="fr-CA" dirty="0" err="1" smtClean="0"/>
              <a:t>send</a:t>
            </a:r>
            <a:r>
              <a:rPr lang="fr-CA" dirty="0" smtClean="0"/>
              <a:t> a module i use to use it on html pages</a:t>
            </a:r>
            <a:endParaRPr lang="fr-CA" dirty="0"/>
          </a:p>
        </p:txBody>
      </p:sp>
      <p:sp>
        <p:nvSpPr>
          <p:cNvPr id="10" name="Rectangle 9"/>
          <p:cNvSpPr/>
          <p:nvPr/>
        </p:nvSpPr>
        <p:spPr>
          <a:xfrm>
            <a:off x="8026977" y="2015835"/>
            <a:ext cx="4012623" cy="4412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dk1"/>
                </a:solidFill>
              </a:rPr>
              <a:t>Espace TEXT </a:t>
            </a:r>
            <a:r>
              <a:rPr lang="fr-CA" dirty="0" err="1" smtClean="0">
                <a:solidFill>
                  <a:schemeClr val="dk1"/>
                </a:solidFill>
              </a:rPr>
              <a:t>ill</a:t>
            </a:r>
            <a:r>
              <a:rPr lang="fr-CA" dirty="0" smtClean="0">
                <a:solidFill>
                  <a:schemeClr val="dk1"/>
                </a:solidFill>
              </a:rPr>
              <a:t> put info about the système or </a:t>
            </a:r>
            <a:r>
              <a:rPr lang="fr-CA" dirty="0" err="1" smtClean="0">
                <a:solidFill>
                  <a:schemeClr val="dk1"/>
                </a:solidFill>
              </a:rPr>
              <a:t>maybe</a:t>
            </a:r>
            <a:r>
              <a:rPr lang="fr-CA" dirty="0" smtClean="0">
                <a:solidFill>
                  <a:schemeClr val="dk1"/>
                </a:solidFill>
              </a:rPr>
              <a:t> </a:t>
            </a:r>
            <a:r>
              <a:rPr lang="fr-CA" dirty="0" err="1" smtClean="0">
                <a:solidFill>
                  <a:schemeClr val="dk1"/>
                </a:solidFill>
              </a:rPr>
              <a:t>stats</a:t>
            </a:r>
            <a:endParaRPr lang="fr-CA" dirty="0">
              <a:solidFill>
                <a:schemeClr val="dk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853056" y="1031526"/>
            <a:ext cx="9005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Login </a:t>
            </a:r>
            <a:endParaRPr lang="fr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9864437" y="1031526"/>
            <a:ext cx="9836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SignUp</a:t>
            </a:r>
            <a:endParaRPr lang="fr-CA" dirty="0"/>
          </a:p>
        </p:txBody>
      </p:sp>
      <p:sp>
        <p:nvSpPr>
          <p:cNvPr id="13" name="ZoneTexte 12"/>
          <p:cNvSpPr txBox="1"/>
          <p:nvPr/>
        </p:nvSpPr>
        <p:spPr>
          <a:xfrm>
            <a:off x="10958946" y="1031526"/>
            <a:ext cx="123305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Contact Us</a:t>
            </a:r>
            <a:endParaRPr lang="fr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491837" y="5417127"/>
            <a:ext cx="7370618" cy="90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sp>
        <p:nvSpPr>
          <p:cNvPr id="15" name="Rectangle 14"/>
          <p:cNvSpPr/>
          <p:nvPr/>
        </p:nvSpPr>
        <p:spPr>
          <a:xfrm>
            <a:off x="491837" y="5514109"/>
            <a:ext cx="7370618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dk1"/>
                </a:solidFill>
              </a:rPr>
              <a:t>Zone </a:t>
            </a:r>
            <a:r>
              <a:rPr lang="fr-CA" dirty="0" err="1" smtClean="0">
                <a:solidFill>
                  <a:schemeClr val="dk1"/>
                </a:solidFill>
              </a:rPr>
              <a:t>Text</a:t>
            </a:r>
            <a:endParaRPr lang="fr-CA" dirty="0">
              <a:solidFill>
                <a:schemeClr val="dk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48945" y="1031526"/>
            <a:ext cx="15932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Our programs</a:t>
            </a:r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5555671" y="1044695"/>
            <a:ext cx="14824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dirty="0" smtClean="0"/>
              <a:t>Our partners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1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walid blue</dc:creator>
  <cp:lastModifiedBy>walid blue</cp:lastModifiedBy>
  <cp:revision>1</cp:revision>
  <dcterms:created xsi:type="dcterms:W3CDTF">2022-06-09T13:55:20Z</dcterms:created>
  <dcterms:modified xsi:type="dcterms:W3CDTF">2022-06-09T13:55:37Z</dcterms:modified>
</cp:coreProperties>
</file>