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85F-3492-6E92-E5B1-16E54561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9926-9B81-42E0-ECB7-54B65DC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4B7-B986-8DC6-B897-6515601C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399A-4861-CFBB-AF81-D5C72EC4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D3EE-7413-F639-7B04-33B07267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9314-683D-CC21-B02B-23E9371F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E9740-1802-758B-622B-882C5FD6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CD157-46FF-DA01-E6D6-7F9DF2BF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315A-4FA7-A256-4204-1B76B118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F756-5808-8174-06B7-0EF19072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71879-3DEA-A1EA-603A-CC5F173F4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09D19-F913-98B1-CEF0-F2B29B27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749E-724F-E03F-D496-D33231F0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FB6A-DF9A-9AFF-165B-273FBBA0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FB17-895F-05EE-0FE2-7ACF0BF3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CC5-0A0B-F8AC-EDED-FD4B34CC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94BC-C88D-159E-0F31-EB2F6B26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EFC2-49A2-6CD6-C0AF-1880B1D7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0B70-0E89-C715-0FD0-FCA2E33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1B60-1B97-5FED-0F35-8F487D5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6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1008-0369-C30D-B13A-C34DA3B3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D2B8-8BC4-D145-C5D8-0EA4B900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192B-F76A-4F3F-5373-99D8B2B9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A79F-E797-6AA1-F9DD-4BAFD607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DA83-1FC7-1290-0813-8135C61D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D17A-CD97-FDC2-47A8-F763A59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BB6D-AA87-7020-53F4-29E887F48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BB05-C880-4EBD-5B04-E1FF9B56D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7F6CD-8080-E915-5AA5-DE1D54BE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5BED-1452-5A8E-69AF-183C356C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B3875-40CF-021C-23CE-EFE64E92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D3DB-665A-B115-DD5D-207C6730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77D6-9CB7-E23C-183D-A969044E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1DEC8-CECC-F6F7-0CFB-BE472968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580E2-BF24-4E1E-869E-2FC265CAF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B7088-ED0E-F578-E2E9-87991792D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DB429-6479-026B-133B-806941FE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ABB1-58EF-F108-FD6E-2D67C10C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52DCF-6422-BE6E-A634-DD886D44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6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782C-5803-1630-EC7E-4AFAFE13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487AA-8C23-BC6F-1A9B-A0715735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9964-4DFE-9C0E-DA7D-E5F0A39C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83B5E-9197-710A-A747-FD2613D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8BBCB-17B7-35E0-5A4C-617AF9A4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D3169-D809-A2DC-E07E-3D40385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1A9C-C694-1181-6B75-F5978F5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1D94-E34D-3132-B85C-6235FC3D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4DDD-5FFB-E856-2A62-EFA9682E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4BB2F-FFD2-EB37-52A4-C09D12F54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9AE4-B214-42F1-7ABB-BFC7033D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6745-26AE-CF08-22F1-E7B2BEE4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8C19-85A8-2623-3E0C-5CA1D227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2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6B0A-835A-6D08-510A-AF8CE360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E6D7A-F35D-A44C-A8AC-D3BDFBC5B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B2A5-3CC4-DE8F-699D-037FD4DC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98CD-961E-B364-CC95-69601461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2E1A-62ED-F880-5328-060B2EF4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8E944-D434-5706-8F8C-B5ADE628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2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5C474-6147-C4C7-F0A4-00FBA3DA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C441-95C0-D484-182E-EE840684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BF74-1C1A-A8FB-8C4B-F709E082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AF71-7C8A-4B63-BC3B-1E4BEDA36BA5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8060-3070-38E1-FE7C-0EBCF5CA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D8E8-6244-DDE3-0669-C02711122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3095-1C39-4674-BBEF-83F1E5A1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1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1B3C-ED84-A70D-8A64-8DC0DFC5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-1"/>
            <a:ext cx="9144000" cy="440268"/>
          </a:xfrm>
        </p:spPr>
        <p:txBody>
          <a:bodyPr>
            <a:no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296E6-AECB-20A5-CF2B-D8E1AFBC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160867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0AC43-E3BC-070C-6972-8E78BE39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42" y="440267"/>
            <a:ext cx="4514850" cy="4360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1BC52-AC29-C42A-086D-D9AC63BD886E}"/>
              </a:ext>
            </a:extLst>
          </p:cNvPr>
          <p:cNvSpPr txBox="1"/>
          <p:nvPr/>
        </p:nvSpPr>
        <p:spPr>
          <a:xfrm>
            <a:off x="248708" y="677333"/>
            <a:ext cx="64060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Strategic planning is a process used by organizations to identify their goals, the strategies necessary to accomplish those goals and the internal performance management system used to monitor and evaluate progress. Most organizations use a SWOT or gap analysis to identify the underlying factors driving their current performance. This, in turn, provides information regarding the most high-leverage strategies to create change.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Companies looking to optimize their performance and growth rely on a strategic planner, meaning a person who is dedicated solely to carefully planning the actions a company needs to take to reach their full potential.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The strategic planning process culminates in the development of a strategic plan document that serves as the organization’s collective roadmap. </a:t>
            </a:r>
          </a:p>
        </p:txBody>
      </p:sp>
    </p:spTree>
    <p:extLst>
      <p:ext uri="{BB962C8B-B14F-4D97-AF65-F5344CB8AC3E}">
        <p14:creationId xmlns:p14="http://schemas.microsoft.com/office/powerpoint/2010/main" val="205038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</vt:lpstr>
      <vt:lpstr>Office Theme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jiniyaxavier11@gmail.com</dc:creator>
  <cp:lastModifiedBy>jiniyaxavier11@gmail.com</cp:lastModifiedBy>
  <cp:revision>1</cp:revision>
  <dcterms:created xsi:type="dcterms:W3CDTF">2023-03-23T16:33:34Z</dcterms:created>
  <dcterms:modified xsi:type="dcterms:W3CDTF">2023-03-23T16:34:02Z</dcterms:modified>
</cp:coreProperties>
</file>