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33CC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고령층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접근</c:v>
                </c:pt>
                <c:pt idx="1">
                  <c:v>역량</c:v>
                </c:pt>
                <c:pt idx="2">
                  <c:v>활용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95.1</c:v>
                </c:pt>
                <c:pt idx="1">
                  <c:v>54.5</c:v>
                </c:pt>
                <c:pt idx="2">
                  <c:v>72.599999999999994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B9-47DC-A8C0-DA13DE42822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계열2</c:v>
                </c:pt>
              </c:strCache>
            </c:strRef>
          </c:tx>
          <c:spPr>
            <a:pattFill prst="wdUpDiag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 w="19050"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접근</c:v>
                </c:pt>
                <c:pt idx="1">
                  <c:v>역량</c:v>
                </c:pt>
                <c:pt idx="2">
                  <c:v>활용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4.9000000000000057</c:v>
                </c:pt>
                <c:pt idx="1">
                  <c:v>45.5</c:v>
                </c:pt>
                <c:pt idx="2">
                  <c:v>27.400000000000006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DB9-47DC-A8C0-DA13DE4282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9632568"/>
        <c:axId val="459634368"/>
      </c:barChart>
      <c:catAx>
        <c:axId val="459632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9634368"/>
        <c:crosses val="autoZero"/>
        <c:auto val="1"/>
        <c:lblAlgn val="ctr"/>
        <c:lblOffset val="100"/>
        <c:noMultiLvlLbl val="0"/>
      </c:catAx>
      <c:valAx>
        <c:axId val="459634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9632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고령층</a:t>
            </a:r>
            <a:endParaRPr lang="en-US" alt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접근</c:v>
                </c:pt>
                <c:pt idx="1">
                  <c:v>역량</c:v>
                </c:pt>
                <c:pt idx="2">
                  <c:v>활용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95.1</c:v>
                </c:pt>
                <c:pt idx="1">
                  <c:v>54.5</c:v>
                </c:pt>
                <c:pt idx="2">
                  <c:v>72.599999999999994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B9-47DC-A8C0-DA13DE42822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계열2</c:v>
                </c:pt>
              </c:strCache>
            </c:strRef>
          </c:tx>
          <c:spPr>
            <a:pattFill prst="wdUpDiag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 w="19050"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접근</c:v>
                </c:pt>
                <c:pt idx="1">
                  <c:v>역량</c:v>
                </c:pt>
                <c:pt idx="2">
                  <c:v>활용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4.9000000000000057</c:v>
                </c:pt>
                <c:pt idx="1">
                  <c:v>45.5</c:v>
                </c:pt>
                <c:pt idx="2">
                  <c:v>27.400000000000006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DB9-47DC-A8C0-DA13DE4282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59632568"/>
        <c:axId val="459634368"/>
        <c:axId val="0"/>
      </c:bar3DChart>
      <c:catAx>
        <c:axId val="459632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9634368"/>
        <c:crosses val="autoZero"/>
        <c:auto val="1"/>
        <c:lblAlgn val="ctr"/>
        <c:lblOffset val="100"/>
        <c:noMultiLvlLbl val="0"/>
      </c:catAx>
      <c:valAx>
        <c:axId val="459634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9632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장애인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33CC3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접근</c:v>
                </c:pt>
                <c:pt idx="1">
                  <c:v>역량</c:v>
                </c:pt>
                <c:pt idx="2">
                  <c:v>활용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96.7</c:v>
                </c:pt>
                <c:pt idx="1">
                  <c:v>75.2</c:v>
                </c:pt>
                <c:pt idx="2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E1-4796-8543-086306D77A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pattFill prst="wdUpDiag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접근</c:v>
                </c:pt>
                <c:pt idx="1">
                  <c:v>역량</c:v>
                </c:pt>
                <c:pt idx="2">
                  <c:v>활용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3.2999999999999972</c:v>
                </c:pt>
                <c:pt idx="1">
                  <c:v>24.799999999999997</c:v>
                </c:pt>
                <c:pt idx="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E1-4796-8543-086306D77A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5991152"/>
        <c:axId val="565991512"/>
      </c:barChart>
      <c:catAx>
        <c:axId val="565991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5991512"/>
        <c:crosses val="autoZero"/>
        <c:auto val="1"/>
        <c:lblAlgn val="ctr"/>
        <c:lblOffset val="100"/>
        <c:noMultiLvlLbl val="0"/>
      </c:catAx>
      <c:valAx>
        <c:axId val="565991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5991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장애인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33CC3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접근</c:v>
                </c:pt>
                <c:pt idx="1">
                  <c:v>역량</c:v>
                </c:pt>
                <c:pt idx="2">
                  <c:v>활용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96.7</c:v>
                </c:pt>
                <c:pt idx="1">
                  <c:v>75.2</c:v>
                </c:pt>
                <c:pt idx="2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E1-4796-8543-086306D77A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pattFill prst="wdUpDiag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접근</c:v>
                </c:pt>
                <c:pt idx="1">
                  <c:v>역량</c:v>
                </c:pt>
                <c:pt idx="2">
                  <c:v>활용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3.2999999999999972</c:v>
                </c:pt>
                <c:pt idx="1">
                  <c:v>24.799999999999997</c:v>
                </c:pt>
                <c:pt idx="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E1-4796-8543-086306D77A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65991152"/>
        <c:axId val="565991512"/>
        <c:axId val="0"/>
      </c:bar3DChart>
      <c:catAx>
        <c:axId val="565991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5991512"/>
        <c:crosses val="autoZero"/>
        <c:auto val="1"/>
        <c:lblAlgn val="ctr"/>
        <c:lblOffset val="100"/>
        <c:noMultiLvlLbl val="0"/>
      </c:catAx>
      <c:valAx>
        <c:axId val="565991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5991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A9040-503B-BEA9-2FDA-E135DC146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82AEF4-85AF-9BAE-69FF-E7B552963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E565F-1D6F-BBA0-96FE-E315E638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A254-C3F7-4FAA-846C-B19DB08440E2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6C145-4AC4-1CEF-FBA9-F6C2D9DE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654528-F4E6-AD7D-541F-0CBF9ABD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EA0F-58FB-4226-B815-7B0B3B446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51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D42D1-3A04-20E1-9D6C-D34D580A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C398E5-15E1-2D8A-D32F-602F41A6A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9A1C31-28A5-1166-20CB-A5DF879F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A254-C3F7-4FAA-846C-B19DB08440E2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97A0C-13E8-B107-6F7E-844BF01BD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0A1FF-0D9E-779E-0FA2-DCACCEF0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EA0F-58FB-4226-B815-7B0B3B446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33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6A6EB8-0585-EDF6-68BE-DBCF19A20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A815A8-63FC-52BC-5E85-62B4A67D9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794F8-D079-2188-C1FE-B16E7CCB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A254-C3F7-4FAA-846C-B19DB08440E2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713A66-3D80-371A-F145-72ED2C1B8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72E69-AC9E-EE5B-F285-84862D72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EA0F-58FB-4226-B815-7B0B3B446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5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CE442-25B9-E0FC-3242-C6E9929AA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17DCED-CE5A-0FEA-E707-4B90BE4EB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FA974-62FA-76DE-9191-41A8FCB8F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A254-C3F7-4FAA-846C-B19DB08440E2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D72C29-D781-4D67-05E8-2AEC5EEE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CF5DB-ADD6-28A8-E05C-E2FBD443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EA0F-58FB-4226-B815-7B0B3B446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84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ECCBB-5614-F4DB-0CA7-A43950914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EF8834-041A-ED33-632C-589FFE3B7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6D40A2-1FBA-F50B-7B05-55DC076A3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A254-C3F7-4FAA-846C-B19DB08440E2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6031-2C57-EA12-8915-62AFB580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C05CB-0F10-1AA3-4CC6-4627E56A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EA0F-58FB-4226-B815-7B0B3B446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60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BFBE0-DF55-B604-4570-05152E04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06487-21F7-1A80-8C44-C28A267F6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005807-6B2F-8775-4CDB-334566AB8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C7D75D-119A-5FA2-EDE9-A7505353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A254-C3F7-4FAA-846C-B19DB08440E2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A457E0-C43E-742C-30A1-11BDA209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ABB32-0C6E-E158-93C8-0663EAF5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EA0F-58FB-4226-B815-7B0B3B446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03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074EC-EF00-4407-4A58-5E3116702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83D128-6A41-AF41-D89D-9E8A56421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5E5A9C-8038-2F18-9293-7E3AFF636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CF8726-C8C1-D781-186E-B0635B1E4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460D33-6AEE-C5BE-5A75-CA5D70368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9144E3-A131-B7C2-A2C5-1451759E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A254-C3F7-4FAA-846C-B19DB08440E2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4609E8-94F2-1EC5-A368-C7A3A19F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168FBA-C936-2FE2-B5C0-3399CD57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EA0F-58FB-4226-B815-7B0B3B446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20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594BC-4328-3502-FAB0-9DA0C4FF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4A3A4B-0B4C-29C9-A650-DFBBD002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A254-C3F7-4FAA-846C-B19DB08440E2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B6558B-1FB4-62FF-B1AB-381498ECC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1A4C23-2CE5-0263-37E3-8EC9EFFF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EA0F-58FB-4226-B815-7B0B3B446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09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9AAD5A-2B6A-8154-0992-2D3D650C1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A254-C3F7-4FAA-846C-B19DB08440E2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390806-62E4-EDEF-C4CD-B9C03D3F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30A201-71F4-B73B-A0ED-92245623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EA0F-58FB-4226-B815-7B0B3B446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88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96231-6B42-033E-69D0-0F38752E1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9AFD0-3507-4EB3-3ED2-CC012F8ED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1D1595-A593-C596-999F-74BC64276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27D2FE-58A3-91B5-88C1-E65DD125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A254-C3F7-4FAA-846C-B19DB08440E2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7A8332-8B5C-AB4E-A377-E29E7EAD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EA9136-1EC5-584A-DB1D-E600DA77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EA0F-58FB-4226-B815-7B0B3B446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89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FCD42-8322-5DA8-171F-C5A55935E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1517B0-008E-4D82-A8EA-0E00C4044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B372AA-EBBD-4CBD-E873-A5AB6F525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9BB008-1FFD-29C0-D99E-6FFE5C60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A254-C3F7-4FAA-846C-B19DB08440E2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A1757-5E47-9AB2-48FC-06FA4171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3F9202-882A-E7B5-D429-D8C7427B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EA0F-58FB-4226-B815-7B0B3B446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10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111D2D-C8EF-515C-F0B7-8DEDC4D87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57755E-A2A9-6FCE-B0E6-94C358EB8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6BE7C2-AC63-125C-BDBE-A78547B17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AA254-C3F7-4FAA-846C-B19DB08440E2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F1BEB-DF9B-FB32-4A67-CFB1E72FC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0D1F5C-65CC-55E7-3E7E-A93F31659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0EA0F-58FB-4226-B815-7B0B3B446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32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784A5C7B-7981-8E92-6B17-D37B51EF14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660364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672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784A5C7B-7981-8E92-6B17-D37B51EF14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225827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100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82BB4A6E-5760-B0E4-D0C1-BAA69BFE1A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020784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900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82BB4A6E-5760-B0E4-D0C1-BAA69BFE1A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92410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437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심유진</dc:creator>
  <cp:lastModifiedBy>심유진</cp:lastModifiedBy>
  <cp:revision>1</cp:revision>
  <dcterms:created xsi:type="dcterms:W3CDTF">2023-07-10T03:00:57Z</dcterms:created>
  <dcterms:modified xsi:type="dcterms:W3CDTF">2023-07-10T03:13:37Z</dcterms:modified>
</cp:coreProperties>
</file>