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7" r:id="rId5"/>
    <p:sldId id="269" r:id="rId6"/>
  </p:sldIdLst>
  <p:sldSz cx="1188085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35DBB2-A27E-423D-8BC6-8556B631B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3AA8C9-017E-4BB7-8A4D-43431CD88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23D36-5A32-429E-913C-DF5F90D69C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01F9A-3629-4137-B1BA-2E0D8F7402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627663-1DD5-4A0E-87DD-D8547A11C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82A278-FB23-45B0-8EBF-20FED033EF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70CF-4669-43D2-8E79-418720CE8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3B06C-F3A4-4004-9D89-EF02D56D4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0864D-EB58-475F-A040-3B1D486D4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31B45-4001-40C6-A3CA-B940BF3559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F078B-96D3-481E-83B4-859B4E2974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7F3407-2C62-4731-AC71-E926300B53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0000"/>
              </a:lnSpc>
              <a:buNone/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>
                <a:solidFill>
                  <a:srgbClr val="0065BD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237600" lvl="1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60800" lvl="2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92000" lvl="3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087200" lvl="4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‹#›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r>
              <a:rPr lang="fi-FI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Network Security Project 2</a:t>
            </a:r>
            <a:br>
              <a:rPr sz="6600" dirty="0"/>
            </a:br>
            <a:br>
              <a:rPr sz="6600" dirty="0"/>
            </a:br>
            <a:r>
              <a:rPr lang="en-US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FFFF"/>
                </a:solidFill>
                <a:latin typeface="Georgia"/>
              </a:rPr>
              <a:t>Group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fi-FI" sz="3600" b="1" strike="noStrike" spc="-100" dirty="0">
                <a:solidFill>
                  <a:srgbClr val="C00000"/>
                </a:solidFill>
                <a:latin typeface="Arial"/>
                <a:ea typeface="ＭＳ Ｐゴシック"/>
              </a:rPr>
              <a:t>OVERVIEW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73560" y="151308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440" indent="-514440">
              <a:lnSpc>
                <a:spcPct val="150000"/>
              </a:lnSpc>
              <a:spcBef>
                <a:spcPts val="561"/>
              </a:spcBef>
              <a:buClr>
                <a:srgbClr val="0070C0"/>
              </a:buClr>
              <a:buFont typeface="Arial"/>
              <a:buAutoNum type="arabicPeriod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821B66-70B3-43AE-ACBB-8B176DB19926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D9B508-6B4D-4A6A-A0AC-5F9913E97863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Highlight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lang="es-ES" sz="7200" b="1" strike="noStrike" spc="-202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</TotalTime>
  <Words>19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Lucida Grande</vt:lpstr>
      <vt:lpstr>Arial</vt:lpstr>
      <vt:lpstr>Arial Black</vt:lpstr>
      <vt:lpstr>Courier New</vt:lpstr>
      <vt:lpstr>Georgia</vt:lpstr>
      <vt:lpstr>Symbol</vt:lpstr>
      <vt:lpstr>Times New Roman</vt:lpstr>
      <vt:lpstr>Wingdings</vt:lpstr>
      <vt:lpstr>AALTO_EN</vt:lpstr>
      <vt:lpstr>AALTO_EN</vt:lpstr>
      <vt:lpstr>Network Security Project 2  DEMO</vt:lpstr>
      <vt:lpstr>OVERVIEW</vt:lpstr>
      <vt:lpstr>Highlight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Räisänen Tiina</dc:creator>
  <dc:description/>
  <cp:lastModifiedBy>Songlin Jiang</cp:lastModifiedBy>
  <cp:revision>373</cp:revision>
  <cp:lastPrinted>2015-09-07T07:07:24Z</cp:lastPrinted>
  <dcterms:created xsi:type="dcterms:W3CDTF">2014-01-08T12:01:34Z</dcterms:created>
  <dcterms:modified xsi:type="dcterms:W3CDTF">2022-12-05T19:21:19Z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