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78" r:id="rId5"/>
    <p:sldId id="279" r:id="rId6"/>
    <p:sldId id="280" r:id="rId7"/>
    <p:sldId id="267" r:id="rId8"/>
    <p:sldId id="273" r:id="rId9"/>
    <p:sldId id="275" r:id="rId10"/>
    <p:sldId id="276" r:id="rId11"/>
    <p:sldId id="277" r:id="rId12"/>
    <p:sldId id="272" r:id="rId13"/>
    <p:sldId id="271" r:id="rId14"/>
    <p:sldId id="269" r:id="rId15"/>
  </p:sldIdLst>
  <p:sldSz cx="1188085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35DBB2-A27E-423D-8BC6-8556B631B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3AA8C9-017E-4BB7-8A4D-43431CD88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23D36-5A32-429E-913C-DF5F90D69C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01F9A-3629-4137-B1BA-2E0D8F7402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627663-1DD5-4A0E-87DD-D8547A11C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82A278-FB23-45B0-8EBF-20FED033EF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70CF-4669-43D2-8E79-418720CE8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3B06C-F3A4-4004-9D89-EF02D56D4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0864D-EB58-475F-A040-3B1D486D4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31B45-4001-40C6-A3CA-B940BF3559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F078B-96D3-481E-83B4-859B4E2974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7F3407-2C62-4731-AC71-E926300B53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0000"/>
              </a:lnSpc>
              <a:buNone/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>
                <a:solidFill>
                  <a:srgbClr val="0065BD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237600" lvl="1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60800" lvl="2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92000" lvl="3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087200" lvl="4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‹#›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r>
              <a:rPr lang="fi-FI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Network Security Project 2</a:t>
            </a:r>
            <a:br>
              <a:rPr sz="6600" dirty="0"/>
            </a:br>
            <a:br>
              <a:rPr sz="6600" dirty="0"/>
            </a:br>
            <a:r>
              <a:rPr lang="en-US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FFFF"/>
                </a:solidFill>
                <a:latin typeface="Georgia"/>
              </a:rPr>
              <a:t>Group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10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5F98C-D99D-30A4-8983-5761E895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7" y="817569"/>
            <a:ext cx="10283253" cy="48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status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11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90B33A-E96D-F1E1-A25D-91E4B6C2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1312067"/>
            <a:ext cx="10597520" cy="105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7A9073-5D48-1D3F-0F3C-7B30340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68009"/>
            <a:ext cx="10608406" cy="10668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EC035E-552C-F35F-649C-C7B61252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4" y="3431446"/>
            <a:ext cx="10608406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72DC2-94D1-70E1-C900-B3DE9E04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" y="1341360"/>
            <a:ext cx="5943606" cy="3831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F1F52-B8AA-7FC5-AC4D-7B1A807C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4" y="4253037"/>
            <a:ext cx="5931626" cy="919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E6D9AF-B26D-6B13-49E8-D85D202A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64" y="3282808"/>
            <a:ext cx="5943606" cy="970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159C67-6A9A-9AA4-A546-1853950D6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759" y="2308137"/>
            <a:ext cx="5940425" cy="9743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E4D3F5-B5C1-6A40-BD65-8A03A16D8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739" y="1344929"/>
            <a:ext cx="5928445" cy="10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lang="es-ES" sz="7200" b="1" strike="noStrike" spc="-202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Topology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8C253D8-6F2A-9C76-FDD2-CE88B2A0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70" y="1690401"/>
            <a:ext cx="5940425" cy="335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584B055-54EB-C588-8A6A-97858576F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" y="1690402"/>
            <a:ext cx="5699658" cy="3352023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5D5B1F84-B937-231C-A971-CB44C9276AAF}"/>
              </a:ext>
            </a:extLst>
          </p:cNvPr>
          <p:cNvSpPr txBox="1">
            <a:spLocks/>
          </p:cNvSpPr>
          <p:nvPr/>
        </p:nvSpPr>
        <p:spPr>
          <a:xfrm>
            <a:off x="8206715" y="1194656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After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319D209-3974-F9AE-D15F-0CC2E35BEA8B}"/>
              </a:ext>
            </a:extLst>
          </p:cNvPr>
          <p:cNvSpPr txBox="1">
            <a:spLocks/>
          </p:cNvSpPr>
          <p:nvPr/>
        </p:nvSpPr>
        <p:spPr>
          <a:xfrm>
            <a:off x="1869120" y="1178237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Before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7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A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1134D-3131-72FA-1D58-B2850856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92" y="3160667"/>
            <a:ext cx="7213262" cy="865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CBEC3-76BC-2CAA-E4FD-8B29814A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92" y="865281"/>
            <a:ext cx="7213266" cy="2299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1DBE7A-407D-35E6-9037-7CD844BD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90" y="4003364"/>
            <a:ext cx="7213265" cy="1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8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4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9FB81-4411-3B04-14D1-0C4997DE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81" y="4047142"/>
            <a:ext cx="7272084" cy="1706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BAC27-775F-2658-9715-C732CDE5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83" y="845836"/>
            <a:ext cx="7272084" cy="2312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50FBB-F27E-386B-F29C-E9770418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82" y="3158077"/>
            <a:ext cx="7272086" cy="8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S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7A110-D48B-CDE9-05EE-1538A27A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2" y="2985516"/>
            <a:ext cx="6694328" cy="1021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AA3ACF-31D2-B55A-6777-3D595ED1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262" y="850040"/>
            <a:ext cx="6694325" cy="2142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B83D7-7711-BB9A-AD45-60757F962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261" y="4003355"/>
            <a:ext cx="6694326" cy="17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site A and site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938DA4-E9FE-DC0B-CDBB-83444626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" y="884417"/>
            <a:ext cx="5913873" cy="4841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3BD4F-49F2-CC99-D770-E3ECAC2A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" r="4313"/>
          <a:stretch/>
        </p:blipFill>
        <p:spPr>
          <a:xfrm>
            <a:off x="5940424" y="884057"/>
            <a:ext cx="5874694" cy="4841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Cloud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5773-55DF-0865-3499-14CED980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98" y="1690291"/>
            <a:ext cx="4572000" cy="161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213EE-EC42-CC28-8F9D-CEE08304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98" y="3308448"/>
            <a:ext cx="4572000" cy="164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82EA4-D9D0-10C9-0B5F-B6E8D3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2" y="1683944"/>
            <a:ext cx="6985416" cy="3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09D7-2764-0ADC-A2CA-5DA108A3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48" y="616555"/>
            <a:ext cx="7847351" cy="12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A346-4FC6-55FD-03A9-3B2DB029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49" y="1825624"/>
            <a:ext cx="7847351" cy="39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9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1BD0-89DF-EB4C-7CEC-8E04686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0" y="583365"/>
            <a:ext cx="10292450" cy="51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10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103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Lucida Grande</vt:lpstr>
      <vt:lpstr>Arial</vt:lpstr>
      <vt:lpstr>Arial Black</vt:lpstr>
      <vt:lpstr>Courier New</vt:lpstr>
      <vt:lpstr>Georgia</vt:lpstr>
      <vt:lpstr>Symbol</vt:lpstr>
      <vt:lpstr>Times New Roman</vt:lpstr>
      <vt:lpstr>Wingdings</vt:lpstr>
      <vt:lpstr>AALTO_EN</vt:lpstr>
      <vt:lpstr>AALTO_EN</vt:lpstr>
      <vt:lpstr>Network Security Project 2  DEMO</vt:lpstr>
      <vt:lpstr>Topology</vt:lpstr>
      <vt:lpstr>iptables （gateway A）</vt:lpstr>
      <vt:lpstr>iptables （gateway B）</vt:lpstr>
      <vt:lpstr>iptables （gateway S）</vt:lpstr>
      <vt:lpstr>ipsec listcerts （site A and site B）</vt:lpstr>
      <vt:lpstr>ipsec listcerts （Cloud）</vt:lpstr>
      <vt:lpstr>/var/log/syslog that shows the auth process</vt:lpstr>
      <vt:lpstr>/var/log/syslog that shows the auth process</vt:lpstr>
      <vt:lpstr>/var/log/syslog that shows the auth process</vt:lpstr>
      <vt:lpstr>ipsec status</vt:lpstr>
      <vt:lpstr>Demo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Räisänen Tiina</dc:creator>
  <dc:description/>
  <cp:lastModifiedBy>Songlin Jiang</cp:lastModifiedBy>
  <cp:revision>380</cp:revision>
  <cp:lastPrinted>2015-09-07T07:07:24Z</cp:lastPrinted>
  <dcterms:created xsi:type="dcterms:W3CDTF">2014-01-08T12:01:34Z</dcterms:created>
  <dcterms:modified xsi:type="dcterms:W3CDTF">2022-12-05T23:11:55Z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