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4" r:id="rId4"/>
    <p:sldId id="267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72" r:id="rId13"/>
    <p:sldId id="271" r:id="rId14"/>
    <p:sldId id="281" r:id="rId15"/>
    <p:sldId id="269" r:id="rId16"/>
  </p:sldIdLst>
  <p:sldSz cx="1188085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66F64-DFA6-4985-BB87-2411EA70DCA6}" v="30" dt="2022-12-08T11:21:03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3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35DBB2-A27E-423D-8BC6-8556B631B1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3AA8C9-017E-4BB7-8A4D-43431CD883B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23D36-5A32-429E-913C-DF5F90D69C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01F9A-3629-4137-B1BA-2E0D8F7402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627663-1DD5-4A0E-87DD-D8547A11CC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82A278-FB23-45B0-8EBF-20FED033EF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170CF-4669-43D2-8E79-418720CE82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3B06C-F3A4-4004-9D89-EF02D56D48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10864D-EB58-475F-A040-3B1D486D48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A31B45-4001-40C6-A3CA-B940BF3559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2F078B-96D3-481E-83B4-859B4E29740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7F3407-2C62-4731-AC71-E926300B53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0000"/>
              </a:lnSpc>
              <a:buNone/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1080" y="36720"/>
            <a:ext cx="2908080" cy="2049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4"/>
          <p:cNvCxnSpPr/>
          <p:nvPr/>
        </p:nvCxnSpPr>
        <p:spPr>
          <a:xfrm>
            <a:off x="701280" y="5765760"/>
            <a:ext cx="10505160" cy="360"/>
          </a:xfrm>
          <a:prstGeom prst="straightConnector1">
            <a:avLst/>
          </a:prstGeom>
          <a:ln w="12700">
            <a:solidFill>
              <a:srgbClr val="005EB8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>
                <a:solidFill>
                  <a:srgbClr val="0065BD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237600" lvl="1" indent="-212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60800" lvl="2" indent="-230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Lucida Grande"/>
              <a:buChar char="-"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92000" lvl="3" indent="-19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087200" lvl="4" indent="-2286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&lt;date/time&gt;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"/>
          </p:nvPr>
        </p:nvSpPr>
        <p:spPr>
          <a:xfrm>
            <a:off x="6418800" y="5952960"/>
            <a:ext cx="4702320" cy="158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 idx="3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CD90A7-D8DB-4674-8AA6-744AD5F13D9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‹#›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279000" y="5634720"/>
            <a:ext cx="3182040" cy="11152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9240" y="2310480"/>
            <a:ext cx="10362240" cy="293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r>
              <a:rPr lang="fi-FI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Network Security Project 2</a:t>
            </a:r>
            <a:br>
              <a:rPr sz="6600" dirty="0"/>
            </a:br>
            <a:br>
              <a:rPr sz="6600" dirty="0"/>
            </a:br>
            <a:r>
              <a:rPr lang="en-US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 lang="en-US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33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FFFF"/>
                </a:solidFill>
                <a:latin typeface="Georgia"/>
              </a:rPr>
              <a:t>Group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S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10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63F1C62-E8D1-73A4-6DD4-01C517BC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62" y="2124072"/>
            <a:ext cx="10360565" cy="26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status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11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90B33A-E96D-F1E1-A25D-91E4B6C2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" y="1312067"/>
            <a:ext cx="10597520" cy="1055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7A9073-5D48-1D3F-0F3C-7B30340B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" y="2368009"/>
            <a:ext cx="10608406" cy="10668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EC035E-552C-F35F-649C-C7B61252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94" y="3431446"/>
            <a:ext cx="10608406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1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9F5F5-0C3F-9B83-1689-8C9ABD0C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2" y="784851"/>
            <a:ext cx="5691216" cy="1578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97F0C-DAB4-AAD3-487B-80041744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2" y="2345036"/>
            <a:ext cx="5691216" cy="76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7FE1B-5C6A-4BB6-9F82-4DC151999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711" y="3109453"/>
            <a:ext cx="5687239" cy="776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EF03A-0601-6246-A08E-EE685CC7B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711" y="3885425"/>
            <a:ext cx="5691216" cy="77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29BCC-D650-2E4E-DF60-8CE4279C3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206" y="4644726"/>
            <a:ext cx="5687239" cy="7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13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0E56615-8E27-E2BD-0FC1-2CC88C8E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3" y="844755"/>
            <a:ext cx="9277610" cy="48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0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br>
              <a:rPr sz="7200"/>
            </a:br>
            <a:r>
              <a:rPr lang="es-ES" sz="7200" b="1" strike="noStrike" spc="-202">
                <a:solidFill>
                  <a:srgbClr val="FFFFFF"/>
                </a:solidFill>
                <a:latin typeface="Arial Black"/>
                <a:ea typeface="ＭＳ Ｐゴシック"/>
              </a:rPr>
              <a:t>Questions?</a:t>
            </a:r>
            <a:br>
              <a:rPr sz="7200"/>
            </a:b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Topology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584B055-54EB-C588-8A6A-97858576F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" y="1690402"/>
            <a:ext cx="5699658" cy="3352023"/>
          </a:xfrm>
          <a:prstGeom prst="rect">
            <a:avLst/>
          </a:prstGeom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5D5B1F84-B937-231C-A971-CB44C9276AAF}"/>
              </a:ext>
            </a:extLst>
          </p:cNvPr>
          <p:cNvSpPr txBox="1">
            <a:spLocks/>
          </p:cNvSpPr>
          <p:nvPr/>
        </p:nvSpPr>
        <p:spPr>
          <a:xfrm>
            <a:off x="8206715" y="1194656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After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319D209-3974-F9AE-D15F-0CC2E35BEA8B}"/>
              </a:ext>
            </a:extLst>
          </p:cNvPr>
          <p:cNvSpPr txBox="1">
            <a:spLocks/>
          </p:cNvSpPr>
          <p:nvPr/>
        </p:nvSpPr>
        <p:spPr>
          <a:xfrm>
            <a:off x="1869120" y="1178237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Before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2313702-3906-758C-960E-D41C9BD16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40" y="1706820"/>
            <a:ext cx="5812084" cy="33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site A and site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3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938DA4-E9FE-DC0B-CDBB-83444626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" y="884417"/>
            <a:ext cx="5913873" cy="48418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3BD4F-49F2-CC99-D770-E3ECAC2A7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" r="4313"/>
          <a:stretch/>
        </p:blipFill>
        <p:spPr>
          <a:xfrm>
            <a:off x="5922553" y="884057"/>
            <a:ext cx="5874694" cy="4841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Cloud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4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5773-55DF-0865-3499-14CED980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08" y="1706277"/>
            <a:ext cx="4572000" cy="161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213EE-EC42-CC28-8F9D-CEE08304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308" y="3308448"/>
            <a:ext cx="4572000" cy="1641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82EA4-D9D0-10C9-0B5F-B6E8D3C0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82" y="1683944"/>
            <a:ext cx="6985416" cy="3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5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09D7-2764-0ADC-A2CA-5DA108A3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48" y="632541"/>
            <a:ext cx="7847351" cy="1209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0A346-4FC6-55FD-03A9-3B2DB029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49" y="1825624"/>
            <a:ext cx="7847351" cy="39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1BD0-89DF-EB4C-7CEC-8E04686C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0" y="583365"/>
            <a:ext cx="10292450" cy="51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5F98C-D99D-30A4-8983-5761E895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7" y="817569"/>
            <a:ext cx="10283253" cy="48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A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1DBE7A-407D-35E6-9037-7CD844BD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4" y="2166614"/>
            <a:ext cx="10746741" cy="25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8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9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9FB81-4411-3B04-14D1-0C4997DE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9" y="2190170"/>
            <a:ext cx="10560961" cy="24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2813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Words>103</Words>
  <Application>Microsoft Office PowerPoint</Application>
  <PresentationFormat>Custom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AALTO_EN</vt:lpstr>
      <vt:lpstr>AALTO_EN</vt:lpstr>
      <vt:lpstr>Network Security Project 2  DEMO</vt:lpstr>
      <vt:lpstr>Topology</vt:lpstr>
      <vt:lpstr>ipsec listcerts （site A and site B）</vt:lpstr>
      <vt:lpstr>ipsec listcerts （Cloud）</vt:lpstr>
      <vt:lpstr>/var/log/syslog that shows the auth process</vt:lpstr>
      <vt:lpstr>/var/log/syslog that shows the auth process</vt:lpstr>
      <vt:lpstr>/var/log/syslog that shows the auth process</vt:lpstr>
      <vt:lpstr>iptables （gateway A）</vt:lpstr>
      <vt:lpstr>iptables （gateway B）</vt:lpstr>
      <vt:lpstr>iptables （gateway S）</vt:lpstr>
      <vt:lpstr>ipsec status</vt:lpstr>
      <vt:lpstr>Demo</vt:lpstr>
      <vt:lpstr>Demo</vt:lpstr>
      <vt:lpstr> Questions? 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Räisänen Tiina</dc:creator>
  <dc:description/>
  <cp:lastModifiedBy>Songlin Jiang</cp:lastModifiedBy>
  <cp:revision>410</cp:revision>
  <cp:lastPrinted>2015-09-07T07:07:24Z</cp:lastPrinted>
  <dcterms:created xsi:type="dcterms:W3CDTF">2014-01-08T12:01:34Z</dcterms:created>
  <dcterms:modified xsi:type="dcterms:W3CDTF">2022-12-08T11:36:38Z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14</vt:i4>
  </property>
</Properties>
</file>