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67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1" r:id="rId14"/>
    <p:sldId id="269" r:id="rId15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S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10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83D7-7711-BB9A-AD45-60757F96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4" y="2052501"/>
            <a:ext cx="10475481" cy="27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status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11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90B33A-E96D-F1E1-A25D-91E4B6C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1312067"/>
            <a:ext cx="10597520" cy="105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7A9073-5D48-1D3F-0F3C-7B30340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68009"/>
            <a:ext cx="10608406" cy="1066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C035E-552C-F35F-649C-C7B61252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4" y="3431446"/>
            <a:ext cx="10608406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F5F5-0C3F-9B83-1689-8C9ABD0C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2" y="766976"/>
            <a:ext cx="5691216" cy="157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97F0C-DAB4-AAD3-487B-80041744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2" y="2345036"/>
            <a:ext cx="5691216" cy="76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7FE1B-5C6A-4BB6-9F82-4DC15199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11" y="3109453"/>
            <a:ext cx="5687239" cy="77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EF03A-0601-6246-A08E-EE685CC7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711" y="3885425"/>
            <a:ext cx="5691216" cy="77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29BCC-D650-2E4E-DF60-8CE4279C3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06" y="4662601"/>
            <a:ext cx="5687239" cy="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Topology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84B055-54EB-C588-8A6A-97858576F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" y="1690402"/>
            <a:ext cx="5699658" cy="3352023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5D5B1F84-B937-231C-A971-CB44C9276AAF}"/>
              </a:ext>
            </a:extLst>
          </p:cNvPr>
          <p:cNvSpPr txBox="1">
            <a:spLocks/>
          </p:cNvSpPr>
          <p:nvPr/>
        </p:nvSpPr>
        <p:spPr>
          <a:xfrm>
            <a:off x="8206715" y="1194656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After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319D209-3974-F9AE-D15F-0CC2E35BEA8B}"/>
              </a:ext>
            </a:extLst>
          </p:cNvPr>
          <p:cNvSpPr txBox="1">
            <a:spLocks/>
          </p:cNvSpPr>
          <p:nvPr/>
        </p:nvSpPr>
        <p:spPr>
          <a:xfrm>
            <a:off x="1869120" y="1178237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Before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2313702-3906-758C-960E-D41C9BD16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40" y="1706820"/>
            <a:ext cx="5812084" cy="33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site A and site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938DA4-E9FE-DC0B-CDBB-8344462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" y="884417"/>
            <a:ext cx="5913873" cy="4841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3BD4F-49F2-CC99-D770-E3ECAC2A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" r="4313"/>
          <a:stretch/>
        </p:blipFill>
        <p:spPr>
          <a:xfrm>
            <a:off x="5940424" y="884057"/>
            <a:ext cx="5874694" cy="4841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Cloud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5773-55DF-0865-3499-14CED980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98" y="1690291"/>
            <a:ext cx="4572000" cy="16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13EE-EC42-CC28-8F9D-CEE08304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98" y="3308448"/>
            <a:ext cx="4572000" cy="164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82EA4-D9D0-10C9-0B5F-B6E8D3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1683944"/>
            <a:ext cx="6985416" cy="3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09D7-2764-0ADC-A2CA-5DA108A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8" y="616555"/>
            <a:ext cx="7847351" cy="12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A346-4FC6-55FD-03A9-3B2DB02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49" y="1825624"/>
            <a:ext cx="7847351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1BD0-89DF-EB4C-7CEC-8E04686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0" y="583365"/>
            <a:ext cx="10292450" cy="51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F98C-D99D-30A4-8983-5761E89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7" y="817569"/>
            <a:ext cx="10283253" cy="48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A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1DBE7A-407D-35E6-9037-7CD844BD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4" y="2166614"/>
            <a:ext cx="10746741" cy="25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9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FB81-4411-3B04-14D1-0C4997DE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" y="2190170"/>
            <a:ext cx="10560961" cy="24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81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103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Lucida Grande</vt:lpstr>
      <vt:lpstr>Arial</vt:lpstr>
      <vt:lpstr>Arial Black</vt:lpstr>
      <vt:lpstr>Courier New</vt:lpstr>
      <vt:lpstr>Georgia</vt:lpstr>
      <vt:lpstr>Symbol</vt:lpstr>
      <vt:lpstr>Times New Roman</vt:lpstr>
      <vt:lpstr>Wingdings</vt:lpstr>
      <vt:lpstr>AALTO_EN</vt:lpstr>
      <vt:lpstr>AALTO_EN</vt:lpstr>
      <vt:lpstr>Network Security Project 2  DEMO</vt:lpstr>
      <vt:lpstr>Topology</vt:lpstr>
      <vt:lpstr>ipsec listcerts （site A and site B）</vt:lpstr>
      <vt:lpstr>ipsec listcerts （Cloud）</vt:lpstr>
      <vt:lpstr>/var/log/syslog that shows the auth process</vt:lpstr>
      <vt:lpstr>/var/log/syslog that shows the auth process</vt:lpstr>
      <vt:lpstr>/var/log/syslog that shows the auth process</vt:lpstr>
      <vt:lpstr>iptables （gateway A）</vt:lpstr>
      <vt:lpstr>iptables （gateway B）</vt:lpstr>
      <vt:lpstr>iptables （gateway S）</vt:lpstr>
      <vt:lpstr>ipsec status</vt:lpstr>
      <vt:lpstr>Demo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393</cp:revision>
  <cp:lastPrinted>2015-09-07T07:07:24Z</cp:lastPrinted>
  <dcterms:created xsi:type="dcterms:W3CDTF">2014-01-08T12:01:34Z</dcterms:created>
  <dcterms:modified xsi:type="dcterms:W3CDTF">2022-12-07T18:10:27Z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