
<file path=[Content_Types].xml><?xml version="1.0" encoding="utf-8"?>
<Types xmlns="http://schemas.openxmlformats.org/package/2006/content-types">
  <Default Extension="xml" ContentType="application/xml"/>
  <Default Extension="fntdata" ContentType="application/x-fontdata"/>
  <Default Extension="png" ContentType="image/png"/>
  <Default Extension="rels" ContentType="application/vnd.openxmlformats-package.relationships+xml"/>
  <Default Extension="font" ContentType="application/x-fontdata"/>
  <Override PartName="/ppt/slides/slide75.xml" ContentType="application/vnd.openxmlformats-officedocument.presentationml.slide+xml"/>
  <Override PartName="/ppt/slides/slide58.xml" ContentType="application/vnd.openxmlformats-officedocument.presentationml.slide+xml"/>
  <Override PartName="/ppt/slides/slide42.xml" ContentType="application/vnd.openxmlformats-officedocument.presentationml.slide+xml"/>
  <Override PartName="/ppt/slides/slide94.xml" ContentType="application/vnd.openxmlformats-officedocument.presentationml.slide+xml"/>
  <Override PartName="/ppt/slides/slide61.xml" ContentType="application/vnd.openxmlformats-officedocument.presentationml.slide+xml"/>
  <Override PartName="/ppt/slides/slide55.xml" ContentType="application/vnd.openxmlformats-officedocument.presentationml.slide+xml"/>
  <Override PartName="/ppt/slideLayouts/slideLayoutmaster1.xml" ContentType="application/vnd.openxmlformats-officedocument.presentationml.slideLayout+xml"/>
  <Override PartName="/ppt/slides/slide80.xml" ContentType="application/vnd.openxmlformats-officedocument.presentationml.slide+xml"/>
  <Override PartName="/ppt/slides/slide62.xml" ContentType="application/vnd.openxmlformats-officedocument.presentationml.slide+xml"/>
  <Override PartName="/ppt/tableStyles.xml" ContentType="application/vnd.openxmlformats-officedocument.presentationml.tableStyles+xml"/>
  <Override PartName="/ppt/slides/slide50.xml" ContentType="application/vnd.openxmlformats-officedocument.presentationml.slide+xml"/>
  <Override PartName="/ppt/slides/slide87.xml" ContentType="application/vnd.openxmlformats-officedocument.presentationml.slide+xml"/>
  <Override PartName="/ppt/slides/slide17.xml" ContentType="application/vnd.openxmlformats-officedocument.presentationml.slide+xml"/>
  <Override PartName="/ppt/slides/slide30.xml" ContentType="application/vnd.openxmlformats-officedocument.presentationml.slide+xml"/>
  <Override PartName="/ppt/viewProps.xml" ContentType="application/vnd.openxmlformats-officedocument.presentationml.viewProps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45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67.xml" ContentType="application/vnd.openxmlformats-officedocument.presentationml.slide+xml"/>
  <Override PartName="/ppt/slides/slide51.xml" ContentType="application/vnd.openxmlformats-officedocument.presentationml.slide+xml"/>
  <Override PartName="/ppt/slides/slide29.xml" ContentType="application/vnd.openxmlformats-officedocument.presentationml.slide+xml"/>
  <Override PartName="/ppt/slides/slide54.xml" ContentType="application/vnd.openxmlformats-officedocument.presentationml.slide+xml"/>
  <Override PartName="/ppt/slides/slide63.xml" ContentType="application/vnd.openxmlformats-officedocument.presentationml.slide+xml"/>
  <Override PartName="/ppt/slides/slide56.xml" ContentType="application/vnd.openxmlformats-officedocument.presentationml.slide+xml"/>
  <Override PartName="/ppt/slides/slide34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03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93.xml" ContentType="application/vnd.openxmlformats-officedocument.presentationml.slide+xml"/>
  <Override PartName="/ppt/slides/slide90.xml" ContentType="application/vnd.openxmlformats-officedocument.presentationml.slide+xml"/>
  <Override PartName="/ppt/slides/slide4.xml" ContentType="application/vnd.openxmlformats-officedocument.presentationml.slide+xml"/>
  <Override PartName="/ppt/slides/slide77.xml" ContentType="application/vnd.openxmlformats-officedocument.presentationml.slide+xml"/>
  <Override PartName="/ppt/slides/slide32.xml" ContentType="application/vnd.openxmlformats-officedocument.presentationml.slide+xml"/>
  <Override PartName="/ppt/slides/slide82.xml" ContentType="application/vnd.openxmlformats-officedocument.presentationml.slide+xml"/>
  <Override PartName="/ppt/slides/slide79.xml" ContentType="application/vnd.openxmlformats-officedocument.presentationml.slide+xml"/>
  <Override PartName="/ppt/slides/slide26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48.xml" ContentType="application/vnd.openxmlformats-officedocument.presentationml.slide+xml"/>
  <Override PartName="/ppt/slides/slide53.xml" ContentType="application/vnd.openxmlformats-officedocument.presentationml.slide+xml"/>
  <Override PartName="/ppt/slideLayouts/slideLayouttitle2.xml" ContentType="application/vnd.openxmlformats-officedocument.presentationml.slideLayout+xml"/>
  <Override PartName="/ppt/slides/slide44.xml" ContentType="application/vnd.openxmlformats-officedocument.presentationml.slide+xml"/>
  <Override PartName="/ppt/slides/slide59.xml" ContentType="application/vnd.openxmlformats-officedocument.presentationml.slide+xml"/>
  <Override PartName="/ppt/slideLayouts/slideLayout24.xml" ContentType="application/vnd.openxmlformats-officedocument.presentationml.slideLayout+xml"/>
  <Override PartName="/ppt/slides/slide92.xml" ContentType="application/vnd.openxmlformats-officedocument.presentationml.slide+xml"/>
  <Override PartName="/ppt/slides/slide78.xml" ContentType="application/vnd.openxmlformats-officedocument.presentationml.slide+xml"/>
  <Override PartName="/ppt/slides/slide43.xml" ContentType="application/vnd.openxmlformats-officedocument.presentationml.slide+xml"/>
  <Override PartName="/ppt/slides/slide0.xml" ContentType="application/vnd.openxmlformats-officedocument.presentationml.slide+xml"/>
  <Override PartName="/ppt/slides/slide46.xml" ContentType="application/vnd.openxmlformats-officedocument.presentationml.slide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8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70.xml" ContentType="application/vnd.openxmlformats-officedocument.presentationml.slide+xml"/>
  <Override PartName="/ppt/slides/slide7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97.xml" ContentType="application/vnd.openxmlformats-officedocument.presentationml.slide+xml"/>
  <Override PartName="/ppt/slides/slide100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86.xml" ContentType="application/vnd.openxmlformats-officedocument.presentationml.slide+xml"/>
  <Override PartName="/ppt/slides/slide18.xml" ContentType="application/vnd.openxmlformats-officedocument.presentationml.slide+xml"/>
  <Override PartName="/ppt/slides/slide113.xml" ContentType="application/vnd.openxmlformats-officedocument.presentationml.slide+xml"/>
  <Override PartName="/ppt/slides/slide33.xml" ContentType="application/vnd.openxmlformats-officedocument.presentationml.slide+xml"/>
  <Override PartName="/ppt/slides/slide3.xml" ContentType="application/vnd.openxmlformats-officedocument.presentationml.slide+xml"/>
  <Override PartName="/ppt/slides/slide88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41.xml" ContentType="application/vnd.openxmlformats-officedocument.presentationml.slide+xml"/>
  <Override PartName="/ppt/slideLayouts/slideLayout26.xml" ContentType="application/vnd.openxmlformats-officedocument.presentationml.slideLayout+xml"/>
  <Override PartName="/ppt/slides/slide21.xml" ContentType="application/vnd.openxmlformats-officedocument.presentationml.slide+xml"/>
  <Override PartName="/ppt/slides/slide101.xml" ContentType="application/vnd.openxmlformats-officedocument.presentationml.slide+xml"/>
  <Override PartName="/ppt/slides/slide52.xml" ContentType="application/vnd.openxmlformats-officedocument.presentationml.slide+xml"/>
  <Override PartName="/ppt/slides/slide73.xml" ContentType="application/vnd.openxmlformats-officedocument.presentationml.slide+xml"/>
  <Override PartName="/ppt/slides/slide112.xml" ContentType="application/vnd.openxmlformats-officedocument.presentationml.slide+xml"/>
  <Override PartName="/ppt/slides/slide27.xml" ContentType="application/vnd.openxmlformats-officedocument.presentationml.slide+xml"/>
  <Override PartName="/ppt/slides/slide72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110.xml" ContentType="application/vnd.openxmlformats-officedocument.presentationml.slide+xml"/>
  <Override PartName="/ppt/slideLayouts/slideLayout25.xml" ContentType="application/vnd.openxmlformats-officedocument.presentationml.slideLayout+xml"/>
  <Override PartName="/ppt/slides/slide105.xml" ContentType="application/vnd.openxmlformats-officedocument.presentationml.slide+xml"/>
  <Override PartName="/ppt/slides/slide96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s/slide85.xml" ContentType="application/vnd.openxmlformats-officedocument.presentationml.slide+xml"/>
  <Override PartName="/ppt/slides/slide111.xml" ContentType="application/vnd.openxmlformats-officedocument.presentationml.slide+xml"/>
  <Override PartName="/ppt/slides/slide66.xml" ContentType="application/vnd.openxmlformats-officedocument.presentationml.slide+xml"/>
  <Override PartName="/ppt/slides/slide104.xml" ContentType="application/vnd.openxmlformats-officedocument.presentationml.slide+xml"/>
  <Override PartName="/ppt/slides/slide102.xml" ContentType="application/vnd.openxmlformats-officedocument.presentationml.slide+xml"/>
  <Override PartName="/ppt/slides/slide9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08.xml" ContentType="application/vnd.openxmlformats-officedocument.presentationml.slide+xml"/>
  <Override PartName="/ppt/slides/slide64.xml" ContentType="application/vnd.openxmlformats-officedocument.presentationml.slide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106.xml" ContentType="application/vnd.openxmlformats-officedocument.presentationml.slide+xml"/>
  <Override PartName="/ppt/slides/slide9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9.xml" ContentType="application/vnd.openxmlformats-officedocument.presentationml.slide+xml"/>
  <Override PartName="/ppt/slides/slide60.xml" ContentType="application/vnd.openxmlformats-officedocument.presentationml.slide+xml"/>
  <Override PartName="/ppt/slides/slide35.xml" ContentType="application/vnd.openxmlformats-officedocument.presentationml.slide+xml"/>
  <Override PartName="/ppt/slides/slide49.xml" ContentType="application/vnd.openxmlformats-officedocument.presentationml.slide+xml"/>
  <Override PartName="/ppt/slides/slide1.xml" ContentType="application/vnd.openxmlformats-officedocument.presentationml.slide+xml"/>
  <Override PartName="/ppt/slides/slide76.xml" ContentType="application/vnd.openxmlformats-officedocument.presentationml.slide+xml"/>
  <Override PartName="/ppt/slides/slide20.xml" ContentType="application/vnd.openxmlformats-officedocument.presentationml.slide+xml"/>
  <Override PartName="/ppt/slides/slide65.xml" ContentType="application/vnd.openxmlformats-officedocument.presentationml.slide+xml"/>
  <Override PartName="/ppt/slides/slide89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95.xml" ContentType="application/vnd.openxmlformats-officedocument.presentationml.slide+xml"/>
  <Override PartName="/ppt/slides/slide91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84.xml" ContentType="application/vnd.openxmlformats-officedocument.presentationml.slide+xml"/>
  <Override PartName="/ppt/slides/slide25.xml" ContentType="application/vnd.openxmlformats-officedocument.presentationml.slide+xml"/>
  <Override PartName="/ppt/slides/slide109.xml" ContentType="application/vnd.openxmlformats-officedocument.presentationml.slide+xml"/>
  <Override PartName="/ppt/slides/slide36.xml" ContentType="application/vnd.openxmlformats-officedocument.presentationml.slide+xml"/>
  <Override PartName="/ppt/slides/slide107.xml" ContentType="application/vnd.openxmlformats-officedocument.presentationml.slide+xml"/>
  <Override PartName="/ppt/slides/slide81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embedTrueTypeFonts="1">
  <p:sldMasterIdLst>
    <p:sldMasterId r:id="rId140" id="2147483649"/>
  </p:sldMasterIdLst>
  <p:sldIdLst>
    <p:sldId r:id="rIds256" id="256"/>
    <p:sldId r:id="rIds257" id="257"/>
    <p:sldId r:id="rIds288" id="288"/>
    <p:sldId r:id="rIds390" id="390"/>
    <p:sldId r:id="rIds258" id="258"/>
    <p:sldId r:id="rIds259" id="259"/>
    <p:sldId r:id="rIds260" id="260"/>
    <p:sldId r:id="rIds261" id="261"/>
    <p:sldId r:id="rIds369" id="369"/>
    <p:sldId r:id="rIds262" id="262"/>
    <p:sldId r:id="rIds263" id="263"/>
    <p:sldId r:id="rIds264" id="264"/>
    <p:sldId r:id="rIds370" id="370"/>
    <p:sldId r:id="rIds266" id="266"/>
    <p:sldId r:id="rIds267" id="267"/>
    <p:sldId r:id="rIds268" id="268"/>
    <p:sldId r:id="rIds269" id="269"/>
    <p:sldId r:id="rIds270" id="270"/>
    <p:sldId r:id="rIds403" id="403"/>
    <p:sldId r:id="rIds271" id="271"/>
    <p:sldId r:id="rIds272" id="272"/>
    <p:sldId r:id="rIds273" id="273"/>
    <p:sldId r:id="rIds274" id="274"/>
    <p:sldId r:id="rIds275" id="275"/>
    <p:sldId r:id="rIds276" id="276"/>
    <p:sldId r:id="rIds277" id="277"/>
    <p:sldId r:id="rIds278" id="278"/>
    <p:sldId r:id="rIds279" id="279"/>
    <p:sldId r:id="rIds280" id="280"/>
    <p:sldId r:id="rIds372" id="372"/>
    <p:sldId r:id="rIds281" id="281"/>
    <p:sldId r:id="rIds404" id="404"/>
    <p:sldId r:id="rIds282" id="282"/>
    <p:sldId r:id="rIds283" id="283"/>
    <p:sldId r:id="rIds284" id="284"/>
    <p:sldId r:id="rIds285" id="285"/>
    <p:sldId r:id="rIds336" id="336"/>
    <p:sldId r:id="rIds407" id="407"/>
    <p:sldId r:id="rIds286" id="286"/>
    <p:sldId r:id="rIds292" id="292"/>
    <p:sldId r:id="rIds293" id="293"/>
    <p:sldId r:id="rIds343" id="343"/>
    <p:sldId r:id="rIds294" id="294"/>
    <p:sldId r:id="rIds295" id="295"/>
    <p:sldId r:id="rIds296" id="296"/>
    <p:sldId r:id="rIds297" id="297"/>
    <p:sldId r:id="rIds298" id="298"/>
    <p:sldId r:id="rIds299" id="299"/>
    <p:sldId r:id="rIds353" id="353"/>
    <p:sldId r:id="rIds408" id="408"/>
    <p:sldId r:id="rIds354" id="354"/>
    <p:sldId r:id="rIds355" id="355"/>
    <p:sldId r:id="rIds356" id="356"/>
    <p:sldId r:id="rIds357" id="357"/>
    <p:sldId r:id="rIds389" id="389"/>
    <p:sldId r:id="rIds358" id="358"/>
    <p:sldId r:id="rIds380" id="380"/>
    <p:sldId r:id="rIds359" id="359"/>
    <p:sldId r:id="rIds409" id="409"/>
    <p:sldId r:id="rIds360" id="360"/>
    <p:sldId r:id="rIds361" id="361"/>
    <p:sldId r:id="rIds309" id="309"/>
    <p:sldId r:id="rIds342" id="342"/>
    <p:sldId r:id="rIds310" id="310"/>
    <p:sldId r:id="rIds410" id="410"/>
    <p:sldId r:id="rIds311" id="311"/>
    <p:sldId r:id="rIds344" id="344"/>
    <p:sldId r:id="rIds394" id="394"/>
    <p:sldId r:id="rIds313" id="313"/>
    <p:sldId r:id="rIds314" id="314"/>
    <p:sldId r:id="rIds315" id="315"/>
    <p:sldId r:id="rIds316" id="316"/>
    <p:sldId r:id="rIds411" id="411"/>
    <p:sldId r:id="rIds317" id="317"/>
    <p:sldId r:id="rIds412" id="412"/>
    <p:sldId r:id="rIds318" id="318"/>
    <p:sldId r:id="rIds319" id="319"/>
    <p:sldId r:id="rIds345" id="345"/>
    <p:sldId r:id="rIds379" id="379"/>
    <p:sldId r:id="rIds346" id="346"/>
    <p:sldId r:id="rIds381" id="381"/>
    <p:sldId r:id="rIds395" id="395"/>
    <p:sldId r:id="rIds396" id="396"/>
    <p:sldId r:id="rIds413" id="413"/>
    <p:sldId r:id="rIds397" id="397"/>
    <p:sldId r:id="rIds398" id="398"/>
    <p:sldId r:id="rIds399" id="399"/>
    <p:sldId r:id="rIds400" id="400"/>
    <p:sldId r:id="rIds349" id="349"/>
    <p:sldId r:id="rIds320" id="320"/>
    <p:sldId r:id="rIds321" id="321"/>
    <p:sldId r:id="rIds322" id="322"/>
    <p:sldId r:id="rIds383" id="383"/>
    <p:sldId r:id="rIds323" id="323"/>
    <p:sldId r:id="rIds384" id="384"/>
    <p:sldId r:id="rIds324" id="324"/>
    <p:sldId r:id="rIds347" id="347"/>
    <p:sldId r:id="rIds348" id="348"/>
    <p:sldId r:id="rIds327" id="327"/>
    <p:sldId r:id="rIds350" id="350"/>
    <p:sldId r:id="rIds328" id="328"/>
    <p:sldId r:id="rIds329" id="329"/>
    <p:sldId r:id="rIds391" id="391"/>
    <p:sldId r:id="rIds330" id="330"/>
    <p:sldId r:id="rIds331" id="331"/>
    <p:sldId r:id="rIds392" id="392"/>
    <p:sldId r:id="rIds332" id="332"/>
    <p:sldId r:id="rIds393" id="393"/>
    <p:sldId r:id="rIds333" id="333"/>
    <p:sldId r:id="rIds334" id="334"/>
    <p:sldId r:id="rIds386" id="386"/>
    <p:sldId r:id="rIds335" id="335"/>
    <p:sldId r:id="rIds387" id="387"/>
    <p:sldId r:id="rIds352" id="352"/>
  </p:sldIdLst>
  <p:sldSz cx="9144000" cy="6858000" type="screen4x3"/>
  <p:notesSz cx="6858000" cy="9144000"/>
  <p:custShowLst>
    <p:custShow name="自定义放映1" id="0">
      <p:sldLst>
        <p:sld r:id="rIds293"/>
      </p:sldLst>
    </p:custShow>
    <p:custShow name="自定义放映2" id="1">
      <p:sldLst>
        <p:sld r:id="rIds292"/>
        <p:sld r:id="rIds293"/>
        <p:sld r:id="rIds294"/>
      </p:sldLst>
    </p:custShow>
    <p:custShow name="自定义放映3" id="2">
      <p:sldLst>
        <p:sld r:id="rIds296"/>
      </p:sldLst>
    </p:custShow>
    <p:custShow name="自定义放映4" id="3">
      <p:sldLst>
        <p:sld r:id="rIds297"/>
      </p:sldLst>
    </p:custShow>
    <p:custShow name="自定义放映5" id="4">
      <p:sldLst>
        <p:sld r:id="rIds299"/>
      </p:sldLst>
    </p:custShow>
    <p:custShow name="自定义放映6" id="5">
      <p:sldLst>
        <p:sld r:id="rIds308"/>
      </p:sldLst>
    </p:custShow>
    <p:custShow name="自定义放映7" id="6">
      <p:sldLst>
        <p:sld r:id="rIds309"/>
      </p:sldLst>
    </p:custShow>
  </p:custShowLst>
  <p:embeddedFontLst>
    <p:embeddedFont>
      <p:font typeface="WPS Special 1"/>
      <p:regular r:id="rId119"/>
    </p:embeddedFont>
  </p:embeddedFontLst>
  <p:defaultTextStyle>
    <a:lvl1pPr indent="0" algn="l" fontAlgn="base" marL="0" eaLnBrk="1" hangingPunct="true" rtl="false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charset="0" typeface="Times New Roman"/>
        <a:ea charset="-122" typeface="宋体"/>
      </a:defRPr>
    </a:lvl1pPr>
    <a:lvl2pPr indent="0" algn="l" fontAlgn="base" marL="457200" eaLnBrk="1" hangingPunct="true" rtl="false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charset="0" typeface="Times New Roman"/>
        <a:ea charset="-122" typeface="宋体"/>
      </a:defRPr>
    </a:lvl2pPr>
    <a:lvl3pPr indent="0" algn="l" fontAlgn="base" marL="914400" eaLnBrk="1" hangingPunct="true" rtl="false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charset="0" typeface="Times New Roman"/>
        <a:ea charset="-122" typeface="宋体"/>
      </a:defRPr>
    </a:lvl3pPr>
    <a:lvl4pPr indent="0" algn="l" fontAlgn="base" marL="1371600" eaLnBrk="1" hangingPunct="true" rtl="false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charset="0" typeface="Times New Roman"/>
        <a:ea charset="-122" typeface="宋体"/>
      </a:defRPr>
    </a:lvl4pPr>
    <a:lvl5pPr indent="0" algn="l" fontAlgn="base" marL="1828800" eaLnBrk="1" hangingPunct="true" rtl="false">
      <a:lnSpc>
        <a:spcPct val="100000"/>
      </a:lnSpc>
      <a:spcBef>
        <a:spcPct val="0"/>
      </a:spcBef>
      <a:spcAft>
        <a:spcPct val="0"/>
      </a:spcAft>
      <a:buNone/>
      <a:defRPr sz="2400">
        <a:solidFill>
          <a:schemeClr val="tx1"/>
        </a:solidFill>
        <a:latin charset="0" typeface="Times New Roman"/>
        <a:ea charset="-122" typeface="宋体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40" Type="http://schemas.openxmlformats.org/officeDocument/2006/relationships/slideMaster" Target="slideMasters/slideMaster1.xml" /><Relationship Id="rIds256" Type="http://schemas.openxmlformats.org/officeDocument/2006/relationships/slide" Target="slides/slide0.xml" /><Relationship Id="rIds257" Type="http://schemas.openxmlformats.org/officeDocument/2006/relationships/slide" Target="slides/slide1.xml" /><Relationship Id="rIds288" Type="http://schemas.openxmlformats.org/officeDocument/2006/relationships/slide" Target="slides/slide2.xml" /><Relationship Id="rIds390" Type="http://schemas.openxmlformats.org/officeDocument/2006/relationships/slide" Target="slides/slide3.xml" /><Relationship Id="rIds258" Type="http://schemas.openxmlformats.org/officeDocument/2006/relationships/slide" Target="slides/slide4.xml" /><Relationship Id="rIds259" Type="http://schemas.openxmlformats.org/officeDocument/2006/relationships/slide" Target="slides/slide5.xml" /><Relationship Id="rIds260" Type="http://schemas.openxmlformats.org/officeDocument/2006/relationships/slide" Target="slides/slide6.xml" /><Relationship Id="rIds261" Type="http://schemas.openxmlformats.org/officeDocument/2006/relationships/slide" Target="slides/slide7.xml" /><Relationship Id="rIds369" Type="http://schemas.openxmlformats.org/officeDocument/2006/relationships/slide" Target="slides/slide8.xml" /><Relationship Id="rIds262" Type="http://schemas.openxmlformats.org/officeDocument/2006/relationships/slide" Target="slides/slide9.xml" /><Relationship Id="rIds263" Type="http://schemas.openxmlformats.org/officeDocument/2006/relationships/slide" Target="slides/slide10.xml" /><Relationship Id="rIds264" Type="http://schemas.openxmlformats.org/officeDocument/2006/relationships/slide" Target="slides/slide11.xml" /><Relationship Id="rIds370" Type="http://schemas.openxmlformats.org/officeDocument/2006/relationships/slide" Target="slides/slide12.xml" /><Relationship Id="rIds266" Type="http://schemas.openxmlformats.org/officeDocument/2006/relationships/slide" Target="slides/slide13.xml" /><Relationship Id="rIds267" Type="http://schemas.openxmlformats.org/officeDocument/2006/relationships/slide" Target="slides/slide14.xml" /><Relationship Id="rIds268" Type="http://schemas.openxmlformats.org/officeDocument/2006/relationships/slide" Target="slides/slide15.xml" /><Relationship Id="rIds269" Type="http://schemas.openxmlformats.org/officeDocument/2006/relationships/slide" Target="slides/slide16.xml" /><Relationship Id="rIds270" Type="http://schemas.openxmlformats.org/officeDocument/2006/relationships/slide" Target="slides/slide17.xml" /><Relationship Id="rIds403" Type="http://schemas.openxmlformats.org/officeDocument/2006/relationships/slide" Target="slides/slide18.xml" /><Relationship Id="rIds271" Type="http://schemas.openxmlformats.org/officeDocument/2006/relationships/slide" Target="slides/slide19.xml" /><Relationship Id="rIds272" Type="http://schemas.openxmlformats.org/officeDocument/2006/relationships/slide" Target="slides/slide20.xml" /><Relationship Id="rIds273" Type="http://schemas.openxmlformats.org/officeDocument/2006/relationships/slide" Target="slides/slide21.xml" /><Relationship Id="rIds274" Type="http://schemas.openxmlformats.org/officeDocument/2006/relationships/slide" Target="slides/slide22.xml" /><Relationship Id="rIds275" Type="http://schemas.openxmlformats.org/officeDocument/2006/relationships/slide" Target="slides/slide23.xml" /><Relationship Id="rIds276" Type="http://schemas.openxmlformats.org/officeDocument/2006/relationships/slide" Target="slides/slide24.xml" /><Relationship Id="rIds277" Type="http://schemas.openxmlformats.org/officeDocument/2006/relationships/slide" Target="slides/slide25.xml" /><Relationship Id="rIds278" Type="http://schemas.openxmlformats.org/officeDocument/2006/relationships/slide" Target="slides/slide26.xml" /><Relationship Id="rIds279" Type="http://schemas.openxmlformats.org/officeDocument/2006/relationships/slide" Target="slides/slide27.xml" /><Relationship Id="rIds280" Type="http://schemas.openxmlformats.org/officeDocument/2006/relationships/slide" Target="slides/slide28.xml" /><Relationship Id="rIds372" Type="http://schemas.openxmlformats.org/officeDocument/2006/relationships/slide" Target="slides/slide29.xml" /><Relationship Id="rIds281" Type="http://schemas.openxmlformats.org/officeDocument/2006/relationships/slide" Target="slides/slide30.xml" /><Relationship Id="rIds404" Type="http://schemas.openxmlformats.org/officeDocument/2006/relationships/slide" Target="slides/slide31.xml" /><Relationship Id="rIds282" Type="http://schemas.openxmlformats.org/officeDocument/2006/relationships/slide" Target="slides/slide32.xml" /><Relationship Id="rIds283" Type="http://schemas.openxmlformats.org/officeDocument/2006/relationships/slide" Target="slides/slide33.xml" /><Relationship Id="rIds284" Type="http://schemas.openxmlformats.org/officeDocument/2006/relationships/slide" Target="slides/slide34.xml" /><Relationship Id="rIds285" Type="http://schemas.openxmlformats.org/officeDocument/2006/relationships/slide" Target="slides/slide35.xml" /><Relationship Id="rIds336" Type="http://schemas.openxmlformats.org/officeDocument/2006/relationships/slide" Target="slides/slide36.xml" /><Relationship Id="rIds407" Type="http://schemas.openxmlformats.org/officeDocument/2006/relationships/slide" Target="slides/slide37.xml" /><Relationship Id="rIds286" Type="http://schemas.openxmlformats.org/officeDocument/2006/relationships/slide" Target="slides/slide38.xml" /><Relationship Id="rIds292" Type="http://schemas.openxmlformats.org/officeDocument/2006/relationships/slide" Target="slides/slide39.xml" /><Relationship Id="rIds293" Type="http://schemas.openxmlformats.org/officeDocument/2006/relationships/slide" Target="slides/slide40.xml" /><Relationship Id="rIds343" Type="http://schemas.openxmlformats.org/officeDocument/2006/relationships/slide" Target="slides/slide41.xml" /><Relationship Id="rIds294" Type="http://schemas.openxmlformats.org/officeDocument/2006/relationships/slide" Target="slides/slide42.xml" /><Relationship Id="rIds295" Type="http://schemas.openxmlformats.org/officeDocument/2006/relationships/slide" Target="slides/slide43.xml" /><Relationship Id="rIds296" Type="http://schemas.openxmlformats.org/officeDocument/2006/relationships/slide" Target="slides/slide44.xml" /><Relationship Id="rIds297" Type="http://schemas.openxmlformats.org/officeDocument/2006/relationships/slide" Target="slides/slide45.xml" /><Relationship Id="rIds298" Type="http://schemas.openxmlformats.org/officeDocument/2006/relationships/slide" Target="slides/slide46.xml" /><Relationship Id="rIds299" Type="http://schemas.openxmlformats.org/officeDocument/2006/relationships/slide" Target="slides/slide47.xml" /><Relationship Id="rIds353" Type="http://schemas.openxmlformats.org/officeDocument/2006/relationships/slide" Target="slides/slide48.xml" /><Relationship Id="rIds408" Type="http://schemas.openxmlformats.org/officeDocument/2006/relationships/slide" Target="slides/slide49.xml" /><Relationship Id="rIds354" Type="http://schemas.openxmlformats.org/officeDocument/2006/relationships/slide" Target="slides/slide50.xml" /><Relationship Id="rIds355" Type="http://schemas.openxmlformats.org/officeDocument/2006/relationships/slide" Target="slides/slide51.xml" /><Relationship Id="rIds356" Type="http://schemas.openxmlformats.org/officeDocument/2006/relationships/slide" Target="slides/slide52.xml" /><Relationship Id="rIds357" Type="http://schemas.openxmlformats.org/officeDocument/2006/relationships/slide" Target="slides/slide53.xml" /><Relationship Id="rIds389" Type="http://schemas.openxmlformats.org/officeDocument/2006/relationships/slide" Target="slides/slide54.xml" /><Relationship Id="rIds358" Type="http://schemas.openxmlformats.org/officeDocument/2006/relationships/slide" Target="slides/slide55.xml" /><Relationship Id="rIds380" Type="http://schemas.openxmlformats.org/officeDocument/2006/relationships/slide" Target="slides/slide56.xml" /><Relationship Id="rIds359" Type="http://schemas.openxmlformats.org/officeDocument/2006/relationships/slide" Target="slides/slide57.xml" /><Relationship Id="rIds409" Type="http://schemas.openxmlformats.org/officeDocument/2006/relationships/slide" Target="slides/slide58.xml" /><Relationship Id="rIds360" Type="http://schemas.openxmlformats.org/officeDocument/2006/relationships/slide" Target="slides/slide59.xml" /><Relationship Id="rIds361" Type="http://schemas.openxmlformats.org/officeDocument/2006/relationships/slide" Target="slides/slide60.xml" /><Relationship Id="rIds309" Type="http://schemas.openxmlformats.org/officeDocument/2006/relationships/slide" Target="slides/slide61.xml" /><Relationship Id="rIds342" Type="http://schemas.openxmlformats.org/officeDocument/2006/relationships/slide" Target="slides/slide62.xml" /><Relationship Id="rIds310" Type="http://schemas.openxmlformats.org/officeDocument/2006/relationships/slide" Target="slides/slide63.xml" /><Relationship Id="rIds410" Type="http://schemas.openxmlformats.org/officeDocument/2006/relationships/slide" Target="slides/slide64.xml" /><Relationship Id="rIds311" Type="http://schemas.openxmlformats.org/officeDocument/2006/relationships/slide" Target="slides/slide65.xml" /><Relationship Id="rIds344" Type="http://schemas.openxmlformats.org/officeDocument/2006/relationships/slide" Target="slides/slide66.xml" /><Relationship Id="rIds394" Type="http://schemas.openxmlformats.org/officeDocument/2006/relationships/slide" Target="slides/slide67.xml" /><Relationship Id="rIds313" Type="http://schemas.openxmlformats.org/officeDocument/2006/relationships/slide" Target="slides/slide68.xml" /><Relationship Id="rIds314" Type="http://schemas.openxmlformats.org/officeDocument/2006/relationships/slide" Target="slides/slide69.xml" /><Relationship Id="rIds315" Type="http://schemas.openxmlformats.org/officeDocument/2006/relationships/slide" Target="slides/slide70.xml" /><Relationship Id="rIds316" Type="http://schemas.openxmlformats.org/officeDocument/2006/relationships/slide" Target="slides/slide71.xml" /><Relationship Id="rIds411" Type="http://schemas.openxmlformats.org/officeDocument/2006/relationships/slide" Target="slides/slide72.xml" /><Relationship Id="rIds317" Type="http://schemas.openxmlformats.org/officeDocument/2006/relationships/slide" Target="slides/slide73.xml" /><Relationship Id="rIds412" Type="http://schemas.openxmlformats.org/officeDocument/2006/relationships/slide" Target="slides/slide74.xml" /><Relationship Id="rIds318" Type="http://schemas.openxmlformats.org/officeDocument/2006/relationships/slide" Target="slides/slide75.xml" /><Relationship Id="rIds319" Type="http://schemas.openxmlformats.org/officeDocument/2006/relationships/slide" Target="slides/slide76.xml" /><Relationship Id="rIds345" Type="http://schemas.openxmlformats.org/officeDocument/2006/relationships/slide" Target="slides/slide77.xml" /><Relationship Id="rIds379" Type="http://schemas.openxmlformats.org/officeDocument/2006/relationships/slide" Target="slides/slide78.xml" /><Relationship Id="rIds346" Type="http://schemas.openxmlformats.org/officeDocument/2006/relationships/slide" Target="slides/slide79.xml" /><Relationship Id="rIds381" Type="http://schemas.openxmlformats.org/officeDocument/2006/relationships/slide" Target="slides/slide80.xml" /><Relationship Id="rIds395" Type="http://schemas.openxmlformats.org/officeDocument/2006/relationships/slide" Target="slides/slide81.xml" /><Relationship Id="rIds396" Type="http://schemas.openxmlformats.org/officeDocument/2006/relationships/slide" Target="slides/slide82.xml" /><Relationship Id="rIds413" Type="http://schemas.openxmlformats.org/officeDocument/2006/relationships/slide" Target="slides/slide83.xml" /><Relationship Id="rIds397" Type="http://schemas.openxmlformats.org/officeDocument/2006/relationships/slide" Target="slides/slide84.xml" /><Relationship Id="rIds398" Type="http://schemas.openxmlformats.org/officeDocument/2006/relationships/slide" Target="slides/slide85.xml" /><Relationship Id="rIds399" Type="http://schemas.openxmlformats.org/officeDocument/2006/relationships/slide" Target="slides/slide86.xml" /><Relationship Id="rIds400" Type="http://schemas.openxmlformats.org/officeDocument/2006/relationships/slide" Target="slides/slide87.xml" /><Relationship Id="rIds349" Type="http://schemas.openxmlformats.org/officeDocument/2006/relationships/slide" Target="slides/slide88.xml" /><Relationship Id="rIds320" Type="http://schemas.openxmlformats.org/officeDocument/2006/relationships/slide" Target="slides/slide89.xml" /><Relationship Id="rIds321" Type="http://schemas.openxmlformats.org/officeDocument/2006/relationships/slide" Target="slides/slide90.xml" /><Relationship Id="rIds322" Type="http://schemas.openxmlformats.org/officeDocument/2006/relationships/slide" Target="slides/slide91.xml" /><Relationship Id="rIds383" Type="http://schemas.openxmlformats.org/officeDocument/2006/relationships/slide" Target="slides/slide92.xml" /><Relationship Id="rIds323" Type="http://schemas.openxmlformats.org/officeDocument/2006/relationships/slide" Target="slides/slide93.xml" /><Relationship Id="rIds384" Type="http://schemas.openxmlformats.org/officeDocument/2006/relationships/slide" Target="slides/slide94.xml" /><Relationship Id="rIds324" Type="http://schemas.openxmlformats.org/officeDocument/2006/relationships/slide" Target="slides/slide95.xml" /><Relationship Id="rIds347" Type="http://schemas.openxmlformats.org/officeDocument/2006/relationships/slide" Target="slides/slide96.xml" /><Relationship Id="rIds348" Type="http://schemas.openxmlformats.org/officeDocument/2006/relationships/slide" Target="slides/slide97.xml" /><Relationship Id="rIds327" Type="http://schemas.openxmlformats.org/officeDocument/2006/relationships/slide" Target="slides/slide98.xml" /><Relationship Id="rIds350" Type="http://schemas.openxmlformats.org/officeDocument/2006/relationships/slide" Target="slides/slide99.xml" /><Relationship Id="rIds328" Type="http://schemas.openxmlformats.org/officeDocument/2006/relationships/slide" Target="slides/slide100.xml" /><Relationship Id="rIds329" Type="http://schemas.openxmlformats.org/officeDocument/2006/relationships/slide" Target="slides/slide101.xml" /><Relationship Id="rIds391" Type="http://schemas.openxmlformats.org/officeDocument/2006/relationships/slide" Target="slides/slide102.xml" /><Relationship Id="rIds330" Type="http://schemas.openxmlformats.org/officeDocument/2006/relationships/slide" Target="slides/slide103.xml" /><Relationship Id="rIds331" Type="http://schemas.openxmlformats.org/officeDocument/2006/relationships/slide" Target="slides/slide104.xml" /><Relationship Id="rIds392" Type="http://schemas.openxmlformats.org/officeDocument/2006/relationships/slide" Target="slides/slide105.xml" /><Relationship Id="rIds332" Type="http://schemas.openxmlformats.org/officeDocument/2006/relationships/slide" Target="slides/slide106.xml" /><Relationship Id="rIds393" Type="http://schemas.openxmlformats.org/officeDocument/2006/relationships/slide" Target="slides/slide107.xml" /><Relationship Id="rIds333" Type="http://schemas.openxmlformats.org/officeDocument/2006/relationships/slide" Target="slides/slide108.xml" /><Relationship Id="rIds334" Type="http://schemas.openxmlformats.org/officeDocument/2006/relationships/slide" Target="slides/slide109.xml" /><Relationship Id="rIds386" Type="http://schemas.openxmlformats.org/officeDocument/2006/relationships/slide" Target="slides/slide110.xml" /><Relationship Id="rIds335" Type="http://schemas.openxmlformats.org/officeDocument/2006/relationships/slide" Target="slides/slide111.xml" /><Relationship Id="rIds387" Type="http://schemas.openxmlformats.org/officeDocument/2006/relationships/slide" Target="slides/slide112.xml" /><Relationship Id="rIds352" Type="http://schemas.openxmlformats.org/officeDocument/2006/relationships/slide" Target="slides/slide113.xml" /><Relationship Id="rIdp116" Type="http://schemas.openxmlformats.org/officeDocument/2006/relationships/presProps" Target="presProps.xml" /><Relationship Id="rIdp117" Type="http://schemas.openxmlformats.org/officeDocument/2006/relationships/tableStyles" Target="tableStyles.xml" /><Relationship Id="rIdp118" Type="http://schemas.openxmlformats.org/officeDocument/2006/relationships/viewProps" Target="viewProps.xml" /><Relationship Id="rId119" Type="http://schemas.openxmlformats.org/officeDocument/2006/relationships/font" Target="fonts/WPS_Specail_1.fntdata" /><Relationship Id="rIdt121" Type="http://schemas.openxmlformats.org/officeDocument/2006/relationships/theme" Target="theme/theme1.xml"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master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title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/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B1035394-B63C-45E7-82E2-45D20898369B}">
              <a:rPr lang="zh-CN" altLang="en-US" smtClean="0"/>
              <a:t>2012/2/13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F33755C5-EE64-46D6-A41D-B9BDC4AFF2D5}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master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173056" name=""/>
        <p:cNvGrpSpPr>
          <a:grpSpLocks/>
        </p:cNvGrpSpPr>
        <p:nvPr/>
      </p:nvGrpSpPr>
      <p:grpSpPr>
        <a:xfrm/>
      </p:grpSpPr>
      <p:sp>
        <p:nvSpPr>
          <p:cNvPr id="173058" name=""/>
          <p:cNvSpPr>
            <a:spLocks/>
          </p:cNvSpPr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59" name=""/>
          <p:cNvSpPr>
            <a:spLocks/>
          </p:cNvSpPr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0" name=""/>
          <p:cNvSpPr>
            <a:spLocks/>
          </p:cNvSpPr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1" name=""/>
          <p:cNvSpPr>
            <a:spLocks/>
          </p:cNvSpPr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2" name=""/>
          <p:cNvSpPr>
            <a:spLocks/>
          </p:cNvSpPr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3" name=""/>
          <p:cNvSpPr>
            <a:spLocks/>
          </p:cNvSpPr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4" name=""/>
          <p:cNvSpPr>
            <a:spLocks/>
          </p:cNvSpPr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5" name=""/>
          <p:cNvSpPr>
            <a:spLocks noGrp="1"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3066" name=""/>
          <p:cNvSpPr>
            <a:spLocks noGrp="1"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3068" name=""/>
          <p:cNvSpPr>
            <a:spLocks noGrp="1"/>
          </p:cNvSpPr>
          <p:nvPr>
            <p:ph type="ftr" sz="quarter" idx="3"/>
          </p:nvPr>
        </p:nvSpPr>
        <p:spPr>
          <a:xfrm>
            <a:off x="468313" y="6324600"/>
            <a:ext cx="5780087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>
              <a:buFont charset="0" typeface="Tahoma"/>
            </a:pPr>
            <a:r>
              <a:rPr lang="zh-CN" altLang="en-US" sz="1200" dirty="0">
                <a:latin charset="-122" typeface="华文楷体"/>
                <a:ea charset="-122" typeface="华文楷体"/>
              </a:rPr>
              <a:t>制作：倪巍伟 东南大学计算机科学与工程学院数据库课程组</a:t>
            </a:r>
          </a:p>
        </p:txBody>
      </p:sp>
      <p:sp>
        <p:nvSpPr>
          <p:cNvPr id="173069" name="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algn="r">
              <a:buFont charset="0" typeface="Tahoma"/>
            </a:pPr>
            <a:fld type="slidenum" id="{12FF1C42-D199-2037-1001-587298610EC3}">
              <a:rPr lang="zh-CN" altLang="en-US" sz="1400" dirty="0">
                <a:latin charset="0" typeface="Tahoma"/>
              </a:rPr>
              <a:t>0</a:t>
            </a:fld>
          </a:p>
        </p:txBody>
      </p:sp>
    </p:spTree>
  </p:cSld>
</p:sldLayout>
</file>

<file path=ppt/slideLayouts/slideLayouttitle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showMasterSp="false">
  <p:cSld>
    <p:bg>
      <p:bgPr>
        <a:solidFill>
          <a:srgbClr val="ffffff"/>
        </a:solidFill>
      </p:bgPr>
    </p:bg>
    <p:spTree>
      <p:nvGrpSpPr>
        <p:cNvPr id="174080" name=""/>
        <p:cNvGrpSpPr>
          <a:grpSpLocks/>
        </p:cNvGrpSpPr>
        <p:nvPr/>
      </p:nvGrpSpPr>
      <p:grpSpPr>
        <a:xfrm/>
      </p:grpSpPr>
      <p:grpSp>
        <p:nvGrpSpPr>
          <p:cNvPr id="174082" name=""/>
          <p:cNvGrpSpPr>
            <a:grpSpLocks/>
          </p:cNvGrpSpPr>
          <p:nvPr/>
        </p:nvGrpSpPr>
        <p:grpSpPr>
          <a:xfrm>
            <a:off x="0" y="2438400"/>
            <a:ext cx="9009062" cy="1052513"/>
            <a:chOff x="0" y="1536"/>
            <a:chExt cy="663" cx="5675"/>
          </a:xfrm>
        </p:grpSpPr>
        <p:grpSp>
          <p:nvGrpSpPr>
            <p:cNvPr id="174083" name=""/>
            <p:cNvGrpSpPr>
              <a:grpSpLocks/>
            </p:cNvGrpSpPr>
            <p:nvPr/>
          </p:nvGrpSpPr>
          <p:grpSpPr>
            <a:xfrm>
              <a:off x="183" y="1604"/>
              <a:ext cx="448" cy="299"/>
              <a:chOff x="720" y="336"/>
              <a:chExt cy="432" cx="624"/>
            </a:xfrm>
          </p:grpSpPr>
          <p:sp>
            <p:nvSpPr>
              <p:cNvPr id="174084" name=""/>
              <p:cNvSpPr>
                <a:spLocks/>
              </p:cNvSpPr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085" name=""/>
              <p:cNvSpPr>
                <a:spLocks/>
              </p:cNvSpPr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4086" name=""/>
            <p:cNvGrpSpPr>
              <a:grpSpLocks/>
            </p:cNvGrpSpPr>
            <p:nvPr/>
          </p:nvGrpSpPr>
          <p:grpSpPr>
            <a:xfrm>
              <a:off x="261" y="1870"/>
              <a:ext cx="465" cy="299"/>
              <a:chOff x="912" y="2640"/>
              <a:chExt cy="432" cx="672"/>
            </a:xfrm>
          </p:grpSpPr>
          <p:sp>
            <p:nvSpPr>
              <p:cNvPr id="174087" name=""/>
              <p:cNvSpPr>
                <a:spLocks/>
              </p:cNvSpPr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088" name=""/>
              <p:cNvSpPr>
                <a:spLocks/>
              </p:cNvSpPr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4089" name=""/>
            <p:cNvSpPr>
              <a:spLocks/>
            </p:cNvSpPr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>
              <a:noFill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090" name=""/>
            <p:cNvSpPr>
              <a:spLocks/>
            </p:cNvSpPr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091" name=""/>
            <p:cNvSpPr>
              <a:spLocks/>
            </p:cNvSpPr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>
              <a:noFill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092" name=""/>
          <p:cNvSpPr>
            <a:spLocks noGrp="1"/>
          </p:cNvSpPr>
          <p:nvPr>
            <p:ph type="ctrTitle" sz="full" idx="4294967295"/>
          </p:nvPr>
        </p:nvSpPr>
        <p:spPr>
          <a:xfrm>
            <a:off x="990600" y="1828800"/>
            <a:ext cx="7772400" cy="1143000"/>
          </a:xfrm>
          <a:noFill/>
          <a:ln>
            <a:noFill/>
          </a:ln>
          <a:effectLst/>
        </p:spPr>
        <p:txBody>
          <a:bodyPr anchor="b" anchorCtr="false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4093" name=""/>
          <p:cNvSpPr>
            <a:spLocks noGrp="1"/>
          </p:cNvSpPr>
          <p:nvPr>
            <p:ph type="subTitle" sz="full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</p:spPr>
        <p:txBody>
          <a:bodyPr/>
          <a:lstStyle>
            <a:lvl1pPr algn="ctr" marL="0">
              <a:buNone/>
              <a:defRPr/>
            </a:lvl1pPr>
            <a:lvl2pPr algn="ctr" marL="457200">
              <a:buNone/>
              <a:defRPr/>
            </a:lvl2pPr>
            <a:lvl3pPr algn="ctr" marL="914400">
              <a:buNone/>
              <a:defRPr/>
            </a:lvl3pPr>
            <a:lvl4pPr algn="ctr" marL="1371600">
              <a:buNone/>
              <a:defRPr/>
            </a:lvl4pPr>
            <a:lvl5pPr algn="ctr" marL="1828800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74094" name="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noFill/>
          <a:ln>
            <a:noFill/>
          </a:ln>
        </p:spPr>
        <p:txBody>
          <a:bodyPr anchor="b" anchorCtr="false"/>
          <a:lstStyle/>
          <a:p>
            <a:pPr>
              <a:buFont charset="0" typeface="Tahoma"/>
            </a:pPr>
            <a:fld type="datetime2" id="{12FF1C42-D199-3062-1002-587298610EC3}">
              <a:rPr lang="zh-CN" altLang="en-US" sz="1400" dirty="0">
                <a:solidFill>
                  <a:srgbClr val="1c1c1c"/>
                </a:solidFill>
                <a:latin charset="0" typeface="Tahoma"/>
              </a:rPr>
              <a:t>Sunday, March 13, 2016</a:t>
            </a:fld>
          </a:p>
        </p:txBody>
      </p:sp>
      <p:sp>
        <p:nvSpPr>
          <p:cNvPr id="174095" nam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noFill/>
          <a:ln>
            <a:noFill/>
          </a:ln>
        </p:spPr>
        <p:txBody>
          <a:bodyPr anchor="b" anchorCtr="false"/>
          <a:lstStyle/>
          <a:p>
            <a:pPr algn="ctr">
              <a:buFont charset="0" typeface="Tahoma"/>
            </a:pPr>
            <a:r>
              <a:rPr lang="zh-CN" altLang="en-US" sz="1400" dirty="0">
                <a:solidFill>
                  <a:srgbClr val="1c1c1c"/>
                </a:solidFill>
                <a:latin charset="0" typeface="Tahoma"/>
              </a:rPr>
              <a:t>*</a:t>
            </a:r>
          </a:p>
        </p:txBody>
      </p:sp>
      <p:sp>
        <p:nvSpPr>
          <p:cNvPr id="174096" name="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noFill/>
          <a:ln>
            <a:noFill/>
          </a:ln>
        </p:spPr>
        <p:txBody>
          <a:bodyPr anchor="b" anchorCtr="false"/>
          <a:lstStyle/>
          <a:p>
            <a:pPr algn="r">
              <a:buFont charset="0" typeface="Tahoma"/>
            </a:pPr>
            <a:fld type="slidenum" id="{12FF1C42-D199-3064-1002-587298610EC3}">
              <a:rPr lang="zh-CN" altLang="en-US" sz="1400" dirty="0">
                <a:solidFill>
                  <a:srgbClr val="1c1c1c"/>
                </a:solidFill>
                <a:latin charset="0" typeface="Tahoma"/>
              </a:rPr>
              <a:t>114</a:t>
            </a:fld>
          </a:p>
        </p:txBody>
      </p:sp>
    </p:spTree>
  </p:cSld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8.xml" /><Relationship Id="rId5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1.xml" /><Relationship Id="rId8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5.xml" /><Relationship Id="rId12" Type="http://schemas.openxmlformats.org/officeDocument/2006/relationships/slideLayout" Target="../slideLayouts/slideLayout26.xml" /><Relationship Id="rId13" Type="http://schemas.openxmlformats.org/officeDocument/2006/relationships/slideLayout" Target="../slideLayouts/slideLayoutmaster1.xml" /><Relationship Id="rId14" Type="http://schemas.openxmlformats.org/officeDocument/2006/relationships/slideLayout" Target="../slideLayouts/slideLayouttitl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solidFill>
          <a:srgbClr val="ffffff"/>
        </a:solidFill>
      </p:bgPr>
    </p:bg>
    <p:spTree>
      <p:nvGrpSpPr>
        <p:cNvPr id="173056" name=""/>
        <p:cNvGrpSpPr>
          <a:grpSpLocks/>
        </p:cNvGrpSpPr>
        <p:nvPr/>
      </p:nvGrpSpPr>
      <p:grpSpPr>
        <a:xfrm/>
      </p:grpSpPr>
      <p:sp>
        <p:nvSpPr>
          <p:cNvPr id="173058" name=""/>
          <p:cNvSpPr>
            <a:spLocks/>
          </p:cNvSpPr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59" name=""/>
          <p:cNvSpPr>
            <a:spLocks/>
          </p:cNvSpPr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0" name=""/>
          <p:cNvSpPr>
            <a:spLocks/>
          </p:cNvSpPr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1" name=""/>
          <p:cNvSpPr>
            <a:spLocks/>
          </p:cNvSpPr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2" name=""/>
          <p:cNvSpPr>
            <a:spLocks/>
          </p:cNvSpPr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3" name=""/>
          <p:cNvSpPr>
            <a:spLocks/>
          </p:cNvSpPr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4" name=""/>
          <p:cNvSpPr>
            <a:spLocks/>
          </p:cNvSpPr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buFont charset="0" typeface="Tahoma"/>
            </a:pPr>
            <a:r>
              <a:rPr/>
              <a:t/>
            </a:r>
            <a:endParaRPr lang="zh-CN" altLang="en-US" dirty="0">
              <a:latin charset="0" typeface="Tahoma"/>
            </a:endParaRPr>
          </a:p>
        </p:txBody>
      </p:sp>
      <p:sp>
        <p:nvSpPr>
          <p:cNvPr id="173065" name=""/>
          <p:cNvSpPr>
            <a:spLocks noGrp="1"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3066" name=""/>
          <p:cNvSpPr>
            <a:spLocks noGrp="1"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3068" name=""/>
          <p:cNvSpPr>
            <a:spLocks noGrp="1"/>
          </p:cNvSpPr>
          <p:nvPr>
            <p:ph type="ftr" sz="quarter" idx="3"/>
          </p:nvPr>
        </p:nvSpPr>
        <p:spPr>
          <a:xfrm>
            <a:off x="468313" y="6324600"/>
            <a:ext cx="5780087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>
              <a:buFont charset="0" typeface="Tahoma"/>
            </a:pPr>
            <a:r>
              <a:rPr lang="zh-CN" altLang="en-US" sz="1200" dirty="0">
                <a:latin charset="-122" typeface="华文楷体"/>
                <a:ea charset="-122" typeface="华文楷体"/>
              </a:rPr>
              <a:t>制作：倪巍伟 东南大学计算机科学与工程学院数据库课程组</a:t>
            </a:r>
          </a:p>
        </p:txBody>
      </p:sp>
      <p:sp>
        <p:nvSpPr>
          <p:cNvPr id="173069" name="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false"/>
          <a:lstStyle/>
          <a:p>
            <a:pPr algn="r">
              <a:buFont charset="0" typeface="Tahoma"/>
            </a:pPr>
            <a:fld type="slidenum" id="{12FF1C42-D199-2037-1001-587298610EC3}">
              <a:rPr lang="zh-CN" altLang="en-US" sz="1400" dirty="0">
                <a:latin charset="0" typeface="Tahoma"/>
              </a:rPr>
              <a:t>0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00" r:id="rId2"/>
    <p:sldLayoutId id="2147489101" r:id="rId3"/>
    <p:sldLayoutId id="2147489102" r:id="rId4"/>
    <p:sldLayoutId id="2147489103" r:id="rId5"/>
    <p:sldLayoutId id="2147489104" r:id="rId6"/>
    <p:sldLayoutId id="2147489105" r:id="rId7"/>
    <p:sldLayoutId id="2147489106" r:id="rId8"/>
    <p:sldLayoutId id="2147489107" r:id="rId9"/>
    <p:sldLayoutId id="2147489108" r:id="rId10"/>
    <p:sldLayoutId id="2147489109" r:id="rId11"/>
    <p:sldLayoutId id="2147489110" r:id="rId12"/>
    <p:sldLayoutId id="2147489111" r:id="rId13"/>
    <p:sldLayoutId id="2147489112" r:id="rId14"/>
  </p:sldLayoutIdLst>
  <p:txStyles>
    <p:title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4400">
          <a:solidFill>
            <a:srgbClr val="333399"/>
          </a:solidFill>
          <a:latin charset="0" typeface="Tahoma"/>
          <a:ea charset="-122" typeface="宋体"/>
        </a:defRPr>
      </a:lvl1pPr>
    </p:titleStyle>
    <p:bodyStyle>
      <a:lvl1pPr indent="-342900" algn="l" fontAlgn="base" marL="34290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3333cc"/>
        </a:buClr>
        <a:buSzPct val="60000"/>
        <a:buFont charset="2" typeface="Wingdings"/>
        <a:buChar char="n"/>
        <a:defRPr sz="3200">
          <a:solidFill>
            <a:srgbClr val="000000"/>
          </a:solidFill>
          <a:latin charset="0" typeface="Tahoma"/>
          <a:ea charset="-122" typeface="宋体"/>
        </a:defRPr>
      </a:lvl1pPr>
      <a:lvl2pPr indent="-285750" algn="l" fontAlgn="base" marL="74295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SzPct val="55000"/>
        <a:buFont charset="2" typeface="Wingdings"/>
        <a:buChar char="n"/>
        <a:defRPr sz="2800">
          <a:solidFill>
            <a:srgbClr val="000000"/>
          </a:solidFill>
          <a:latin charset="0" typeface="Tahoma"/>
          <a:ea charset="-122" typeface="宋体"/>
        </a:defRPr>
      </a:lvl2pPr>
      <a:lvl3pPr indent="-228600" algn="l" fontAlgn="base" marL="114300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3333cc"/>
        </a:buClr>
        <a:buSzPct val="50000"/>
        <a:buFont charset="2" typeface="Wingdings"/>
        <a:buChar char="n"/>
        <a:defRPr sz="2400">
          <a:solidFill>
            <a:srgbClr val="000000"/>
          </a:solidFill>
          <a:latin charset="0" typeface="Tahoma"/>
          <a:ea charset="-122" typeface="宋体"/>
        </a:defRPr>
      </a:lvl3pPr>
      <a:lvl4pPr indent="-228600" algn="l" fontAlgn="base" marL="160020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ffcf01"/>
        </a:buClr>
        <a:buSzPct val="55000"/>
        <a:buFont charset="2" typeface="Wingdings"/>
        <a:buChar char="n"/>
        <a:defRPr sz="2000">
          <a:solidFill>
            <a:srgbClr val="000000"/>
          </a:solidFill>
          <a:latin charset="0" typeface="Tahoma"/>
          <a:ea charset="-122" typeface="宋体"/>
        </a:defRPr>
      </a:lvl4pPr>
      <a:lvl5pPr indent="-228600" algn="l" fontAlgn="base" marL="2057400" eaLnBrk="1" hangingPunct="true" rtl="false">
        <a:lnSpc>
          <a:spcPct val="100000"/>
        </a:lnSpc>
        <a:spcBef>
          <a:spcPct val="20000"/>
        </a:spcBef>
        <a:spcAft>
          <a:spcPct val="0"/>
        </a:spcAft>
        <a:buClr>
          <a:srgbClr val="00e4a8"/>
        </a:buClr>
        <a:buSzPct val="50000"/>
        <a:buFont charset="2" typeface="Wingdings"/>
        <a:buChar char="n"/>
        <a:defRPr sz="2000">
          <a:solidFill>
            <a:srgbClr val="000000"/>
          </a:solidFill>
          <a:latin charset="0" typeface="Tahoma"/>
          <a:ea charset="-122" typeface="宋体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Times New Roman"/>
          <a:ea charset="-122" typeface="宋体"/>
        </a:defRPr>
      </a:lvl1pPr>
      <a:lvl2pPr indent="0" algn="l" fontAlgn="base" marL="45720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Times New Roman"/>
          <a:ea charset="-122" typeface="宋体"/>
        </a:defRPr>
      </a:lvl2pPr>
      <a:lvl3pPr indent="0" algn="l" fontAlgn="base" marL="91440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Times New Roman"/>
          <a:ea charset="-122" typeface="宋体"/>
        </a:defRPr>
      </a:lvl3pPr>
      <a:lvl4pPr indent="0" algn="l" fontAlgn="base" marL="137160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Times New Roman"/>
          <a:ea charset="-122" typeface="宋体"/>
        </a:defRPr>
      </a:lvl4pPr>
      <a:lvl5pPr indent="0" algn="l" fontAlgn="base" marL="1828800" eaLnBrk="1" hangingPunct="true" rtl="false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charset="0" typeface="Times New Roman"/>
          <a:ea charset="-122" typeface="宋体"/>
        </a:defRPr>
      </a:lvl5pPr>
    </p:otherStyle>
  </p:txStyles>
</p:sldMaster>
</file>

<file path=ppt/slides/_rels/slide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1" Type="http://schemas.openxmlformats.org/officeDocument/2006/relationships/image" Target="../media/picture1.png"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7" Type="http://schemas.openxmlformats.org/officeDocument/2006/relationships/image" Target="../media/picture7.png"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12" Type="http://schemas.openxmlformats.org/officeDocument/2006/relationships/image" Target="../media/picture12.png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9" Type="http://schemas.openxmlformats.org/officeDocument/2006/relationships/image" Target="../media/picture9.png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14" Type="http://schemas.openxmlformats.org/officeDocument/2006/relationships/image" Target="../media/picture14.png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3" Type="http://schemas.openxmlformats.org/officeDocument/2006/relationships/image" Target="../media/picture3.png"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4" Type="http://schemas.openxmlformats.org/officeDocument/2006/relationships/image" Target="../media/picture4.png"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8" Type="http://schemas.openxmlformats.org/officeDocument/2006/relationships/image" Target="../media/picture8.png"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6" Type="http://schemas.openxmlformats.org/officeDocument/2006/relationships/image" Target="../media/picture6.png"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Relationship Id="rID11" Type="http://schemas.openxmlformats.org/officeDocument/2006/relationships/image" Target="../media/picture11.png"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master1.xml" 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048" name=""/>
        <p:cNvGrpSpPr>
          <a:grpSpLocks/>
        </p:cNvGrpSpPr>
        <p:nvPr/>
      </p:nvGrpSpPr>
      <p:grpSpPr>
        <a:xfrm/>
      </p:grpSpPr>
      <p:sp>
        <p:nvSpPr>
          <p:cNvPr id="2051" name=""/>
          <p:cNvSpPr txBox="1">
            <a:spLocks/>
          </p:cNvSpPr>
          <p:nvPr/>
        </p:nvSpPr>
        <p:spPr>
          <a:xfrm>
            <a:off x="1547813" y="987425"/>
            <a:ext cx="57150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第</a:t>
            </a:r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</a:t>
            </a:r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章 数据库语言 </a:t>
            </a:r>
          </a:p>
        </p:txBody>
      </p:sp>
      <p:sp>
        <p:nvSpPr>
          <p:cNvPr id="2053" name=""/>
          <p:cNvSpPr>
            <a:spLocks/>
          </p:cNvSpPr>
          <p:nvPr/>
        </p:nvSpPr>
        <p:spPr>
          <a:xfrm>
            <a:off x="755650" y="1916113"/>
            <a:ext cx="429895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ea charset="-122" typeface="楷体_GB2312"/>
              </a:rPr>
              <a:t>本章学习要求：</a:t>
            </a:r>
          </a:p>
        </p:txBody>
      </p:sp>
      <p:sp>
        <p:nvSpPr>
          <p:cNvPr id="2054" name=""/>
          <p:cNvSpPr>
            <a:spLocks/>
          </p:cNvSpPr>
          <p:nvPr/>
        </p:nvSpPr>
        <p:spPr>
          <a:xfrm>
            <a:off x="250825" y="2420938"/>
            <a:ext cx="8153401" cy="1800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1.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数据库的用户接口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了解什么是数据库的用户接口？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数据库语言与宿主语言的区别。</a:t>
            </a:r>
          </a:p>
        </p:txBody>
      </p:sp>
      <p:sp>
        <p:nvSpPr>
          <p:cNvPr id="2055" name=""/>
          <p:cNvSpPr>
            <a:spLocks/>
          </p:cNvSpPr>
          <p:nvPr/>
        </p:nvSpPr>
        <p:spPr>
          <a:xfrm>
            <a:off x="38100" y="3781425"/>
            <a:ext cx="65913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2. SQL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语言概况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了解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的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4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大功能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.</a:t>
            </a:r>
          </a:p>
        </p:txBody>
      </p:sp>
      <p:sp>
        <p:nvSpPr>
          <p:cNvPr id="2056" name=""/>
          <p:cNvSpPr>
            <a:spLocks/>
          </p:cNvSpPr>
          <p:nvPr/>
        </p:nvSpPr>
        <p:spPr>
          <a:xfrm>
            <a:off x="609600" y="4846638"/>
            <a:ext cx="8001000" cy="137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 SQL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数据定义语言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了解基表和视图的概念以及各种数据类型。掌握基表模式的定义和修改基表模式的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7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条命令。 </a:t>
            </a:r>
          </a:p>
        </p:txBody>
      </p:sp>
      <p:sp>
        <p:nvSpPr>
          <p:cNvPr id="100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0" build="whole"/>
      <p:bldP spid="2054" grpId="0" animBg="0" build="whole"/>
      <p:bldP spid="2055" grpId="0" animBg="0" build="whole"/>
      <p:bldP spid="2056" grpId="0" animBg="0" build="whole"/>
    </p:bldLst>
  </p:timing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072" name=""/>
        <p:cNvGrpSpPr>
          <a:grpSpLocks/>
        </p:cNvGrpSpPr>
        <p:nvPr/>
      </p:nvGrpSpPr>
      <p:grpSpPr>
        <a:xfrm/>
      </p:grpSpPr>
      <p:sp>
        <p:nvSpPr>
          <p:cNvPr id="3079" name=""/>
          <p:cNvSpPr>
            <a:spLocks/>
          </p:cNvSpPr>
          <p:nvPr/>
        </p:nvSpPr>
        <p:spPr>
          <a:xfrm>
            <a:off x="0" y="1979613"/>
            <a:ext cx="8534400" cy="137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4.  SQL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查询语言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掌握最常用最基本的查询语句的定义和应用。</a:t>
            </a:r>
          </a:p>
        </p:txBody>
      </p:sp>
      <p:sp>
        <p:nvSpPr>
          <p:cNvPr id="3081" name=""/>
          <p:cNvSpPr>
            <a:spLocks/>
          </p:cNvSpPr>
          <p:nvPr/>
        </p:nvSpPr>
        <p:spPr>
          <a:xfrm>
            <a:off x="457200" y="3046413"/>
            <a:ext cx="8534400" cy="137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5. SQL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中的视图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了解视图的概念以及视图与基表的区别；掌握视图的定义和操作。 </a:t>
            </a:r>
          </a:p>
        </p:txBody>
      </p:sp>
      <p:sp>
        <p:nvSpPr>
          <p:cNvPr id="3082" name=""/>
          <p:cNvSpPr>
            <a:spLocks/>
          </p:cNvSpPr>
          <p:nvPr/>
        </p:nvSpPr>
        <p:spPr>
          <a:xfrm>
            <a:off x="684213" y="4437063"/>
            <a:ext cx="73152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6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．嵌入式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掌握嵌入式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解决四个问题的手段。 </a:t>
            </a:r>
          </a:p>
        </p:txBody>
      </p:sp>
      <p:sp>
        <p:nvSpPr>
          <p:cNvPr id="100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0" build="whole"/>
      <p:bldP spid="3082" grpId="0" animBg="0" build="whol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9216" name=""/>
        <p:cNvGrpSpPr>
          <a:grpSpLocks/>
        </p:cNvGrpSpPr>
        <p:nvPr/>
      </p:nvGrpSpPr>
      <p:grpSpPr>
        <a:xfrm/>
      </p:grpSpPr>
      <p:sp>
        <p:nvSpPr>
          <p:cNvPr id="9232" name=""/>
          <p:cNvSpPr>
            <a:spLocks/>
          </p:cNvSpPr>
          <p:nvPr/>
        </p:nvSpPr>
        <p:spPr>
          <a:xfrm>
            <a:off x="1042988" y="1196975"/>
            <a:ext cx="48768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宋体"/>
              </a:rPr>
              <a:t>3.3.2 </a:t>
            </a:r>
            <a:r>
              <a:rPr lang="zh-CN" altLang="en-US" sz="3200" dirty="0" b="1">
                <a:solidFill>
                  <a:srgbClr val="cc0066"/>
                </a:solidFill>
                <a:latin charset="-122" typeface="宋体"/>
              </a:rPr>
              <a:t>基表模式的定义</a:t>
            </a:r>
            <a:r>
              <a:rPr lang="zh-CN" altLang="en-US" sz="3200" dirty="0">
                <a:solidFill>
                  <a:srgbClr val="cc0066"/>
                </a:solidFill>
              </a:rPr>
              <a:t> </a:t>
            </a:r>
          </a:p>
        </p:txBody>
      </p:sp>
      <p:sp>
        <p:nvSpPr>
          <p:cNvPr id="9233" name=""/>
          <p:cNvSpPr>
            <a:spLocks/>
          </p:cNvSpPr>
          <p:nvPr/>
        </p:nvSpPr>
        <p:spPr>
          <a:xfrm>
            <a:off x="609600" y="1905000"/>
            <a:ext cx="6648450" cy="3508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定义基表模式语句的格式见图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所示。</a:t>
            </a:r>
          </a:p>
          <a:p>
            <a:pPr algn="just"/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图中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椭圆形框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中的内容是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关键字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</a:t>
            </a:r>
          </a:p>
          <a:p>
            <a:pPr algn="just"/>
          </a:p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方框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中的内容是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非终极符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</a:t>
            </a:r>
          </a:p>
          <a:p>
            <a:pPr algn="just"/>
          </a:p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圆圈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中的内容是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终极符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103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3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>
                                            <p:txEl>
                                              <p:charRg st="2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33">
                                            <p:txEl>
                                              <p:charRg st="21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33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>
                                            <p:txEl>
                                              <p:charRg st="5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33">
                                            <p:txEl>
                                              <p:charRg st="52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9872" name=""/>
        <p:cNvGrpSpPr>
          <a:grpSpLocks/>
        </p:cNvGrpSpPr>
        <p:nvPr/>
      </p:nvGrpSpPr>
      <p:grpSpPr>
        <a:xfrm/>
      </p:grpSpPr>
      <p:sp>
        <p:nvSpPr>
          <p:cNvPr id="79876" name=""/>
          <p:cNvSpPr>
            <a:spLocks/>
          </p:cNvSpPr>
          <p:nvPr/>
        </p:nvSpPr>
        <p:spPr>
          <a:xfrm>
            <a:off x="0" y="1903413"/>
            <a:ext cx="9144000" cy="137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例：</a:t>
            </a:r>
          </a:p>
          <a:p>
            <a:pPr algn="just"/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EXEC  SQL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INSERT  INTO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SC (SNO, CNO, GRADE )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VALUES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(:SNO, :CNO, :GRADE);</a:t>
            </a:r>
          </a:p>
        </p:txBody>
      </p:sp>
      <p:sp>
        <p:nvSpPr>
          <p:cNvPr id="79877" name=""/>
          <p:cNvSpPr>
            <a:spLocks/>
          </p:cNvSpPr>
          <p:nvPr/>
        </p:nvSpPr>
        <p:spPr>
          <a:xfrm>
            <a:off x="381000" y="3200400"/>
            <a:ext cx="8583612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功能：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将一个元组插入到表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SC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中。</a:t>
            </a:r>
          </a:p>
        </p:txBody>
      </p:sp>
      <p:sp>
        <p:nvSpPr>
          <p:cNvPr id="79878" name=""/>
          <p:cNvSpPr>
            <a:spLocks/>
          </p:cNvSpPr>
          <p:nvPr/>
        </p:nvSpPr>
        <p:spPr>
          <a:xfrm>
            <a:off x="304800" y="3886200"/>
            <a:ext cx="88392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插入的元组由三个宿主变量构成，由宿主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语言程序赋值。</a:t>
            </a:r>
          </a:p>
        </p:txBody>
      </p:sp>
      <p:sp>
        <p:nvSpPr>
          <p:cNvPr id="130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0" build="whole"/>
      <p:bldP spid="79878" grpId="0" animBg="0" build="whole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0896" name=""/>
        <p:cNvGrpSpPr>
          <a:grpSpLocks/>
        </p:cNvGrpSpPr>
        <p:nvPr/>
      </p:nvGrpSpPr>
      <p:grpSpPr>
        <a:xfrm/>
      </p:grpSpPr>
      <p:sp>
        <p:nvSpPr>
          <p:cNvPr id="80900" name=""/>
          <p:cNvSpPr>
            <a:spLocks/>
          </p:cNvSpPr>
          <p:nvPr/>
        </p:nvSpPr>
        <p:spPr>
          <a:xfrm>
            <a:off x="457200" y="1308100"/>
            <a:ext cx="8001000" cy="2654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例： </a:t>
            </a:r>
          </a:p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EXEC  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GRADE 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INTO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 :GRADE, :GRADEI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  SC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SNO=:GIVENSNO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AND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CNO=:GIVENCNO;       </a:t>
            </a:r>
          </a:p>
        </p:txBody>
      </p:sp>
      <p:sp>
        <p:nvSpPr>
          <p:cNvPr id="80901" name=""/>
          <p:cNvSpPr>
            <a:spLocks/>
          </p:cNvSpPr>
          <p:nvPr/>
        </p:nvSpPr>
        <p:spPr>
          <a:xfrm>
            <a:off x="990600" y="4114800"/>
            <a:ext cx="5410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3333cc"/>
                </a:solidFill>
                <a:latin charset="-122" typeface="宋体"/>
                <a:ea charset="-122" typeface="楷体_GB2312"/>
              </a:rPr>
              <a:t>功能：</a:t>
            </a:r>
            <a:r>
              <a:rPr lang="zh-CN" altLang="en-US" sz="2800" dirty="0" b="1">
                <a:latin charset="-122" typeface="宋体"/>
                <a:ea charset="-122" typeface="楷体_GB2312"/>
              </a:rPr>
              <a:t>查询学生成绩。</a:t>
            </a:r>
          </a:p>
        </p:txBody>
      </p:sp>
      <p:sp>
        <p:nvSpPr>
          <p:cNvPr id="80902" name=""/>
          <p:cNvSpPr>
            <a:spLocks/>
          </p:cNvSpPr>
          <p:nvPr/>
        </p:nvSpPr>
        <p:spPr>
          <a:xfrm>
            <a:off x="533400" y="4800600"/>
            <a:ext cx="8382000" cy="16779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ea charset="0" typeface="Times New Roman"/>
              </a:rPr>
              <a:t>(1)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如查询结果只有一个元组，可将结果直接用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INTO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子句对有关的宿主变量直接赋值。</a:t>
            </a:r>
          </a:p>
          <a:p>
            <a:pPr algn="just"/>
            <a:r>
              <a:rPr lang="zh-CN" altLang="en-US" sz="2800" dirty="0" b="1">
                <a:latin charset="-122" typeface="宋体"/>
              </a:rPr>
              <a:t> </a:t>
            </a:r>
          </a:p>
        </p:txBody>
      </p:sp>
      <p:sp>
        <p:nvSpPr>
          <p:cNvPr id="130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nimBg="0" build="whole"/>
      <p:bldP spid="80902" grpId="0" animBg="0" build="whole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79200" name=""/>
        <p:cNvGrpSpPr>
          <a:grpSpLocks/>
        </p:cNvGrpSpPr>
        <p:nvPr/>
      </p:nvGrpSpPr>
      <p:grpSpPr>
        <a:xfrm/>
      </p:grpSpPr>
      <p:sp>
        <p:nvSpPr>
          <p:cNvPr id="179202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179203" name=""/>
          <p:cNvSpPr>
            <a:spLocks/>
          </p:cNvSpPr>
          <p:nvPr>
            <p:ph type="body" sz="full" idx="1"/>
          </p:nvPr>
        </p:nvSpPr>
        <p:spPr>
          <a:xfrm>
            <a:off x="838200" y="2057400"/>
            <a:ext cx="7772400" cy="4114800"/>
          </a:xfrm>
          <a:ln/>
        </p:spPr>
        <p:txBody>
          <a:bodyPr/>
          <a:lstStyle/>
          <a:p>
            <a:pPr algn="just">
              <a:spcBef>
                <a:spcPct val="0"/>
              </a:spcBef>
              <a:buSzPct val="100000"/>
              <a:buFont charset="0" typeface="Times New Roman"/>
              <a:buNone/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(2)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如查询结果超过一个元组，需在程序中开辟一个区域，存放查询的结果。该区域及其相应的数据结构称为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游标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。然后逐个地取出每个元组给宿主变量赋值。</a:t>
            </a:r>
          </a:p>
          <a:p>
            <a:pPr algn="just">
              <a:spcBef>
                <a:spcPct val="0"/>
              </a:spcBef>
              <a:buSzPct val="100000"/>
              <a:buFont charset="0" typeface="Times New Roman"/>
              <a:buNone/>
            </a:pP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   如何将查询结果赋值给宿主语言程序中的变量。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(</a:t>
            </a:r>
            <a:r>
              <a:rPr lang="zh-CN" altLang="en-US" sz="28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通过游标语句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）</a:t>
            </a:r>
          </a:p>
        </p:txBody>
      </p:sp>
      <p:sp>
        <p:nvSpPr>
          <p:cNvPr id="130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1920" name=""/>
        <p:cNvGrpSpPr>
          <a:grpSpLocks/>
        </p:cNvGrpSpPr>
        <p:nvPr/>
      </p:nvGrpSpPr>
      <p:grpSpPr>
        <a:xfrm/>
      </p:grpSpPr>
      <p:sp>
        <p:nvSpPr>
          <p:cNvPr id="81924" name=""/>
          <p:cNvSpPr>
            <a:spLocks/>
          </p:cNvSpPr>
          <p:nvPr/>
        </p:nvSpPr>
        <p:spPr>
          <a:xfrm>
            <a:off x="755650" y="1125538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使用游标的四条语句：</a:t>
            </a:r>
          </a:p>
        </p:txBody>
      </p:sp>
      <p:sp>
        <p:nvSpPr>
          <p:cNvPr id="81925" name=""/>
          <p:cNvSpPr>
            <a:spLocks/>
          </p:cNvSpPr>
          <p:nvPr/>
        </p:nvSpPr>
        <p:spPr>
          <a:xfrm>
            <a:off x="250825" y="1989138"/>
            <a:ext cx="41910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1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．说明游标语句</a:t>
            </a:r>
          </a:p>
        </p:txBody>
      </p:sp>
      <p:sp>
        <p:nvSpPr>
          <p:cNvPr id="81926" name=""/>
          <p:cNvSpPr>
            <a:spLocks/>
          </p:cNvSpPr>
          <p:nvPr/>
        </p:nvSpPr>
        <p:spPr>
          <a:xfrm>
            <a:off x="0" y="2667000"/>
            <a:ext cx="8964612" cy="3081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格式： </a:t>
            </a:r>
          </a:p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EXEC SQL DECLARE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游标名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CURSOR FOR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/*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说明游标的语句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SELECT ……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FROM……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WHERE……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</a:t>
            </a:r>
          </a:p>
        </p:txBody>
      </p:sp>
      <p:sp>
        <p:nvSpPr>
          <p:cNvPr id="81928" name=""/>
          <p:cNvSpPr txBox="1">
            <a:spLocks/>
          </p:cNvSpPr>
          <p:nvPr/>
        </p:nvSpPr>
        <p:spPr>
          <a:xfrm>
            <a:off x="755650" y="5300663"/>
            <a:ext cx="80772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   定义一个命名的游标，并将它与对应的查询语句相联系。</a:t>
            </a:r>
          </a:p>
        </p:txBody>
      </p:sp>
      <p:sp>
        <p:nvSpPr>
          <p:cNvPr id="131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0" build="whole"/>
      <p:bldP spid="81926" grpId="0" animBg="0" build="whole"/>
      <p:bldP spid="81928" grpId="0" animBg="0" build="whole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2944" name=""/>
        <p:cNvGrpSpPr>
          <a:grpSpLocks/>
        </p:cNvGrpSpPr>
        <p:nvPr/>
      </p:nvGrpSpPr>
      <p:grpSpPr>
        <a:xfrm/>
      </p:grpSpPr>
      <p:sp>
        <p:nvSpPr>
          <p:cNvPr id="82948" name=""/>
          <p:cNvSpPr>
            <a:spLocks/>
          </p:cNvSpPr>
          <p:nvPr/>
        </p:nvSpPr>
        <p:spPr>
          <a:xfrm>
            <a:off x="539750" y="1989138"/>
            <a:ext cx="47244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2</a:t>
            </a:r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．打开游标语句</a:t>
            </a:r>
          </a:p>
        </p:txBody>
      </p:sp>
      <p:sp>
        <p:nvSpPr>
          <p:cNvPr id="82949" name=""/>
          <p:cNvSpPr>
            <a:spLocks/>
          </p:cNvSpPr>
          <p:nvPr/>
        </p:nvSpPr>
        <p:spPr>
          <a:xfrm>
            <a:off x="900113" y="2708275"/>
            <a:ext cx="8064499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格式：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EXEC  SQL  OPEN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&lt;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游标名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&lt;;</a:t>
            </a:r>
          </a:p>
        </p:txBody>
      </p:sp>
      <p:sp>
        <p:nvSpPr>
          <p:cNvPr id="82950" name=""/>
          <p:cNvSpPr>
            <a:spLocks/>
          </p:cNvSpPr>
          <p:nvPr/>
        </p:nvSpPr>
        <p:spPr>
          <a:xfrm>
            <a:off x="684213" y="3284538"/>
            <a:ext cx="7988299" cy="15541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在打开游标时，执行与游标相联系的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查询语句，并将查询结果置于游标中。</a:t>
            </a:r>
          </a:p>
        </p:txBody>
      </p:sp>
      <p:sp>
        <p:nvSpPr>
          <p:cNvPr id="131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0" build="whole"/>
      <p:bldP spid="82950" grpId="0" animBg="0" build="whole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0224" name=""/>
        <p:cNvGrpSpPr>
          <a:grpSpLocks/>
        </p:cNvGrpSpPr>
        <p:nvPr/>
      </p:nvGrpSpPr>
      <p:grpSpPr>
        <a:xfrm/>
      </p:grpSpPr>
      <p:sp>
        <p:nvSpPr>
          <p:cNvPr id="180226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180228" name=""/>
          <p:cNvSpPr>
            <a:spLocks/>
          </p:cNvSpPr>
          <p:nvPr/>
        </p:nvSpPr>
        <p:spPr>
          <a:xfrm>
            <a:off x="152400" y="2057400"/>
            <a:ext cx="8991600" cy="3990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注：</a:t>
            </a:r>
          </a:p>
          <a:p>
            <a:pPr algn="just"/>
            <a:r>
              <a:rPr lang="zh-CN" altLang="en-US" sz="3200" dirty="0" b="1">
                <a:latin charset="2" typeface="Wingdings"/>
              </a:rPr>
              <a:t>l</a:t>
            </a:r>
            <a:r>
              <a:rPr lang="zh-CN" altLang="en-US" sz="3200" dirty="0" b="1">
                <a:ea charset="0" typeface="Times New Roman"/>
              </a:rPr>
              <a:t>  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游标打开时，位于第一个元组的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前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一位置。</a:t>
            </a:r>
          </a:p>
          <a:p>
            <a:pPr algn="just"/>
            <a:r>
              <a:rPr lang="zh-CN" altLang="en-US" sz="3200" dirty="0" b="1">
                <a:latin charset="2" typeface="Wingdings"/>
              </a:rPr>
              <a:t>l</a:t>
            </a:r>
            <a:r>
              <a:rPr lang="zh-CN" altLang="en-US" sz="3200" dirty="0" b="1">
                <a:ea charset="0" typeface="Times New Roman"/>
              </a:rPr>
              <a:t>  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游标中的查询结果对应于打开游标时的宿主变量的当前值。</a:t>
            </a:r>
          </a:p>
          <a:p>
            <a:pPr algn="just"/>
            <a:r>
              <a:rPr lang="zh-CN" altLang="en-US" sz="3200" dirty="0" b="1">
                <a:latin charset="2" typeface="Wingdings"/>
              </a:rPr>
              <a:t>l</a:t>
            </a:r>
            <a:r>
              <a:rPr lang="zh-CN" altLang="en-US" sz="3200" dirty="0" b="1">
                <a:ea charset="0" typeface="Times New Roman"/>
              </a:rPr>
              <a:t>   </a:t>
            </a:r>
            <a:r>
              <a:rPr lang="zh-CN" altLang="en-US" sz="3200" dirty="0" b="1">
                <a:latin charset="-122" typeface="宋体"/>
                <a:ea charset="-122" typeface="楷体_GB2312"/>
              </a:rPr>
              <a:t>打开游标后，即使宿主变量改变，游标中的查询结果也不随之改变，除非游标关闭后重新打开。</a:t>
            </a:r>
          </a:p>
        </p:txBody>
      </p:sp>
      <p:sp>
        <p:nvSpPr>
          <p:cNvPr id="131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animBg="0" build="whole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3968" name=""/>
        <p:cNvGrpSpPr>
          <a:grpSpLocks/>
        </p:cNvGrpSpPr>
        <p:nvPr/>
      </p:nvGrpSpPr>
      <p:grpSpPr>
        <a:xfrm/>
      </p:grpSpPr>
      <p:sp>
        <p:nvSpPr>
          <p:cNvPr id="83972" name=""/>
          <p:cNvSpPr>
            <a:spLocks/>
          </p:cNvSpPr>
          <p:nvPr/>
        </p:nvSpPr>
        <p:spPr>
          <a:xfrm>
            <a:off x="755650" y="1989138"/>
            <a:ext cx="48006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3</a:t>
            </a:r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．取数语句</a:t>
            </a:r>
          </a:p>
        </p:txBody>
      </p:sp>
      <p:sp>
        <p:nvSpPr>
          <p:cNvPr id="83973" name=""/>
          <p:cNvSpPr>
            <a:spLocks/>
          </p:cNvSpPr>
          <p:nvPr/>
        </p:nvSpPr>
        <p:spPr>
          <a:xfrm>
            <a:off x="762000" y="2636838"/>
            <a:ext cx="7913688" cy="1800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格式：</a:t>
            </a:r>
          </a:p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EXEC SQL FECTH</a:t>
            </a:r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游标名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INTO</a:t>
            </a:r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:hostvar1 ,:hostvar2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…;</a:t>
            </a:r>
          </a:p>
        </p:txBody>
      </p:sp>
      <p:sp>
        <p:nvSpPr>
          <p:cNvPr id="83974" name=""/>
          <p:cNvSpPr>
            <a:spLocks/>
          </p:cNvSpPr>
          <p:nvPr/>
        </p:nvSpPr>
        <p:spPr>
          <a:xfrm>
            <a:off x="762000" y="4076700"/>
            <a:ext cx="7986712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执行取数语句时，首先把游标向前推进一个位置，然后按照游标的当前位置取一元组，对各宿主变量赋值。</a:t>
            </a:r>
          </a:p>
        </p:txBody>
      </p:sp>
      <p:sp>
        <p:nvSpPr>
          <p:cNvPr id="132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0" build="whole"/>
      <p:bldP spid="83974" grpId="0" animBg="0" build="whole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1248" name=""/>
        <p:cNvGrpSpPr>
          <a:grpSpLocks/>
        </p:cNvGrpSpPr>
        <p:nvPr/>
      </p:nvGrpSpPr>
      <p:grpSpPr>
        <a:xfrm/>
      </p:grpSpPr>
      <p:sp>
        <p:nvSpPr>
          <p:cNvPr id="181250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181252" name=""/>
          <p:cNvSpPr>
            <a:spLocks/>
          </p:cNvSpPr>
          <p:nvPr/>
        </p:nvSpPr>
        <p:spPr>
          <a:xfrm>
            <a:off x="381000" y="2057400"/>
            <a:ext cx="8382000" cy="3081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若想使游标回到初始位置，必须关闭游标后重新打开。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在新的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版本中，游标可定位在任意位置。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当游标中的数已取完，如再执行取数语句，则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SQLCODE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返回代码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100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。（表明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已执行，但有异常情况）</a:t>
            </a:r>
          </a:p>
        </p:txBody>
      </p:sp>
      <p:sp>
        <p:nvSpPr>
          <p:cNvPr id="132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4992" name=""/>
        <p:cNvGrpSpPr>
          <a:grpSpLocks/>
        </p:cNvGrpSpPr>
        <p:nvPr/>
      </p:nvGrpSpPr>
      <p:grpSpPr>
        <a:xfrm/>
      </p:grpSpPr>
      <p:sp>
        <p:nvSpPr>
          <p:cNvPr id="84996" name=""/>
          <p:cNvSpPr>
            <a:spLocks/>
          </p:cNvSpPr>
          <p:nvPr/>
        </p:nvSpPr>
        <p:spPr>
          <a:xfrm>
            <a:off x="539750" y="1989138"/>
            <a:ext cx="50292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4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．关闭游标语句</a:t>
            </a:r>
          </a:p>
        </p:txBody>
      </p:sp>
      <p:sp>
        <p:nvSpPr>
          <p:cNvPr id="84997" name=""/>
          <p:cNvSpPr>
            <a:spLocks/>
          </p:cNvSpPr>
          <p:nvPr/>
        </p:nvSpPr>
        <p:spPr>
          <a:xfrm>
            <a:off x="385763" y="2605088"/>
            <a:ext cx="8534399" cy="15541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不再使用游标有两种情况：取完数、取数 发生错误。</a:t>
            </a:r>
          </a:p>
        </p:txBody>
      </p:sp>
      <p:sp>
        <p:nvSpPr>
          <p:cNvPr id="84998" name=""/>
          <p:cNvSpPr>
            <a:spLocks/>
          </p:cNvSpPr>
          <p:nvPr/>
        </p:nvSpPr>
        <p:spPr>
          <a:xfrm>
            <a:off x="538163" y="3824288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格式：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EXEC SQL CLOSE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&lt;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游标名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&lt;;</a:t>
            </a:r>
          </a:p>
        </p:txBody>
      </p:sp>
      <p:sp>
        <p:nvSpPr>
          <p:cNvPr id="84999" name=""/>
          <p:cNvSpPr>
            <a:spLocks/>
          </p:cNvSpPr>
          <p:nvPr/>
        </p:nvSpPr>
        <p:spPr>
          <a:xfrm>
            <a:off x="250825" y="4652963"/>
            <a:ext cx="4475163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使用游标的例子：</a:t>
            </a:r>
          </a:p>
        </p:txBody>
      </p:sp>
      <p:sp>
        <p:nvSpPr>
          <p:cNvPr id="132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0" build="whole"/>
      <p:bldP spid="84998" grpId="0" animBg="0" build="whole"/>
      <p:bldP spid="84999" grpId="0" animBg="0" build="whole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6016" name=""/>
        <p:cNvGrpSpPr>
          <a:grpSpLocks/>
        </p:cNvGrpSpPr>
        <p:nvPr/>
      </p:nvGrpSpPr>
      <p:grpSpPr>
        <a:xfrm/>
      </p:grpSpPr>
      <p:sp>
        <p:nvSpPr>
          <p:cNvPr id="86020" name=""/>
          <p:cNvSpPr>
            <a:spLocks/>
          </p:cNvSpPr>
          <p:nvPr/>
        </p:nvSpPr>
        <p:spPr>
          <a:xfrm>
            <a:off x="250825" y="1700213"/>
            <a:ext cx="8893175" cy="4911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000" dirty="0" b="1">
                <a:latin charset="-122" typeface="楷体_GB2312"/>
                <a:ea charset="-122" typeface="楷体_GB2312"/>
              </a:rPr>
              <a:t>          </a:t>
            </a:r>
            <a:r>
              <a:rPr lang="zh-CN" altLang="en-US" sz="2000" dirty="0" b="1">
                <a:latin charset="-122" typeface="楷体_GB2312"/>
                <a:ea charset="-122" typeface="楷体_GB2312"/>
              </a:rPr>
              <a:t>… …</a:t>
            </a:r>
          </a:p>
          <a:p>
            <a:pPr algn="just"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EXEC SQL DECLARE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C1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CURSOR FOR</a:t>
            </a:r>
          </a:p>
          <a:p>
            <a:pPr algn="just"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//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说明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C1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为一个游标，并与查询语句对应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SELECT SNO, GRADE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FROM SC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WHERE CNO=:GIVENCNO;</a:t>
            </a:r>
          </a:p>
          <a:p>
            <a:pPr algn="just"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EXEC SQL OPEN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C1;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//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打开游标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C1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while (TRUE)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{</a:t>
            </a:r>
          </a:p>
          <a:p>
            <a:pPr algn="just"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EXEC SQL FETCH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C1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INTO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SNO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:GRADE, :GRADEI;</a:t>
            </a:r>
          </a:p>
          <a:p>
            <a:pPr algn="just"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//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将游标所在处的元组取到宿主变量中</a:t>
            </a:r>
          </a:p>
          <a:p>
            <a:pPr algn="just"/>
            <a:r>
              <a:rPr lang="zh-CN" altLang="en-US" sz="1600" dirty="0" b="1">
                <a:solidFill>
                  <a:srgbClr val="ffcf01"/>
                </a:solidFill>
                <a:latin charset="-122" typeface="楷体_GB2312"/>
                <a:ea charset="-122" typeface="楷体_GB2312"/>
              </a:rPr>
              <a:t>                                                           </a:t>
            </a:r>
          </a:p>
        </p:txBody>
      </p:sp>
      <p:sp>
        <p:nvSpPr>
          <p:cNvPr id="133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0240" name=""/>
        <p:cNvGrpSpPr>
          <a:grpSpLocks/>
        </p:cNvGrpSpPr>
        <p:nvPr/>
      </p:nvGrpSpPr>
      <p:grpSpPr>
        <a:xfrm/>
      </p:grpSpPr>
      <p:sp>
        <p:nvSpPr>
          <p:cNvPr id="10246" name=""/>
          <p:cNvSpPr>
            <a:spLocks/>
          </p:cNvSpPr>
          <p:nvPr/>
        </p:nvSpPr>
        <p:spPr>
          <a:xfrm>
            <a:off x="2228850" y="9953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pic>
        <p:nvPicPr>
          <p:cNvPr id="10245" name=""/>
          <p:cNvPicPr>
            <a:picLocks/>
          </p:cNvPicPr>
          <p:nvPr/>
        </p:nvPicPr>
        <p:blipFill>
          <a:blip r:embed="rID1">
            <a:extLst/>
          </a:blip>
          <a:srcRect/>
          <a:stretch>
            <a:fillRect/>
          </a:stretch>
        </p:blipFill>
        <p:spPr>
          <a:xfrm>
            <a:off x="395288" y="458788"/>
            <a:ext cx="8532812" cy="6399212"/>
          </a:xfrm>
          <a:prstGeom prst="rect">
            <a:avLst/>
          </a:prstGeom>
          <a:ln/>
        </p:spPr>
      </p:pic>
      <p:sp>
        <p:nvSpPr>
          <p:cNvPr id="10249" name=""/>
          <p:cNvSpPr txBox="1">
            <a:spLocks/>
          </p:cNvSpPr>
          <p:nvPr/>
        </p:nvSpPr>
        <p:spPr>
          <a:xfrm>
            <a:off x="6765925" y="3273425"/>
            <a:ext cx="1206500" cy="39687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000" dirty="0" b="1">
                <a:solidFill>
                  <a:srgbClr val="3333cc"/>
                </a:solidFill>
                <a:ea charset="-122" typeface="楷体_GB2312"/>
              </a:rPr>
              <a:t>非</a:t>
            </a:r>
            <a:r>
              <a:rPr lang="zh-CN" altLang="en-US" sz="2000" dirty="0" b="1">
                <a:solidFill>
                  <a:srgbClr val="3333cc"/>
                </a:solidFill>
                <a:ea charset="-122" typeface="楷体_GB2312"/>
              </a:rPr>
              <a:t>终极符</a:t>
            </a:r>
          </a:p>
        </p:txBody>
      </p:sp>
      <p:sp>
        <p:nvSpPr>
          <p:cNvPr id="10250" name=""/>
          <p:cNvSpPr>
            <a:spLocks/>
          </p:cNvSpPr>
          <p:nvPr/>
        </p:nvSpPr>
        <p:spPr>
          <a:xfrm flipH="1" flipV="1">
            <a:off x="6324600" y="2819400"/>
            <a:ext cx="381000" cy="533400"/>
          </a:xfrm>
          <a:prstGeom prst="line">
            <a:avLst/>
          </a:prstGeom>
          <a:noFill/>
          <a:ln w="28575">
            <a:solidFill>
              <a:srgbClr val="000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251" name=""/>
          <p:cNvSpPr txBox="1">
            <a:spLocks/>
          </p:cNvSpPr>
          <p:nvPr/>
        </p:nvSpPr>
        <p:spPr>
          <a:xfrm>
            <a:off x="6537325" y="5791200"/>
            <a:ext cx="1098550" cy="39687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000" dirty="0" b="1">
                <a:solidFill>
                  <a:srgbClr val="3333cc"/>
                </a:solidFill>
                <a:ea charset="-122" typeface="楷体_GB2312"/>
              </a:rPr>
              <a:t>终极符</a:t>
            </a:r>
          </a:p>
        </p:txBody>
      </p:sp>
      <p:sp>
        <p:nvSpPr>
          <p:cNvPr id="10252" name=""/>
          <p:cNvSpPr>
            <a:spLocks/>
          </p:cNvSpPr>
          <p:nvPr/>
        </p:nvSpPr>
        <p:spPr>
          <a:xfrm flipH="1">
            <a:off x="5562600" y="6019800"/>
            <a:ext cx="838200" cy="152400"/>
          </a:xfrm>
          <a:prstGeom prst="line">
            <a:avLst/>
          </a:prstGeom>
          <a:noFill/>
          <a:ln w="28575">
            <a:solidFill>
              <a:srgbClr val="000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253" name=""/>
          <p:cNvSpPr>
            <a:spLocks/>
          </p:cNvSpPr>
          <p:nvPr/>
        </p:nvSpPr>
        <p:spPr>
          <a:xfrm>
            <a:off x="1476375" y="981075"/>
            <a:ext cx="1727200" cy="863600"/>
          </a:xfrm>
          <a:prstGeom prst="wedgeRoundRectCallout">
            <a:avLst>
              <a:gd fmla="val 84009" name="adj1"/>
              <a:gd fmla="val -9925" name="adj2"/>
              <a:gd fmla="val 16666" name="adj3"/>
            </a:avLst>
          </a:prstGeom>
          <a:solidFill>
            <a:srgbClr val="ffcc99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/>
            <a:r>
              <a:rPr lang="zh-CN" altLang="en-US" sz="20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此列不得设置为空</a:t>
            </a:r>
          </a:p>
        </p:txBody>
      </p:sp>
      <p:sp>
        <p:nvSpPr>
          <p:cNvPr id="10254" name=""/>
          <p:cNvSpPr>
            <a:spLocks/>
          </p:cNvSpPr>
          <p:nvPr/>
        </p:nvSpPr>
        <p:spPr>
          <a:xfrm>
            <a:off x="4211638" y="260350"/>
            <a:ext cx="1368425" cy="765175"/>
          </a:xfrm>
          <a:prstGeom prst="wedgeRoundRectCallout">
            <a:avLst>
              <a:gd fmla="val 46055" name="adj1"/>
              <a:gd fmla="val 100620" name="adj2"/>
              <a:gd fmla="val 16666" name="adj3"/>
            </a:avLst>
          </a:prstGeom>
          <a:solidFill>
            <a:srgbClr val="ffcc99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/>
            <a:r>
              <a:rPr lang="zh-CN" altLang="en-US" sz="20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列值不得重复</a:t>
            </a:r>
          </a:p>
        </p:txBody>
      </p:sp>
      <p:sp>
        <p:nvSpPr>
          <p:cNvPr id="10255" name=""/>
          <p:cNvSpPr>
            <a:spLocks/>
          </p:cNvSpPr>
          <p:nvPr/>
        </p:nvSpPr>
        <p:spPr>
          <a:xfrm>
            <a:off x="5651500" y="0"/>
            <a:ext cx="2449513" cy="792163"/>
          </a:xfrm>
          <a:prstGeom prst="wedgeRoundRectCallout">
            <a:avLst>
              <a:gd fmla="val -8847" name="adj1"/>
              <a:gd fmla="val 67634" name="adj2"/>
              <a:gd fmla="val 16666" name="adj3"/>
            </a:avLst>
          </a:prstGeom>
          <a:solidFill>
            <a:srgbClr val="ffcc99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/>
            <a:r>
              <a:rPr lang="zh-CN" altLang="en-US" sz="20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当此列的值空缺时，填以缺省值</a:t>
            </a:r>
          </a:p>
        </p:txBody>
      </p:sp>
      <p:sp>
        <p:nvSpPr>
          <p:cNvPr id="10256" name=""/>
          <p:cNvSpPr>
            <a:spLocks/>
          </p:cNvSpPr>
          <p:nvPr/>
        </p:nvSpPr>
        <p:spPr>
          <a:xfrm>
            <a:off x="0" y="2205038"/>
            <a:ext cx="2016125" cy="1079500"/>
          </a:xfrm>
          <a:prstGeom prst="wedgeRoundRectCallout">
            <a:avLst>
              <a:gd fmla="val 69370" name="adj1"/>
              <a:gd fmla="val 71763" name="adj2"/>
              <a:gd fmla="val 16666" name="adj3"/>
            </a:avLst>
          </a:prstGeom>
          <a:solidFill>
            <a:srgbClr val="ffcc99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/>
            <a:r>
              <a:rPr lang="zh-CN" altLang="en-US" sz="20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定义外键来自的表名，即主表名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sp>
        <p:nvSpPr>
          <p:cNvPr id="10257" name=""/>
          <p:cNvSpPr>
            <a:spLocks/>
          </p:cNvSpPr>
          <p:nvPr/>
        </p:nvSpPr>
        <p:spPr>
          <a:xfrm>
            <a:off x="0" y="4652963"/>
            <a:ext cx="2016125" cy="1584325"/>
          </a:xfrm>
          <a:prstGeom prst="wedgeRoundRectCallout">
            <a:avLst>
              <a:gd fmla="val 56143" name="adj1"/>
              <a:gd fmla="val -47597" name="adj2"/>
              <a:gd fmla="val 16666" name="adj3"/>
            </a:avLst>
          </a:prstGeom>
          <a:solidFill>
            <a:srgbClr val="ffcc99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/>
            <a:r>
              <a:rPr lang="zh-CN" altLang="en-US" sz="20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引用完整性检查，主表中被引用的主键删除时用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sp>
        <p:nvSpPr>
          <p:cNvPr id="10258" name=""/>
          <p:cNvSpPr txBox="1">
            <a:spLocks/>
          </p:cNvSpPr>
          <p:nvPr/>
        </p:nvSpPr>
        <p:spPr>
          <a:xfrm>
            <a:off x="1619250" y="0"/>
            <a:ext cx="950913" cy="39687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000" dirty="0" b="1">
                <a:solidFill>
                  <a:srgbClr val="3333cc"/>
                </a:solidFill>
                <a:ea charset="-122" typeface="楷体_GB2312"/>
              </a:rPr>
              <a:t>关键字</a:t>
            </a:r>
          </a:p>
        </p:txBody>
      </p:sp>
      <p:sp>
        <p:nvSpPr>
          <p:cNvPr id="10260" name=""/>
          <p:cNvSpPr>
            <a:spLocks/>
          </p:cNvSpPr>
          <p:nvPr/>
        </p:nvSpPr>
        <p:spPr>
          <a:xfrm flipH="1">
            <a:off x="1331913" y="260350"/>
            <a:ext cx="287337" cy="144463"/>
          </a:xfrm>
          <a:prstGeom prst="line">
            <a:avLst/>
          </a:prstGeom>
          <a:noFill/>
          <a:ln>
            <a:solidFill>
              <a:srgbClr val="000000"/>
            </a:solidFill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3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2" presetClass="entr" presetSubtype="4" grp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ID="2" presetClass="entr" presetSubtype="8" grp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ID="2" presetClass="entr" presetSubtype="8" grp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ID="2" presetClass="entr" presetSubtype="8" grp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ID="5" presetClass="entr" presetSubtype="10" grp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1" animBg="1" build="whole"/>
      <p:bldP spid="10254" grpId="1" animBg="1" build="whole"/>
      <p:bldP spid="10255" grpId="1" animBg="1" build="whole"/>
      <p:bldP spid="10256" grpId="1" animBg="1" build="whole"/>
      <p:bldP spid="10257" grpId="1" animBg="1" build="whole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71008" name=""/>
        <p:cNvGrpSpPr>
          <a:grpSpLocks/>
        </p:cNvGrpSpPr>
        <p:nvPr/>
      </p:nvGrpSpPr>
      <p:grpSpPr>
        <a:xfrm/>
      </p:grpSpPr>
      <p:sp>
        <p:nvSpPr>
          <p:cNvPr id="171010" name=""/>
          <p:cNvSpPr>
            <a:spLocks/>
          </p:cNvSpPr>
          <p:nvPr/>
        </p:nvSpPr>
        <p:spPr>
          <a:xfrm>
            <a:off x="914400" y="1890713"/>
            <a:ext cx="7315200" cy="4562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if (SQLCA.SQLCODE = = 100)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//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代码为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100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，表示游标中的数已取完，退出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break;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if (SQLCA.SQLCODE &lt; 0)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//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代码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&lt;0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，表示出错，退出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break;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    /*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以下处理从游标所取的数据，从略*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/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… …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EXEC SQL CLOSE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C1;//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关闭游标</a:t>
            </a:r>
          </a:p>
          <a:p>
            <a:pPr>
              <a:lnSpc>
                <a:spcPct val="95000"/>
              </a:lnSpc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… …</a:t>
            </a:r>
          </a:p>
        </p:txBody>
      </p:sp>
      <p:sp>
        <p:nvSpPr>
          <p:cNvPr id="133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7040" name=""/>
        <p:cNvGrpSpPr>
          <a:grpSpLocks/>
        </p:cNvGrpSpPr>
        <p:nvPr/>
      </p:nvGrpSpPr>
      <p:grpSpPr>
        <a:xfrm/>
      </p:grpSpPr>
      <p:sp>
        <p:nvSpPr>
          <p:cNvPr id="87044" name=""/>
          <p:cNvSpPr>
            <a:spLocks/>
          </p:cNvSpPr>
          <p:nvPr/>
        </p:nvSpPr>
        <p:spPr>
          <a:xfrm>
            <a:off x="1042988" y="1268413"/>
            <a:ext cx="63246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3.7.4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的实现</a:t>
            </a:r>
          </a:p>
        </p:txBody>
      </p:sp>
      <p:sp>
        <p:nvSpPr>
          <p:cNvPr id="87048" name=""/>
          <p:cNvSpPr txBox="1">
            <a:spLocks/>
          </p:cNvSpPr>
          <p:nvPr/>
        </p:nvSpPr>
        <p:spPr>
          <a:xfrm>
            <a:off x="722313" y="2182813"/>
            <a:ext cx="8402637" cy="27749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的实现，有两种处理方式：</a:t>
            </a:r>
          </a:p>
          <a:p>
            <a:pPr/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、扩充宿主语言的编译程序，使之能处理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语句；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2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、采用预处理方式。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目前多数系统采用后一种方式。</a:t>
            </a:r>
          </a:p>
        </p:txBody>
      </p:sp>
      <p:sp>
        <p:nvSpPr>
          <p:cNvPr id="133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72032" name=""/>
        <p:cNvGrpSpPr>
          <a:grpSpLocks/>
        </p:cNvGrpSpPr>
        <p:nvPr/>
      </p:nvGrpSpPr>
      <p:grpSpPr>
        <a:xfrm/>
      </p:grpSpPr>
      <p:sp>
        <p:nvSpPr>
          <p:cNvPr id="172034" name=""/>
          <p:cNvSpPr txBox="1">
            <a:spLocks/>
          </p:cNvSpPr>
          <p:nvPr/>
        </p:nvSpPr>
        <p:spPr>
          <a:xfrm>
            <a:off x="539750" y="1989138"/>
            <a:ext cx="8077200" cy="1800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预处理方式是先用预处理程序对源程序进行扫描，识别出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语句，并处理成宿主语言的过程调用语句；然后再用宿主语言的编译程序把源程序编译成目标程序。</a:t>
            </a:r>
          </a:p>
        </p:txBody>
      </p:sp>
      <p:pic>
        <p:nvPicPr>
          <p:cNvPr id="172035" name=""/>
          <p:cNvPicPr>
            <a:picLocks/>
          </p:cNvPicPr>
          <p:nvPr/>
        </p:nvPicPr>
        <p:blipFill>
          <a:blip r:embed="rID7">
            <a:extLst/>
          </a:blip>
          <a:srcRect/>
          <a:stretch>
            <a:fillRect/>
          </a:stretch>
        </p:blipFill>
        <p:spPr>
          <a:xfrm>
            <a:off x="827088" y="4005263"/>
            <a:ext cx="7786688" cy="2571750"/>
          </a:xfrm>
          <a:prstGeom prst="rect">
            <a:avLst/>
          </a:prstGeom>
          <a:ln/>
        </p:spPr>
      </p:pic>
      <p:sp>
        <p:nvSpPr>
          <p:cNvPr id="133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22" presetClass="entr" presetSubtype="8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5" presetClass="entr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nimBg="0" build="whole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06496" name=""/>
        <p:cNvGrpSpPr>
          <a:grpSpLocks/>
        </p:cNvGrpSpPr>
        <p:nvPr/>
      </p:nvGrpSpPr>
      <p:grpSpPr>
        <a:xfrm/>
      </p:grpSpPr>
      <p:sp>
        <p:nvSpPr>
          <p:cNvPr id="106498" name=""/>
          <p:cNvSpPr txBox="1">
            <a:spLocks/>
          </p:cNvSpPr>
          <p:nvPr/>
        </p:nvSpPr>
        <p:spPr>
          <a:xfrm>
            <a:off x="914400" y="1192213"/>
            <a:ext cx="2638425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3.8 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动态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</a:p>
        </p:txBody>
      </p:sp>
      <p:sp>
        <p:nvSpPr>
          <p:cNvPr id="106499" name=""/>
          <p:cNvSpPr txBox="1">
            <a:spLocks/>
          </p:cNvSpPr>
          <p:nvPr/>
        </p:nvSpPr>
        <p:spPr>
          <a:xfrm>
            <a:off x="609600" y="2209800"/>
            <a:ext cx="7924800" cy="3081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dirty="0" b="1">
                <a:latin charset="-122" typeface="楷体_GB2312"/>
                <a:ea charset="-122" typeface="楷体_GB2312"/>
              </a:rPr>
              <a:t> 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语句必须在源程序中完全确定，然后再由预处理程序预编译和宿主语言编译程序编译。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在实际问题中，源程序往往还不能包括用户的所有操作。用户对数据库的操作有时在系统运行时才能提出来，这时要用到嵌入式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的动态技术才能实现。</a:t>
            </a:r>
          </a:p>
        </p:txBody>
      </p:sp>
      <p:sp>
        <p:nvSpPr>
          <p:cNvPr id="134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53600" name=""/>
        <p:cNvGrpSpPr>
          <a:grpSpLocks/>
        </p:cNvGrpSpPr>
        <p:nvPr/>
      </p:nvGrpSpPr>
      <p:grpSpPr>
        <a:xfrm/>
      </p:grpSpPr>
      <p:sp>
        <p:nvSpPr>
          <p:cNvPr id="153602" name=""/>
          <p:cNvSpPr>
            <a:spLocks/>
          </p:cNvSpPr>
          <p:nvPr/>
        </p:nvSpPr>
        <p:spPr>
          <a:xfrm>
            <a:off x="685800" y="4343400"/>
            <a:ext cx="6705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SET NULL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------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该列应无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NOT NULL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说明 </a:t>
            </a:r>
          </a:p>
        </p:txBody>
      </p:sp>
      <p:sp>
        <p:nvSpPr>
          <p:cNvPr id="153603" name=""/>
          <p:cNvSpPr>
            <a:spLocks/>
          </p:cNvSpPr>
          <p:nvPr/>
        </p:nvSpPr>
        <p:spPr>
          <a:xfrm>
            <a:off x="561975" y="2514600"/>
            <a:ext cx="8763001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RESTRICT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------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凡被基表引用的主键，不得删除；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加下划线表示为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ON DELETE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的缺省项 </a:t>
            </a:r>
          </a:p>
        </p:txBody>
      </p:sp>
      <p:sp>
        <p:nvSpPr>
          <p:cNvPr id="153604" name=""/>
          <p:cNvSpPr>
            <a:spLocks/>
          </p:cNvSpPr>
          <p:nvPr/>
        </p:nvSpPr>
        <p:spPr>
          <a:xfrm>
            <a:off x="539750" y="3352800"/>
            <a:ext cx="84582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CASCADE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-------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如主表中删除了某一主键，则基表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中引用此主键的行也被删除 </a:t>
            </a:r>
          </a:p>
        </p:txBody>
      </p:sp>
      <p:sp>
        <p:nvSpPr>
          <p:cNvPr id="153606" name=""/>
          <p:cNvSpPr txBox="1">
            <a:spLocks/>
          </p:cNvSpPr>
          <p:nvPr/>
        </p:nvSpPr>
        <p:spPr>
          <a:xfrm>
            <a:off x="685800" y="1905000"/>
            <a:ext cx="46799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ON DELETE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的三个选项：</a:t>
            </a:r>
          </a:p>
        </p:txBody>
      </p:sp>
      <p:sp>
        <p:nvSpPr>
          <p:cNvPr id="103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2" presetClass="entr" presetSubtype="8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nimBg="0" build="whole"/>
      <p:bldP spid="153603" grpId="0" animBg="0" build="whole"/>
      <p:bldP spid="153604" grpId="0" animBg="0" build="whol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2288" name=""/>
        <p:cNvGrpSpPr>
          <a:grpSpLocks/>
        </p:cNvGrpSpPr>
        <p:nvPr/>
      </p:nvGrpSpPr>
      <p:grpSpPr>
        <a:xfrm/>
      </p:grpSpPr>
      <p:sp>
        <p:nvSpPr>
          <p:cNvPr id="12292" name=""/>
          <p:cNvSpPr>
            <a:spLocks/>
          </p:cNvSpPr>
          <p:nvPr/>
        </p:nvSpPr>
        <p:spPr>
          <a:xfrm>
            <a:off x="1066800" y="838200"/>
            <a:ext cx="80772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例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3-1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定义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STUDENT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学生），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COURSE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(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课程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)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</a:p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SC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选课）三个基表。 </a:t>
            </a:r>
          </a:p>
        </p:txBody>
      </p:sp>
      <p:sp>
        <p:nvSpPr>
          <p:cNvPr id="12294" name=""/>
          <p:cNvSpPr>
            <a:spLocks/>
          </p:cNvSpPr>
          <p:nvPr/>
        </p:nvSpPr>
        <p:spPr>
          <a:xfrm>
            <a:off x="468313" y="3235325"/>
            <a:ext cx="8000999" cy="3081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(  SNO CHAR(7) NOT NULL,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SNAME VARCHAR(8) NOT NULL,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SEX CHAR(2) NOT NULL,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BDATE DATE NOT NULL,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HEIGHT DEC(5,2) DEFAULT 000.00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PRIMARY KEY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(SNO));</a:t>
            </a:r>
          </a:p>
        </p:txBody>
      </p:sp>
      <p:sp>
        <p:nvSpPr>
          <p:cNvPr id="12293" name=""/>
          <p:cNvSpPr>
            <a:spLocks/>
          </p:cNvSpPr>
          <p:nvPr/>
        </p:nvSpPr>
        <p:spPr>
          <a:xfrm>
            <a:off x="995363" y="2205038"/>
            <a:ext cx="6143625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CREATE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TABLE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STUDENT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/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*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建立学生表*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/</a:t>
            </a:r>
          </a:p>
        </p:txBody>
      </p:sp>
      <p:sp>
        <p:nvSpPr>
          <p:cNvPr id="12308" name=""/>
          <p:cNvSpPr>
            <a:spLocks/>
          </p:cNvSpPr>
          <p:nvPr/>
        </p:nvSpPr>
        <p:spPr>
          <a:xfrm>
            <a:off x="6540500" y="4959350"/>
            <a:ext cx="2592388" cy="1296988"/>
          </a:xfrm>
          <a:prstGeom prst="wedgeRoundRectCallout">
            <a:avLst>
              <a:gd fmla="val -107194" name="adj1"/>
              <a:gd fmla="val 2875" name="adj2"/>
              <a:gd fmla="val 16666" name="adj3"/>
            </a:avLst>
          </a:prstGeom>
          <a:solidFill>
            <a:srgbClr val="ffcc99"/>
          </a:solidFill>
          <a:ln>
            <a:solidFill>
              <a:srgbClr val="000000"/>
            </a:solidFill>
          </a:ln>
          <a:effectLst/>
        </p:spPr>
        <p:txBody>
          <a:bodyPr/>
          <a:lstStyle/>
          <a:p>
            <a:pPr/>
            <a:r>
              <a:rPr lang="zh-CN" altLang="en-US" dirty="0">
                <a:latin charset="-122" typeface="楷体_GB2312"/>
                <a:ea charset="-122" typeface="楷体_GB2312"/>
              </a:rPr>
              <a:t>“</a:t>
            </a:r>
            <a:r>
              <a:rPr lang="zh-CN" altLang="en-US" dirty="0">
                <a:latin charset="-122" typeface="楷体_GB2312"/>
                <a:ea charset="-122" typeface="楷体_GB2312"/>
              </a:rPr>
              <a:t>;”</a:t>
            </a:r>
            <a:r>
              <a:rPr lang="zh-CN" altLang="en-US" dirty="0">
                <a:latin charset="-122" typeface="楷体_GB2312"/>
                <a:ea charset="-122" typeface="楷体_GB2312"/>
              </a:rPr>
              <a:t>不是</a:t>
            </a:r>
            <a:r>
              <a:rPr lang="zh-CN" altLang="en-US" dirty="0">
                <a:latin charset="-122" typeface="楷体_GB2312"/>
                <a:ea charset="-122" typeface="楷体_GB2312"/>
              </a:rPr>
              <a:t>SQL</a:t>
            </a:r>
            <a:r>
              <a:rPr lang="zh-CN" altLang="en-US" dirty="0">
                <a:latin charset="-122" typeface="楷体_GB2312"/>
                <a:ea charset="-122" typeface="楷体_GB2312"/>
              </a:rPr>
              <a:t>语句的一部分，而是命令结束符</a:t>
            </a:r>
          </a:p>
        </p:txBody>
      </p:sp>
      <p:sp>
        <p:nvSpPr>
          <p:cNvPr id="104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2" presetClass="entr" presetSubtype="4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0" build="whole"/>
      <p:bldP spid="12293" grpId="0" animBg="0" build="whole"/>
      <p:bldP spid="12308" grpId="0" animBg="1" build="whol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3312" name=""/>
        <p:cNvGrpSpPr>
          <a:grpSpLocks/>
        </p:cNvGrpSpPr>
        <p:nvPr/>
      </p:nvGrpSpPr>
      <p:grpSpPr>
        <a:xfrm/>
      </p:grpSpPr>
      <p:sp>
        <p:nvSpPr>
          <p:cNvPr id="13315" name=""/>
          <p:cNvSpPr>
            <a:spLocks/>
          </p:cNvSpPr>
          <p:nvPr/>
        </p:nvSpPr>
        <p:spPr>
          <a:xfrm>
            <a:off x="890588" y="1958975"/>
            <a:ext cx="6705600" cy="3990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CREATE TABLE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COURSE</a:t>
            </a:r>
          </a:p>
          <a:p>
            <a:pPr algn="just"/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/*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建立课程表* 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/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(CNO CHAR(6) NOT NULL,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LHOUR SMALLINT NOT NULL,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CREDIT DET(1,0) NOT NULL,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SEMESTER CHAR(2) NOT NULL,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PRIMARY KEY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(CNO));</a:t>
            </a:r>
          </a:p>
        </p:txBody>
      </p:sp>
      <p:sp>
        <p:nvSpPr>
          <p:cNvPr id="104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4336" name=""/>
        <p:cNvGrpSpPr>
          <a:grpSpLocks/>
        </p:cNvGrpSpPr>
        <p:nvPr/>
      </p:nvGrpSpPr>
      <p:grpSpPr>
        <a:xfrm/>
      </p:grpSpPr>
      <p:sp>
        <p:nvSpPr>
          <p:cNvPr id="14339" name=""/>
          <p:cNvSpPr>
            <a:spLocks/>
          </p:cNvSpPr>
          <p:nvPr/>
        </p:nvSpPr>
        <p:spPr>
          <a:xfrm>
            <a:off x="1371600" y="1752600"/>
            <a:ext cx="8534400" cy="4838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CREATE TABLE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SC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/*</a:t>
            </a:r>
            <a:r>
              <a:rPr lang="zh-CN" altLang="en-US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建立选课基表*</a:t>
            </a:r>
            <a:r>
              <a:rPr lang="zh-CN" altLang="en-US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/</a:t>
            </a:r>
          </a:p>
          <a:p>
            <a:pPr algn="just"/>
            <a:r>
              <a:rPr lang="zh-CN" altLang="en-US" dirty="0" b="1">
                <a:latin charset="-122" typeface="楷体_GB2312"/>
                <a:ea charset="-122" typeface="楷体_GB2312"/>
              </a:rPr>
              <a:t>(SNO CHAR(7) NOT NULL,</a:t>
            </a:r>
          </a:p>
          <a:p>
            <a:pPr algn="just"/>
            <a:r>
              <a:rPr lang="zh-CN" altLang="en-US" dirty="0" b="1">
                <a:latin charset="-122" typeface="楷体_GB2312"/>
                <a:ea charset="-122" typeface="楷体_GB2312"/>
              </a:rPr>
              <a:t>CNO CHAR(6) NOT NULL,</a:t>
            </a:r>
          </a:p>
          <a:p>
            <a:pPr algn="just"/>
            <a:r>
              <a:rPr lang="zh-CN" altLang="en-US" dirty="0" b="1">
                <a:latin charset="-122" typeface="楷体_GB2312"/>
                <a:ea charset="-122" typeface="楷体_GB2312"/>
              </a:rPr>
              <a:t>GRADE DEC (4,1) DEFAULT NULL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，</a:t>
            </a:r>
          </a:p>
          <a:p>
            <a:pPr algn="just"/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PRIMARY KEY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(SNO 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CNO)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，</a:t>
            </a:r>
          </a:p>
          <a:p>
            <a:pPr algn="just"/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FOREIGN KEY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(SNO)</a:t>
            </a:r>
          </a:p>
          <a:p>
            <a:pPr algn="just"/>
            <a:r>
              <a:rPr lang="zh-CN" altLang="en-US" dirty="0" b="1">
                <a:latin charset="-122" typeface="楷体_GB2312"/>
                <a:ea charset="-122" typeface="楷体_GB2312"/>
              </a:rPr>
              <a:t>     </a:t>
            </a:r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REFERENCES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STUDENT</a:t>
            </a:r>
          </a:p>
          <a:p>
            <a:pPr algn="just"/>
            <a:r>
              <a:rPr lang="zh-CN" altLang="en-US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ON DELETE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CASCADE</a:t>
            </a:r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，</a:t>
            </a:r>
          </a:p>
          <a:p>
            <a:pPr algn="just"/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FOREIGN KEY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(CNO)</a:t>
            </a:r>
          </a:p>
          <a:p>
            <a:pPr algn="just"/>
            <a:r>
              <a:rPr lang="zh-CN" altLang="en-US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REFERENCES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COURSE</a:t>
            </a:r>
          </a:p>
          <a:p>
            <a:pPr algn="just"/>
            <a:r>
              <a:rPr lang="zh-CN" altLang="en-US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ON DELETE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RESTRICT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);</a:t>
            </a:r>
          </a:p>
          <a:p>
            <a:pPr algn="just"/>
            <a:r>
              <a:rPr lang="zh-CN" altLang="en-US" dirty="0" b="1">
                <a:latin charset="-122" typeface="楷体_GB2312"/>
                <a:ea charset="-122" typeface="楷体_GB2312"/>
              </a:rPr>
              <a:t> </a:t>
            </a:r>
          </a:p>
        </p:txBody>
      </p:sp>
      <p:sp>
        <p:nvSpPr>
          <p:cNvPr id="14341" name=""/>
          <p:cNvSpPr>
            <a:spLocks/>
          </p:cNvSpPr>
          <p:nvPr/>
        </p:nvSpPr>
        <p:spPr>
          <a:xfrm>
            <a:off x="5867400" y="2852738"/>
            <a:ext cx="1728788" cy="1008062"/>
          </a:xfrm>
          <a:prstGeom prst="wedgeRoundRectCallout">
            <a:avLst>
              <a:gd fmla="val -153856" name="adj1"/>
              <a:gd fmla="val 69527" name="adj2"/>
              <a:gd fmla="val 16666" name="adj3"/>
            </a:avLst>
          </a:prstGeom>
          <a:noFill/>
          <a:ln>
            <a:solidFill>
              <a:srgbClr val="000000"/>
            </a:solidFill>
          </a:ln>
          <a:effectLst/>
        </p:spPr>
        <p:txBody>
          <a:bodyPr/>
          <a:lstStyle/>
          <a:p>
            <a:pPr/>
            <a:r>
              <a:rPr lang="zh-CN" altLang="en-US" sz="20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外键来自</a:t>
            </a:r>
            <a:r>
              <a:rPr lang="zh-CN" altLang="en-US" sz="20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STUDENT</a:t>
            </a:r>
            <a:r>
              <a:rPr lang="zh-CN" altLang="en-US" sz="20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表</a:t>
            </a:r>
          </a:p>
        </p:txBody>
      </p:sp>
      <p:sp>
        <p:nvSpPr>
          <p:cNvPr id="14342" name=""/>
          <p:cNvSpPr>
            <a:spLocks/>
          </p:cNvSpPr>
          <p:nvPr/>
        </p:nvSpPr>
        <p:spPr>
          <a:xfrm>
            <a:off x="5292725" y="4292600"/>
            <a:ext cx="3167063" cy="1368425"/>
          </a:xfrm>
          <a:prstGeom prst="wedgeRoundRectCallout">
            <a:avLst>
              <a:gd fmla="val -88347" name="adj1"/>
              <a:gd fmla="val -30509" name="adj2"/>
              <a:gd fmla="val 16666" name="adj3"/>
            </a:avLst>
          </a:prstGeom>
          <a:noFill/>
          <a:ln>
            <a:solidFill>
              <a:srgbClr val="000000"/>
            </a:solidFill>
          </a:ln>
          <a:effectLst/>
        </p:spPr>
        <p:txBody>
          <a:bodyPr/>
          <a:lstStyle/>
          <a:p>
            <a:pPr algn="just"/>
            <a:r>
              <a:rPr lang="zh-CN" altLang="en-US" sz="20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如主表中删除了某一主键，则加此选项的基表中引用此主键的行也随之删除</a:t>
            </a:r>
          </a:p>
        </p:txBody>
      </p:sp>
      <p:sp>
        <p:nvSpPr>
          <p:cNvPr id="14343" name=""/>
          <p:cNvSpPr>
            <a:spLocks/>
          </p:cNvSpPr>
          <p:nvPr/>
        </p:nvSpPr>
        <p:spPr>
          <a:xfrm>
            <a:off x="4427538" y="5894388"/>
            <a:ext cx="2808287" cy="963612"/>
          </a:xfrm>
          <a:prstGeom prst="wedgeRoundRectCallout">
            <a:avLst>
              <a:gd fmla="val -79282" name="adj1"/>
              <a:gd fmla="val -66805" name="adj2"/>
              <a:gd fmla="val 16666" name="adj3"/>
            </a:avLst>
          </a:prstGeom>
          <a:noFill/>
          <a:ln>
            <a:solidFill>
              <a:srgbClr val="000000"/>
            </a:solidFill>
          </a:ln>
          <a:effectLst/>
        </p:spPr>
        <p:txBody>
          <a:bodyPr/>
          <a:lstStyle/>
          <a:p>
            <a:pPr/>
            <a:r>
              <a:rPr lang="zh-CN" altLang="en-US" sz="20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凡是被基表引用的主键，不得删除</a:t>
            </a:r>
          </a:p>
        </p:txBody>
      </p:sp>
      <p:sp>
        <p:nvSpPr>
          <p:cNvPr id="104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 build="whole"/>
      <p:bldP spid="14342" grpId="0" animBg="1" build="whole"/>
      <p:bldP spid="14343" grpId="0" animBg="1" build="whol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5360" name=""/>
        <p:cNvGrpSpPr>
          <a:grpSpLocks/>
        </p:cNvGrpSpPr>
        <p:nvPr/>
      </p:nvGrpSpPr>
      <p:grpSpPr>
        <a:xfrm/>
      </p:grpSpPr>
      <p:sp>
        <p:nvSpPr>
          <p:cNvPr id="15363" name=""/>
          <p:cNvSpPr>
            <a:spLocks/>
          </p:cNvSpPr>
          <p:nvPr/>
        </p:nvSpPr>
        <p:spPr>
          <a:xfrm>
            <a:off x="1173163" y="1254125"/>
            <a:ext cx="54864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3.3.3 </a:t>
            </a:r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基表模式的修改</a:t>
            </a:r>
            <a:r>
              <a:rPr lang="zh-CN" altLang="en-US" sz="2800" dirty="0" b="1">
                <a:solidFill>
                  <a:srgbClr val="cc0066"/>
                </a:solidFill>
              </a:rPr>
              <a:t> </a:t>
            </a:r>
          </a:p>
        </p:txBody>
      </p:sp>
      <p:sp>
        <p:nvSpPr>
          <p:cNvPr id="15364" name=""/>
          <p:cNvSpPr>
            <a:spLocks/>
          </p:cNvSpPr>
          <p:nvPr/>
        </p:nvSpPr>
        <p:spPr>
          <a:xfrm>
            <a:off x="1143000" y="1874838"/>
            <a:ext cx="91440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提供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7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种修改基表模式的命令： </a:t>
            </a:r>
          </a:p>
        </p:txBody>
      </p:sp>
      <p:sp>
        <p:nvSpPr>
          <p:cNvPr id="15365" name=""/>
          <p:cNvSpPr>
            <a:spLocks/>
          </p:cNvSpPr>
          <p:nvPr/>
        </p:nvSpPr>
        <p:spPr>
          <a:xfrm>
            <a:off x="1066800" y="2420938"/>
            <a:ext cx="91440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1.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增加列</a:t>
            </a:r>
          </a:p>
        </p:txBody>
      </p:sp>
      <p:sp>
        <p:nvSpPr>
          <p:cNvPr id="15366" name=""/>
          <p:cNvSpPr>
            <a:spLocks/>
          </p:cNvSpPr>
          <p:nvPr/>
        </p:nvSpPr>
        <p:spPr>
          <a:xfrm>
            <a:off x="0" y="2924175"/>
            <a:ext cx="9144000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ALTER TABLE [&lt;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表的创建者名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&lt;.]&lt;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ADD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列名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类型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</a:t>
            </a:r>
          </a:p>
        </p:txBody>
      </p:sp>
      <p:sp>
        <p:nvSpPr>
          <p:cNvPr id="15367" name=""/>
          <p:cNvSpPr>
            <a:spLocks/>
          </p:cNvSpPr>
          <p:nvPr/>
        </p:nvSpPr>
        <p:spPr>
          <a:xfrm>
            <a:off x="1143000" y="3860800"/>
            <a:ext cx="7315200" cy="1800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注：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[ ]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内为任选项。如果用户本身就是被修改的表的创建者，则可略去表的创建者名，否则不可略去。</a:t>
            </a:r>
          </a:p>
        </p:txBody>
      </p:sp>
      <p:sp>
        <p:nvSpPr>
          <p:cNvPr id="105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0" build="whole"/>
      <p:bldP spid="15365" grpId="0" animBg="0" build="whole"/>
      <p:bldP spid="15366" grpId="0" animBg="0" build="whole"/>
      <p:bldP spid="15367" grpId="0" animBg="0" build="whol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384" name=""/>
        <p:cNvGrpSpPr>
          <a:grpSpLocks/>
        </p:cNvGrpSpPr>
        <p:nvPr/>
      </p:nvGrpSpPr>
      <p:grpSpPr>
        <a:xfrm/>
      </p:grpSpPr>
      <p:sp>
        <p:nvSpPr>
          <p:cNvPr id="16387" name=""/>
          <p:cNvSpPr>
            <a:spLocks/>
          </p:cNvSpPr>
          <p:nvPr/>
        </p:nvSpPr>
        <p:spPr>
          <a:xfrm>
            <a:off x="827088" y="3284538"/>
            <a:ext cx="79248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注：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未提供删除列的命令。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（为什么？）</a:t>
            </a:r>
          </a:p>
        </p:txBody>
      </p:sp>
      <p:sp>
        <p:nvSpPr>
          <p:cNvPr id="16395" name=""/>
          <p:cNvSpPr>
            <a:spLocks/>
          </p:cNvSpPr>
          <p:nvPr/>
        </p:nvSpPr>
        <p:spPr>
          <a:xfrm>
            <a:off x="923925" y="2133600"/>
            <a:ext cx="8077201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2.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删除基表     </a:t>
            </a:r>
          </a:p>
        </p:txBody>
      </p:sp>
      <p:sp>
        <p:nvSpPr>
          <p:cNvPr id="16396" name=""/>
          <p:cNvSpPr>
            <a:spLocks/>
          </p:cNvSpPr>
          <p:nvPr/>
        </p:nvSpPr>
        <p:spPr>
          <a:xfrm>
            <a:off x="828675" y="2709863"/>
            <a:ext cx="9144001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DROP  TABLE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 </a:t>
            </a:r>
          </a:p>
        </p:txBody>
      </p:sp>
      <p:sp>
        <p:nvSpPr>
          <p:cNvPr id="16397" name=""/>
          <p:cNvSpPr txBox="1">
            <a:spLocks/>
          </p:cNvSpPr>
          <p:nvPr/>
        </p:nvSpPr>
        <p:spPr>
          <a:xfrm>
            <a:off x="611188" y="3933825"/>
            <a:ext cx="7920038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 若要删除列，只有另定义一个新表，并将原来表中要保留的列的内容复制到新表中，然后删除原表。最后还得用重命名命令把新表改为原表名。</a:t>
            </a:r>
          </a:p>
        </p:txBody>
      </p:sp>
      <p:sp>
        <p:nvSpPr>
          <p:cNvPr id="105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4" presetClass="entr" presetSubtype="16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8" presetClass="entr" presetSubtype="16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0" build="whole"/>
      <p:bldP spid="16395" grpId="0" animBg="0" build="whole"/>
      <p:bldP spid="16396" grpId="0" animBg="0" build="whole"/>
      <p:bldP spid="16397" grpId="0" animBg="0" build="whol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1488" name=""/>
        <p:cNvGrpSpPr>
          <a:grpSpLocks/>
        </p:cNvGrpSpPr>
        <p:nvPr/>
      </p:nvGrpSpPr>
      <p:grpSpPr>
        <a:xfrm/>
      </p:grpSpPr>
      <p:sp>
        <p:nvSpPr>
          <p:cNvPr id="191490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191492" name=""/>
          <p:cNvSpPr>
            <a:spLocks/>
          </p:cNvSpPr>
          <p:nvPr/>
        </p:nvSpPr>
        <p:spPr>
          <a:xfrm>
            <a:off x="627063" y="2058988"/>
            <a:ext cx="8381999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补充定义主键    </a:t>
            </a:r>
          </a:p>
        </p:txBody>
      </p:sp>
      <p:sp>
        <p:nvSpPr>
          <p:cNvPr id="191493" name=""/>
          <p:cNvSpPr>
            <a:spLocks/>
          </p:cNvSpPr>
          <p:nvPr/>
        </p:nvSpPr>
        <p:spPr>
          <a:xfrm>
            <a:off x="696913" y="2598738"/>
            <a:ext cx="9143999" cy="137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如果原表以前未定义主键，需要时可利用此命令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补充定义主键。</a:t>
            </a:r>
          </a:p>
        </p:txBody>
      </p:sp>
      <p:sp>
        <p:nvSpPr>
          <p:cNvPr id="191494" name=""/>
          <p:cNvSpPr>
            <a:spLocks/>
          </p:cNvSpPr>
          <p:nvPr/>
        </p:nvSpPr>
        <p:spPr>
          <a:xfrm>
            <a:off x="468313" y="3635375"/>
            <a:ext cx="8381999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ALTER TABLE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ADD PRIMARY KEY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.&lt;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列名表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）</a:t>
            </a:r>
          </a:p>
        </p:txBody>
      </p:sp>
      <p:sp>
        <p:nvSpPr>
          <p:cNvPr id="105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0" build="whole"/>
      <p:bldP spid="191493" grpId="0" animBg="0" build="whole"/>
      <p:bldP spid="191494" grpId="0" animBg="0" build="whol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7408" name=""/>
        <p:cNvGrpSpPr>
          <a:grpSpLocks/>
        </p:cNvGrpSpPr>
        <p:nvPr/>
      </p:nvGrpSpPr>
      <p:grpSpPr>
        <a:xfrm/>
      </p:grpSpPr>
      <p:sp>
        <p:nvSpPr>
          <p:cNvPr id="17411" name=""/>
          <p:cNvSpPr>
            <a:spLocks/>
          </p:cNvSpPr>
          <p:nvPr/>
        </p:nvSpPr>
        <p:spPr>
          <a:xfrm>
            <a:off x="1008063" y="1905000"/>
            <a:ext cx="45720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4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．撤消主键定义</a:t>
            </a:r>
          </a:p>
        </p:txBody>
      </p:sp>
      <p:sp>
        <p:nvSpPr>
          <p:cNvPr id="17412" name=""/>
          <p:cNvSpPr>
            <a:spLocks/>
          </p:cNvSpPr>
          <p:nvPr/>
        </p:nvSpPr>
        <p:spPr>
          <a:xfrm>
            <a:off x="671513" y="2590800"/>
            <a:ext cx="8077199" cy="2654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一般情况下，一个基表如果已定义了主键，则系统会在主键上自动建立索引。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当插入新行时 ，系统会进行主键唯一性检查，这样，当进行大量的插入操作时，势必影响系统效率。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下面命令暂时撤消主键。</a:t>
            </a:r>
          </a:p>
        </p:txBody>
      </p:sp>
      <p:sp>
        <p:nvSpPr>
          <p:cNvPr id="17413" name=""/>
          <p:cNvSpPr>
            <a:spLocks/>
          </p:cNvSpPr>
          <p:nvPr/>
        </p:nvSpPr>
        <p:spPr>
          <a:xfrm>
            <a:off x="823913" y="4800600"/>
            <a:ext cx="6553200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ALTER TABLE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DROP PRIMARY KEY ;</a:t>
            </a:r>
          </a:p>
        </p:txBody>
      </p:sp>
      <p:sp>
        <p:nvSpPr>
          <p:cNvPr id="106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0" build="whole"/>
      <p:bldP spid="17413" grpId="0" animBg="0" build="whol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4816" name=""/>
        <p:cNvGrpSpPr>
          <a:grpSpLocks/>
        </p:cNvGrpSpPr>
        <p:nvPr/>
      </p:nvGrpSpPr>
      <p:grpSpPr>
        <a:xfrm/>
      </p:grpSpPr>
      <p:sp>
        <p:nvSpPr>
          <p:cNvPr id="34821" name=""/>
          <p:cNvSpPr>
            <a:spLocks/>
          </p:cNvSpPr>
          <p:nvPr/>
        </p:nvSpPr>
        <p:spPr>
          <a:xfrm>
            <a:off x="971550" y="1125538"/>
            <a:ext cx="54102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3.1 </a:t>
            </a:r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数据库的用户接口</a:t>
            </a:r>
          </a:p>
        </p:txBody>
      </p:sp>
      <p:sp>
        <p:nvSpPr>
          <p:cNvPr id="34823" name=""/>
          <p:cNvSpPr>
            <a:spLocks/>
          </p:cNvSpPr>
          <p:nvPr/>
        </p:nvSpPr>
        <p:spPr>
          <a:xfrm>
            <a:off x="533400" y="1905000"/>
            <a:ext cx="8153400" cy="2041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DBMS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提供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操作命令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和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语言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，使用户能够对数据库进行各式各样的操作，例如查询、增、删、改数据，定义、修改数据模式等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———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这就构成了用户和数据库的接口。 </a:t>
            </a:r>
          </a:p>
        </p:txBody>
      </p:sp>
      <p:sp>
        <p:nvSpPr>
          <p:cNvPr id="34828" name=""/>
          <p:cNvSpPr txBox="1">
            <a:spLocks/>
          </p:cNvSpPr>
          <p:nvPr/>
        </p:nvSpPr>
        <p:spPr>
          <a:xfrm>
            <a:off x="468313" y="4005263"/>
            <a:ext cx="8229599" cy="15541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DBMS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所提供的语言一般局限于对数据库的操作，有别于计算完备的程序设计语言，称为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数据库语言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database language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）。</a:t>
            </a:r>
          </a:p>
        </p:txBody>
      </p:sp>
      <p:sp>
        <p:nvSpPr>
          <p:cNvPr id="100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3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0" build="whole"/>
      <p:bldP spid="34828" grpId="0" animBg="0" build="whol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432" name=""/>
        <p:cNvGrpSpPr>
          <a:grpSpLocks/>
        </p:cNvGrpSpPr>
        <p:nvPr/>
      </p:nvGrpSpPr>
      <p:grpSpPr>
        <a:xfrm/>
      </p:grpSpPr>
      <p:sp>
        <p:nvSpPr>
          <p:cNvPr id="18435" name=""/>
          <p:cNvSpPr>
            <a:spLocks/>
          </p:cNvSpPr>
          <p:nvPr/>
        </p:nvSpPr>
        <p:spPr>
          <a:xfrm>
            <a:off x="939800" y="1981200"/>
            <a:ext cx="44958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5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．补充定义外键</a:t>
            </a:r>
          </a:p>
        </p:txBody>
      </p:sp>
      <p:sp>
        <p:nvSpPr>
          <p:cNvPr id="18436" name=""/>
          <p:cNvSpPr>
            <a:spLocks/>
          </p:cNvSpPr>
          <p:nvPr/>
        </p:nvSpPr>
        <p:spPr>
          <a:xfrm>
            <a:off x="0" y="2565400"/>
            <a:ext cx="10439400" cy="3081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ALTER TABLE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-1&lt;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ADD FOREIGN KEY [&lt;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外键名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&lt;]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列名表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）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REFERENCES 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-2&lt;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[ON DELETE { </a:t>
            </a:r>
            <a:r>
              <a:rPr lang="zh-CN" altLang="en-US" sz="2800" dirty="0" b="1" u="sng">
                <a:latin charset="-122" typeface="楷体_GB2312"/>
                <a:ea charset="-122" typeface="楷体_GB2312"/>
              </a:rPr>
              <a:t>RESTRICT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| CASCADE 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|SET NULL}]; </a:t>
            </a:r>
          </a:p>
          <a:p>
            <a:pPr/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    </a:t>
            </a:r>
          </a:p>
        </p:txBody>
      </p:sp>
      <p:sp>
        <p:nvSpPr>
          <p:cNvPr id="18437" name=""/>
          <p:cNvSpPr>
            <a:spLocks/>
          </p:cNvSpPr>
          <p:nvPr/>
        </p:nvSpPr>
        <p:spPr>
          <a:xfrm>
            <a:off x="1258888" y="4941888"/>
            <a:ext cx="81534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花括号表示三项中任选一项。有横线表示缺省项。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sp>
        <p:nvSpPr>
          <p:cNvPr id="106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0" build="whole"/>
      <p:bldP spid="18437" grpId="0" animBg="0" build="whol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456" name=""/>
        <p:cNvGrpSpPr>
          <a:grpSpLocks/>
        </p:cNvGrpSpPr>
        <p:nvPr/>
      </p:nvGrpSpPr>
      <p:grpSpPr>
        <a:xfrm/>
      </p:grpSpPr>
      <p:sp>
        <p:nvSpPr>
          <p:cNvPr id="19459" name=""/>
          <p:cNvSpPr>
            <a:spLocks/>
          </p:cNvSpPr>
          <p:nvPr/>
        </p:nvSpPr>
        <p:spPr>
          <a:xfrm>
            <a:off x="900113" y="1989138"/>
            <a:ext cx="54102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6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．撤消外键定义</a:t>
            </a:r>
          </a:p>
        </p:txBody>
      </p:sp>
      <p:sp>
        <p:nvSpPr>
          <p:cNvPr id="19460" name=""/>
          <p:cNvSpPr>
            <a:spLocks/>
          </p:cNvSpPr>
          <p:nvPr/>
        </p:nvSpPr>
        <p:spPr>
          <a:xfrm>
            <a:off x="533400" y="2667000"/>
            <a:ext cx="8077200" cy="1800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由于定义外键后，须作引用完整性检查，这会影响系统性能，因此，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提供了撤消外键的命令，必要时可暂时撤消。</a:t>
            </a:r>
          </a:p>
        </p:txBody>
      </p:sp>
      <p:sp>
        <p:nvSpPr>
          <p:cNvPr id="19461" name=""/>
          <p:cNvSpPr>
            <a:spLocks/>
          </p:cNvSpPr>
          <p:nvPr/>
        </p:nvSpPr>
        <p:spPr>
          <a:xfrm>
            <a:off x="457200" y="4267200"/>
            <a:ext cx="8077200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ALTER  TABLE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DROP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外键名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&lt;;</a:t>
            </a:r>
          </a:p>
        </p:txBody>
      </p:sp>
      <p:sp>
        <p:nvSpPr>
          <p:cNvPr id="106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0" build="whole"/>
      <p:bldP spid="19461" grpId="0" animBg="0" build="whol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0480" name=""/>
        <p:cNvGrpSpPr>
          <a:grpSpLocks/>
        </p:cNvGrpSpPr>
        <p:nvPr/>
      </p:nvGrpSpPr>
      <p:grpSpPr>
        <a:xfrm/>
      </p:grpSpPr>
      <p:sp>
        <p:nvSpPr>
          <p:cNvPr id="20483" name=""/>
          <p:cNvSpPr>
            <a:spLocks/>
          </p:cNvSpPr>
          <p:nvPr/>
        </p:nvSpPr>
        <p:spPr>
          <a:xfrm>
            <a:off x="900113" y="2060575"/>
            <a:ext cx="9143999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7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．定义和撤消别名 </a:t>
            </a:r>
          </a:p>
        </p:txBody>
      </p:sp>
      <p:sp>
        <p:nvSpPr>
          <p:cNvPr id="20484" name=""/>
          <p:cNvSpPr>
            <a:spLocks/>
          </p:cNvSpPr>
          <p:nvPr/>
        </p:nvSpPr>
        <p:spPr>
          <a:xfrm>
            <a:off x="1042988" y="2781300"/>
            <a:ext cx="7696200" cy="2654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CREATE SYNONYM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标识符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FOR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表的创建者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&lt;.{&lt;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&lt;|&lt;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视图名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&lt;};</a:t>
            </a:r>
          </a:p>
          <a:p>
            <a:pPr algn="just"/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DROP SYNONYM &lt;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标识符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&lt;;    </a:t>
            </a:r>
          </a:p>
        </p:txBody>
      </p:sp>
      <p:sp>
        <p:nvSpPr>
          <p:cNvPr id="106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0" build="whol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1504" name=""/>
        <p:cNvGrpSpPr>
          <a:grpSpLocks/>
        </p:cNvGrpSpPr>
        <p:nvPr/>
      </p:nvGrpSpPr>
      <p:grpSpPr>
        <a:xfrm/>
      </p:grpSpPr>
      <p:sp>
        <p:nvSpPr>
          <p:cNvPr id="21507" name=""/>
          <p:cNvSpPr>
            <a:spLocks/>
          </p:cNvSpPr>
          <p:nvPr/>
        </p:nvSpPr>
        <p:spPr>
          <a:xfrm>
            <a:off x="1116013" y="1268413"/>
            <a:ext cx="56388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3.3.4 </a:t>
            </a:r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索引的建立和撤消</a:t>
            </a:r>
          </a:p>
        </p:txBody>
      </p:sp>
      <p:sp>
        <p:nvSpPr>
          <p:cNvPr id="21508" name=""/>
          <p:cNvSpPr>
            <a:spLocks/>
          </p:cNvSpPr>
          <p:nvPr/>
        </p:nvSpPr>
        <p:spPr>
          <a:xfrm>
            <a:off x="1219200" y="1989138"/>
            <a:ext cx="79248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索引的建立和撤销语句的格式如图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3-2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所示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.</a:t>
            </a:r>
          </a:p>
        </p:txBody>
      </p:sp>
      <p:sp>
        <p:nvSpPr>
          <p:cNvPr id="21510" name=""/>
          <p:cNvSpPr>
            <a:spLocks/>
          </p:cNvSpPr>
          <p:nvPr/>
        </p:nvSpPr>
        <p:spPr>
          <a:xfrm>
            <a:off x="2286000" y="1795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pic>
        <p:nvPicPr>
          <p:cNvPr id="21513" name=""/>
          <p:cNvPicPr>
            <a:picLocks noChangeAspect="1"/>
          </p:cNvPicPr>
          <p:nvPr/>
        </p:nvPicPr>
        <p:blipFill>
          <a:blip r:embed="rID12">
            <a:extLst/>
          </a:blip>
          <a:srcRect/>
          <a:stretch>
            <a:fillRect/>
          </a:stretch>
        </p:blipFill>
        <p:spPr>
          <a:xfrm>
            <a:off x="1116013" y="2651125"/>
            <a:ext cx="6483350" cy="4206875"/>
          </a:xfrm>
          <a:prstGeom prst="rect">
            <a:avLst/>
          </a:prstGeom>
          <a:ln/>
        </p:spPr>
      </p:pic>
      <p:sp>
        <p:nvSpPr>
          <p:cNvPr id="107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3" presetClass="entr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0" build="whol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2528" name=""/>
        <p:cNvGrpSpPr>
          <a:grpSpLocks/>
        </p:cNvGrpSpPr>
        <p:nvPr/>
      </p:nvGrpSpPr>
      <p:grpSpPr>
        <a:xfrm/>
      </p:grpSpPr>
      <p:sp>
        <p:nvSpPr>
          <p:cNvPr id="22531" name=""/>
          <p:cNvSpPr>
            <a:spLocks/>
          </p:cNvSpPr>
          <p:nvPr/>
        </p:nvSpPr>
        <p:spPr>
          <a:xfrm>
            <a:off x="990600" y="1676400"/>
            <a:ext cx="7772400" cy="3081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在图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3-2(a)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UNIQUE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是可选项；如果加了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UNIQUE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则每个索引属性值只能对应一个元组，即此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索引属性是主键或候补键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。图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3-2(a)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中的列名就是指索引属性。如果列名后加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ASC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表示索引属性按升序排列；如果列名后加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DESC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表示索引属性按降序排列。</a:t>
            </a:r>
          </a:p>
        </p:txBody>
      </p:sp>
      <p:sp>
        <p:nvSpPr>
          <p:cNvPr id="22532" name=""/>
          <p:cNvSpPr>
            <a:spLocks/>
          </p:cNvSpPr>
          <p:nvPr/>
        </p:nvSpPr>
        <p:spPr>
          <a:xfrm>
            <a:off x="0" y="4267200"/>
            <a:ext cx="74676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例 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CREATE  INDEX  H_INDEX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ON  STUDENT ( HEIGHT ); </a:t>
            </a:r>
          </a:p>
        </p:txBody>
      </p:sp>
      <p:sp>
        <p:nvSpPr>
          <p:cNvPr id="22533" name=""/>
          <p:cNvSpPr>
            <a:spLocks/>
          </p:cNvSpPr>
          <p:nvPr/>
        </p:nvSpPr>
        <p:spPr>
          <a:xfrm>
            <a:off x="990600" y="5257800"/>
            <a:ext cx="80010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即：对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STUDENT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文件建立以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HEIGHT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为索引值的</a:t>
            </a:r>
          </a:p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 索引文件。</a:t>
            </a:r>
          </a:p>
        </p:txBody>
      </p:sp>
      <p:sp>
        <p:nvSpPr>
          <p:cNvPr id="107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0" build="whole"/>
      <p:bldP spid="22533" grpId="0" animBg="0" build="whol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3552" name=""/>
        <p:cNvGrpSpPr>
          <a:grpSpLocks/>
        </p:cNvGrpSpPr>
        <p:nvPr/>
      </p:nvGrpSpPr>
      <p:grpSpPr>
        <a:xfrm/>
      </p:grpSpPr>
      <p:sp>
        <p:nvSpPr>
          <p:cNvPr id="23555" name=""/>
          <p:cNvSpPr>
            <a:spLocks/>
          </p:cNvSpPr>
          <p:nvPr/>
        </p:nvSpPr>
        <p:spPr>
          <a:xfrm>
            <a:off x="685800" y="2057400"/>
            <a:ext cx="5791200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sz="2800" dirty="0" b="1">
                <a:latin charset="-122" typeface="宋体"/>
              </a:rPr>
              <a:t>CREATE  UNIQUE </a:t>
            </a:r>
            <a:r>
              <a:rPr lang="zh-CN" sz="2800" dirty="0" b="1">
                <a:solidFill>
                  <a:srgbClr val="333399"/>
                </a:solidFill>
                <a:latin charset="-122" typeface="宋体"/>
              </a:rPr>
              <a:t>INDEX</a:t>
            </a:r>
            <a:r>
              <a:rPr lang="zh-CN" sz="2800" dirty="0" b="1">
                <a:latin charset="-122" typeface="宋体"/>
              </a:rPr>
              <a:t> SC_INDEX</a:t>
            </a:r>
          </a:p>
          <a:p>
            <a:pPr algn="just"/>
          </a:p>
          <a:p>
            <a:pPr/>
            <a:r>
              <a:rPr lang="zh-CN" sz="2800" dirty="0" b="1">
                <a:latin charset="-122" typeface="宋体"/>
              </a:rPr>
              <a:t>  ON SC (SNO DESC, CNO ASC);</a:t>
            </a:r>
            <a:r>
              <a:rPr lang="zh-CN" sz="2800" dirty="0" b="1"/>
              <a:t> </a:t>
            </a:r>
          </a:p>
        </p:txBody>
      </p:sp>
      <p:sp>
        <p:nvSpPr>
          <p:cNvPr id="23556" name=""/>
          <p:cNvSpPr>
            <a:spLocks/>
          </p:cNvSpPr>
          <p:nvPr/>
        </p:nvSpPr>
        <p:spPr>
          <a:xfrm>
            <a:off x="609600" y="3657600"/>
            <a:ext cx="82296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即：对选课文件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SC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按学号属性降序、按课程号属性升序建立索引文件。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sp>
        <p:nvSpPr>
          <p:cNvPr id="107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0" build="whol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4576" name=""/>
        <p:cNvGrpSpPr>
          <a:grpSpLocks/>
        </p:cNvGrpSpPr>
        <p:nvPr/>
      </p:nvGrpSpPr>
      <p:grpSpPr>
        <a:xfrm/>
      </p:grpSpPr>
      <p:sp>
        <p:nvSpPr>
          <p:cNvPr id="24580" name=""/>
          <p:cNvSpPr>
            <a:spLocks/>
          </p:cNvSpPr>
          <p:nvPr/>
        </p:nvSpPr>
        <p:spPr>
          <a:xfrm>
            <a:off x="1042988" y="1196975"/>
            <a:ext cx="38862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3.4 SQL</a:t>
            </a:r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查询语言</a:t>
            </a:r>
          </a:p>
        </p:txBody>
      </p:sp>
      <p:sp>
        <p:nvSpPr>
          <p:cNvPr id="24581" name=""/>
          <p:cNvSpPr>
            <a:spLocks/>
          </p:cNvSpPr>
          <p:nvPr/>
        </p:nvSpPr>
        <p:spPr>
          <a:xfrm>
            <a:off x="971550" y="2060575"/>
            <a:ext cx="69342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3.4.1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基本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查询语句</a:t>
            </a:r>
          </a:p>
        </p:txBody>
      </p:sp>
      <p:sp>
        <p:nvSpPr>
          <p:cNvPr id="24582" name=""/>
          <p:cNvSpPr>
            <a:spLocks/>
          </p:cNvSpPr>
          <p:nvPr/>
        </p:nvSpPr>
        <p:spPr>
          <a:xfrm>
            <a:off x="990600" y="2863850"/>
            <a:ext cx="7758112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查询语句的具体形式见图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3-3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 </a:t>
            </a:r>
          </a:p>
        </p:txBody>
      </p:sp>
      <p:sp>
        <p:nvSpPr>
          <p:cNvPr id="108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0" build="whole"/>
      <p:bldP spid="24582" grpId="0" animBg="0" build="whol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5600" name=""/>
        <p:cNvGrpSpPr>
          <a:grpSpLocks/>
        </p:cNvGrpSpPr>
        <p:nvPr/>
      </p:nvGrpSpPr>
      <p:grpSpPr>
        <a:xfrm/>
      </p:grpSpPr>
      <p:sp>
        <p:nvSpPr>
          <p:cNvPr id="25604" name=""/>
          <p:cNvSpPr>
            <a:spLocks/>
          </p:cNvSpPr>
          <p:nvPr/>
        </p:nvSpPr>
        <p:spPr>
          <a:xfrm>
            <a:off x="2238375" y="876300"/>
            <a:ext cx="9144001" cy="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pic>
        <p:nvPicPr>
          <p:cNvPr id="25603" name=""/>
          <p:cNvPicPr>
            <a:picLocks/>
          </p:cNvPicPr>
          <p:nvPr/>
        </p:nvPicPr>
        <p:blipFill>
          <a:blip r:embed="rID9">
            <a:extLst/>
          </a:blip>
          <a:srcRect/>
          <a:stretch>
            <a:fillRect/>
          </a:stretch>
        </p:blipFill>
        <p:spPr>
          <a:xfrm>
            <a:off x="755650" y="692150"/>
            <a:ext cx="7632700" cy="5724525"/>
          </a:xfrm>
          <a:prstGeom prst="rect">
            <a:avLst/>
          </a:prstGeom>
          <a:ln/>
        </p:spPr>
      </p:pic>
      <p:sp>
        <p:nvSpPr>
          <p:cNvPr id="108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6624" name=""/>
        <p:cNvGrpSpPr>
          <a:grpSpLocks/>
        </p:cNvGrpSpPr>
        <p:nvPr/>
      </p:nvGrpSpPr>
      <p:grpSpPr>
        <a:xfrm/>
      </p:grpSpPr>
      <p:sp>
        <p:nvSpPr>
          <p:cNvPr id="26627" name=""/>
          <p:cNvSpPr>
            <a:spLocks/>
          </p:cNvSpPr>
          <p:nvPr/>
        </p:nvSpPr>
        <p:spPr>
          <a:xfrm>
            <a:off x="533400" y="1676400"/>
            <a:ext cx="8229600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</a:p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——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指出要查询的项目，通常指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列名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或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表达式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，是必需的。</a:t>
            </a:r>
          </a:p>
        </p:txBody>
      </p:sp>
      <p:sp>
        <p:nvSpPr>
          <p:cNvPr id="26628" name=""/>
          <p:cNvSpPr>
            <a:spLocks/>
          </p:cNvSpPr>
          <p:nvPr/>
        </p:nvSpPr>
        <p:spPr>
          <a:xfrm>
            <a:off x="914400" y="3124200"/>
            <a:ext cx="8382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——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指明被查询的表或视图名，是必需的。 </a:t>
            </a:r>
          </a:p>
        </p:txBody>
      </p:sp>
      <p:sp>
        <p:nvSpPr>
          <p:cNvPr id="26629" name=""/>
          <p:cNvSpPr>
            <a:spLocks/>
          </p:cNvSpPr>
          <p:nvPr/>
        </p:nvSpPr>
        <p:spPr>
          <a:xfrm>
            <a:off x="914400" y="3810000"/>
            <a:ext cx="8229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WHERE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——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说明查询条件，是任选的。 </a:t>
            </a:r>
          </a:p>
        </p:txBody>
      </p:sp>
      <p:sp>
        <p:nvSpPr>
          <p:cNvPr id="26630" name=""/>
          <p:cNvSpPr>
            <a:spLocks/>
          </p:cNvSpPr>
          <p:nvPr/>
        </p:nvSpPr>
        <p:spPr>
          <a:xfrm>
            <a:off x="914400" y="4495800"/>
            <a:ext cx="8458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GROUP BY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——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将表按列的值分组，是任选的。 </a:t>
            </a:r>
          </a:p>
        </p:txBody>
      </p:sp>
      <p:sp>
        <p:nvSpPr>
          <p:cNvPr id="26631" name=""/>
          <p:cNvSpPr>
            <a:spLocks/>
          </p:cNvSpPr>
          <p:nvPr/>
        </p:nvSpPr>
        <p:spPr>
          <a:xfrm>
            <a:off x="914400" y="5105400"/>
            <a:ext cx="81534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ORDER BY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——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将查询结果排序，是任选的。 </a:t>
            </a:r>
          </a:p>
        </p:txBody>
      </p:sp>
      <p:sp>
        <p:nvSpPr>
          <p:cNvPr id="26633" name=""/>
          <p:cNvSpPr>
            <a:spLocks/>
          </p:cNvSpPr>
          <p:nvPr/>
        </p:nvSpPr>
        <p:spPr>
          <a:xfrm>
            <a:off x="914400" y="1295400"/>
            <a:ext cx="4191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3.4.1 </a:t>
            </a:r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基本</a:t>
            </a:r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SQL</a:t>
            </a:r>
            <a:r>
              <a:rPr lang="zh-CN" altLang="en-US" sz="2800" dirty="0" b="1">
                <a:solidFill>
                  <a:srgbClr val="cc0066"/>
                </a:solidFill>
                <a:latin charset="-122" typeface="宋体"/>
              </a:rPr>
              <a:t>查询语言</a:t>
            </a:r>
          </a:p>
        </p:txBody>
      </p:sp>
      <p:sp>
        <p:nvSpPr>
          <p:cNvPr id="108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0" build="whole"/>
      <p:bldP spid="26629" grpId="0" animBg="0" build="whole"/>
      <p:bldP spid="26630" grpId="0" animBg="0" build="whole"/>
      <p:bldP spid="26631" grpId="0" animBg="0" build="whol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55648" name=""/>
        <p:cNvGrpSpPr>
          <a:grpSpLocks/>
        </p:cNvGrpSpPr>
        <p:nvPr/>
      </p:nvGrpSpPr>
      <p:grpSpPr>
        <a:xfrm/>
      </p:grpSpPr>
      <p:pic>
        <p:nvPicPr>
          <p:cNvPr id="155650" name=""/>
          <p:cNvPicPr>
            <a:picLocks noChangeAspect="1"/>
          </p:cNvPicPr>
          <p:nvPr/>
        </p:nvPicPr>
        <p:blipFill>
          <a:blip r:embed="rID14">
            <a:extLst/>
          </a:blip>
          <a:srcRect/>
          <a:stretch>
            <a:fillRect/>
          </a:stretch>
        </p:blipFill>
        <p:spPr>
          <a:xfrm>
            <a:off x="990600" y="1873250"/>
            <a:ext cx="6629400" cy="4724400"/>
          </a:xfrm>
          <a:prstGeom prst="rect">
            <a:avLst/>
          </a:prstGeom>
          <a:ln/>
        </p:spPr>
      </p:pic>
      <p:sp>
        <p:nvSpPr>
          <p:cNvPr id="155651" name=""/>
          <p:cNvSpPr>
            <a:spLocks/>
          </p:cNvSpPr>
          <p:nvPr/>
        </p:nvSpPr>
        <p:spPr>
          <a:xfrm>
            <a:off x="1042988" y="1052513"/>
            <a:ext cx="66294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3.4.2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查询条件比较复杂的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查询语句</a:t>
            </a:r>
          </a:p>
        </p:txBody>
      </p:sp>
      <p:sp>
        <p:nvSpPr>
          <p:cNvPr id="109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78176" name=""/>
        <p:cNvGrpSpPr>
          <a:grpSpLocks/>
        </p:cNvGrpSpPr>
        <p:nvPr/>
      </p:nvGrpSpPr>
      <p:grpSpPr>
        <a:xfrm/>
      </p:grpSpPr>
      <p:sp>
        <p:nvSpPr>
          <p:cNvPr id="178178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178180" name=""/>
          <p:cNvSpPr>
            <a:spLocks/>
          </p:cNvSpPr>
          <p:nvPr/>
        </p:nvSpPr>
        <p:spPr>
          <a:xfrm>
            <a:off x="533400" y="2057400"/>
            <a:ext cx="8153400" cy="2041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过程性语言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——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以关系代数为基础设计出的数据库语言。即用户不但要说明需要什么数据，而且还要说明获得这些数据的过程。</a:t>
            </a:r>
          </a:p>
        </p:txBody>
      </p:sp>
      <p:sp>
        <p:nvSpPr>
          <p:cNvPr id="178181" name=""/>
          <p:cNvSpPr>
            <a:spLocks/>
          </p:cNvSpPr>
          <p:nvPr/>
        </p:nvSpPr>
        <p:spPr>
          <a:xfrm>
            <a:off x="468313" y="3716338"/>
            <a:ext cx="8153399" cy="15541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非过程性语言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——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用户只要说明需要的数据，而如何获得这些数据则不必由用户说明，而由系统来实现。</a:t>
            </a:r>
          </a:p>
        </p:txBody>
      </p:sp>
      <p:sp>
        <p:nvSpPr>
          <p:cNvPr id="101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2" presetClass="entr" presetSubtype="8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ID="2" presetClass="entr" presetSubtype="8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0" build="whole"/>
      <p:bldP spid="178181" grpId="0" animBg="0" build="whol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7648" name=""/>
        <p:cNvGrpSpPr>
          <a:grpSpLocks/>
        </p:cNvGrpSpPr>
        <p:nvPr/>
      </p:nvGrpSpPr>
      <p:grpSpPr>
        <a:xfrm/>
      </p:grpSpPr>
      <p:sp>
        <p:nvSpPr>
          <p:cNvPr id="27651" name=""/>
          <p:cNvSpPr>
            <a:spLocks/>
          </p:cNvSpPr>
          <p:nvPr/>
        </p:nvSpPr>
        <p:spPr>
          <a:xfrm>
            <a:off x="684213" y="2060575"/>
            <a:ext cx="8229599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3-2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查询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STUDENT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、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COURSE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、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SC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三表的全部内容。</a:t>
            </a:r>
          </a:p>
        </p:txBody>
      </p:sp>
      <p:sp>
        <p:nvSpPr>
          <p:cNvPr id="27652" name=""/>
          <p:cNvSpPr>
            <a:spLocks/>
          </p:cNvSpPr>
          <p:nvPr/>
        </p:nvSpPr>
        <p:spPr>
          <a:xfrm>
            <a:off x="971550" y="3141663"/>
            <a:ext cx="78486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*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STUDENT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</a:t>
            </a:r>
          </a:p>
        </p:txBody>
      </p:sp>
      <p:sp>
        <p:nvSpPr>
          <p:cNvPr id="27757" name=""/>
          <p:cNvSpPr txBox="1">
            <a:spLocks/>
          </p:cNvSpPr>
          <p:nvPr/>
        </p:nvSpPr>
        <p:spPr>
          <a:xfrm>
            <a:off x="5562600" y="7620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endParaRPr lang="zh-CN" altLang="en-US" dirty="0"/>
          </a:p>
        </p:txBody>
      </p:sp>
      <p:sp>
        <p:nvSpPr>
          <p:cNvPr id="109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0" build="whol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2512" name=""/>
        <p:cNvGrpSpPr>
          <a:grpSpLocks/>
        </p:cNvGrpSpPr>
        <p:nvPr/>
      </p:nvGrpSpPr>
      <p:grpSpPr>
        <a:xfrm/>
      </p:grpSpPr>
      <p:sp>
        <p:nvSpPr>
          <p:cNvPr id="192514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192516" name=""/>
          <p:cNvSpPr>
            <a:spLocks/>
          </p:cNvSpPr>
          <p:nvPr/>
        </p:nvSpPr>
        <p:spPr>
          <a:xfrm>
            <a:off x="1042988" y="1989138"/>
            <a:ext cx="45720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grpSp>
        <p:nvGrpSpPr>
          <p:cNvPr id="192517" name=""/>
          <p:cNvGrpSpPr>
            <a:grpSpLocks/>
          </p:cNvGrpSpPr>
          <p:nvPr/>
        </p:nvGrpSpPr>
        <p:grpSpPr>
          <a:xfrm>
            <a:off x="900113" y="2565400"/>
            <a:ext cx="7300912" cy="2760663"/>
            <a:chOff x="-3" y="-3"/>
            <a:chExt cy="2850" cx="2020"/>
          </a:xfrm>
        </p:grpSpPr>
        <p:grpSp>
          <p:nvGrpSpPr>
            <p:cNvPr id="192518" name=""/>
            <p:cNvGrpSpPr>
              <a:grpSpLocks/>
            </p:cNvGrpSpPr>
            <p:nvPr/>
          </p:nvGrpSpPr>
          <p:grpSpPr>
            <a:xfrm>
              <a:off x="0" y="0"/>
              <a:ext cx="2014" cy="2844"/>
              <a:chOff x="0" y="0"/>
              <a:chExt cy="2844" cx="2014"/>
            </a:xfrm>
          </p:grpSpPr>
          <p:grpSp>
            <p:nvGrpSpPr>
              <p:cNvPr id="192519" name=""/>
              <p:cNvGrpSpPr>
                <a:grpSpLocks/>
              </p:cNvGrpSpPr>
              <p:nvPr/>
            </p:nvGrpSpPr>
            <p:grpSpPr>
              <a:xfrm>
                <a:off x="0" y="0"/>
                <a:ext cx="330" cy="408"/>
                <a:chOff x="0" y="0"/>
                <a:chExt cy="408" cx="330"/>
              </a:xfrm>
            </p:grpSpPr>
            <p:sp>
              <p:nvSpPr>
                <p:cNvPr id="192520" name=""/>
                <p:cNvSpPr>
                  <a:spLocks/>
                </p:cNvSpPr>
                <p:nvPr/>
              </p:nvSpPr>
              <p:spPr>
                <a:xfrm>
                  <a:off x="0" y="0"/>
                  <a:ext cx="330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2521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30" cy="384"/>
                  <a:chOff x="0" y="0"/>
                  <a:chExt cy="384" cx="330"/>
                </a:xfrm>
              </p:grpSpPr>
              <p:sp>
                <p:nvSpPr>
                  <p:cNvPr id="192522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18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SNO</a:t>
                    </a:r>
                  </a:p>
                  <a:p>
                    <a:pPr algn="ctr"/>
                  </a:p>
                </p:txBody>
              </p:sp>
              <p:sp>
                <p:nvSpPr>
                  <p:cNvPr id="192523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30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2524" name=""/>
              <p:cNvGrpSpPr>
                <a:grpSpLocks/>
              </p:cNvGrpSpPr>
              <p:nvPr/>
            </p:nvGrpSpPr>
            <p:grpSpPr>
              <a:xfrm>
                <a:off x="330" y="0"/>
                <a:ext cx="448" cy="408"/>
                <a:chOff x="330" y="0"/>
                <a:chExt cy="408" cx="448"/>
              </a:xfrm>
            </p:grpSpPr>
            <p:sp>
              <p:nvSpPr>
                <p:cNvPr id="192525" name=""/>
                <p:cNvSpPr>
                  <a:spLocks/>
                </p:cNvSpPr>
                <p:nvPr/>
              </p:nvSpPr>
              <p:spPr>
                <a:xfrm>
                  <a:off x="330" y="0"/>
                  <a:ext cx="448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2526" name=""/>
                <p:cNvGrpSpPr>
                  <a:grpSpLocks/>
                </p:cNvGrpSpPr>
                <p:nvPr/>
              </p:nvGrpSpPr>
              <p:grpSpPr>
                <a:xfrm>
                  <a:off x="330" y="0"/>
                  <a:ext cx="448" cy="384"/>
                  <a:chOff x="330" y="0"/>
                  <a:chExt cy="384" cx="448"/>
                </a:xfrm>
              </p:grpSpPr>
              <p:sp>
                <p:nvSpPr>
                  <p:cNvPr id="192527" name=""/>
                  <p:cNvSpPr>
                    <a:spLocks/>
                  </p:cNvSpPr>
                  <p:nvPr/>
                </p:nvSpPr>
                <p:spPr>
                  <a:xfrm>
                    <a:off x="336" y="6"/>
                    <a:ext cx="436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SNAME</a:t>
                    </a:r>
                  </a:p>
                  <a:p>
                    <a:pPr algn="ctr"/>
                  </a:p>
                </p:txBody>
              </p:sp>
              <p:sp>
                <p:nvSpPr>
                  <p:cNvPr id="192528" name=""/>
                  <p:cNvSpPr>
                    <a:spLocks/>
                  </p:cNvSpPr>
                  <p:nvPr/>
                </p:nvSpPr>
                <p:spPr>
                  <a:xfrm>
                    <a:off x="330" y="0"/>
                    <a:ext cx="44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2529" name=""/>
              <p:cNvGrpSpPr>
                <a:grpSpLocks/>
              </p:cNvGrpSpPr>
              <p:nvPr/>
            </p:nvGrpSpPr>
            <p:grpSpPr>
              <a:xfrm>
                <a:off x="778" y="0"/>
                <a:ext cx="283" cy="408"/>
                <a:chOff x="778" y="0"/>
                <a:chExt cy="408" cx="283"/>
              </a:xfrm>
            </p:grpSpPr>
            <p:sp>
              <p:nvSpPr>
                <p:cNvPr id="192530" name=""/>
                <p:cNvSpPr>
                  <a:spLocks/>
                </p:cNvSpPr>
                <p:nvPr/>
              </p:nvSpPr>
              <p:spPr>
                <a:xfrm>
                  <a:off x="778" y="0"/>
                  <a:ext cx="283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2531" name=""/>
                <p:cNvGrpSpPr>
                  <a:grpSpLocks/>
                </p:cNvGrpSpPr>
                <p:nvPr/>
              </p:nvGrpSpPr>
              <p:grpSpPr>
                <a:xfrm>
                  <a:off x="778" y="0"/>
                  <a:ext cx="283" cy="384"/>
                  <a:chOff x="778" y="0"/>
                  <a:chExt cy="384" cx="283"/>
                </a:xfrm>
              </p:grpSpPr>
              <p:sp>
                <p:nvSpPr>
                  <p:cNvPr id="192532" name=""/>
                  <p:cNvSpPr>
                    <a:spLocks/>
                  </p:cNvSpPr>
                  <p:nvPr/>
                </p:nvSpPr>
                <p:spPr>
                  <a:xfrm>
                    <a:off x="784" y="6"/>
                    <a:ext cx="271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SEX</a:t>
                    </a:r>
                  </a:p>
                  <a:p>
                    <a:pPr algn="ctr"/>
                  </a:p>
                </p:txBody>
              </p:sp>
              <p:sp>
                <p:nvSpPr>
                  <p:cNvPr id="192533" name=""/>
                  <p:cNvSpPr>
                    <a:spLocks/>
                  </p:cNvSpPr>
                  <p:nvPr/>
                </p:nvSpPr>
                <p:spPr>
                  <a:xfrm>
                    <a:off x="778" y="0"/>
                    <a:ext cx="283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2534" name=""/>
              <p:cNvGrpSpPr>
                <a:grpSpLocks/>
              </p:cNvGrpSpPr>
              <p:nvPr/>
            </p:nvGrpSpPr>
            <p:grpSpPr>
              <a:xfrm>
                <a:off x="1061" y="0"/>
                <a:ext cx="502" cy="408"/>
                <a:chOff x="1061" y="0"/>
                <a:chExt cy="408" cx="502"/>
              </a:xfrm>
            </p:grpSpPr>
            <p:sp>
              <p:nvSpPr>
                <p:cNvPr id="192535" name=""/>
                <p:cNvSpPr>
                  <a:spLocks/>
                </p:cNvSpPr>
                <p:nvPr/>
              </p:nvSpPr>
              <p:spPr>
                <a:xfrm>
                  <a:off x="1061" y="0"/>
                  <a:ext cx="502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2536" name=""/>
                <p:cNvGrpSpPr>
                  <a:grpSpLocks/>
                </p:cNvGrpSpPr>
                <p:nvPr/>
              </p:nvGrpSpPr>
              <p:grpSpPr>
                <a:xfrm>
                  <a:off x="1061" y="0"/>
                  <a:ext cx="502" cy="384"/>
                  <a:chOff x="1061" y="0"/>
                  <a:chExt cy="384" cx="502"/>
                </a:xfrm>
              </p:grpSpPr>
              <p:sp>
                <p:nvSpPr>
                  <p:cNvPr id="192537" name=""/>
                  <p:cNvSpPr>
                    <a:spLocks/>
                  </p:cNvSpPr>
                  <p:nvPr/>
                </p:nvSpPr>
                <p:spPr>
                  <a:xfrm>
                    <a:off x="1067" y="6"/>
                    <a:ext cx="490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BDATE</a:t>
                    </a:r>
                  </a:p>
                  <a:p>
                    <a:pPr algn="ctr"/>
                  </a:p>
                </p:txBody>
              </p:sp>
              <p:sp>
                <p:nvSpPr>
                  <p:cNvPr id="192538" name=""/>
                  <p:cNvSpPr>
                    <a:spLocks/>
                  </p:cNvSpPr>
                  <p:nvPr/>
                </p:nvSpPr>
                <p:spPr>
                  <a:xfrm>
                    <a:off x="1061" y="0"/>
                    <a:ext cx="502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2539" name=""/>
              <p:cNvGrpSpPr>
                <a:grpSpLocks/>
              </p:cNvGrpSpPr>
              <p:nvPr/>
            </p:nvGrpSpPr>
            <p:grpSpPr>
              <a:xfrm>
                <a:off x="1563" y="0"/>
                <a:ext cx="451" cy="408"/>
                <a:chOff x="1563" y="0"/>
                <a:chExt cy="408" cx="451"/>
              </a:xfrm>
            </p:grpSpPr>
            <p:sp>
              <p:nvSpPr>
                <p:cNvPr id="192540" name=""/>
                <p:cNvSpPr>
                  <a:spLocks/>
                </p:cNvSpPr>
                <p:nvPr/>
              </p:nvSpPr>
              <p:spPr>
                <a:xfrm>
                  <a:off x="1563" y="0"/>
                  <a:ext cx="451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2541" name=""/>
                <p:cNvGrpSpPr>
                  <a:grpSpLocks/>
                </p:cNvGrpSpPr>
                <p:nvPr/>
              </p:nvGrpSpPr>
              <p:grpSpPr>
                <a:xfrm>
                  <a:off x="1563" y="0"/>
                  <a:ext cx="451" cy="384"/>
                  <a:chOff x="1563" y="0"/>
                  <a:chExt cy="384" cx="451"/>
                </a:xfrm>
              </p:grpSpPr>
              <p:sp>
                <p:nvSpPr>
                  <p:cNvPr id="192542" name=""/>
                  <p:cNvSpPr>
                    <a:spLocks/>
                  </p:cNvSpPr>
                  <p:nvPr/>
                </p:nvSpPr>
                <p:spPr>
                  <a:xfrm>
                    <a:off x="1569" y="6"/>
                    <a:ext cx="439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HEIGHT</a:t>
                    </a:r>
                  </a:p>
                  <a:p>
                    <a:pPr algn="ctr"/>
                  </a:p>
                </p:txBody>
              </p:sp>
              <p:sp>
                <p:nvSpPr>
                  <p:cNvPr id="192543" name=""/>
                  <p:cNvSpPr>
                    <a:spLocks/>
                  </p:cNvSpPr>
                  <p:nvPr/>
                </p:nvSpPr>
                <p:spPr>
                  <a:xfrm>
                    <a:off x="1563" y="0"/>
                    <a:ext cx="45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2544" name=""/>
              <p:cNvGrpSpPr>
                <a:grpSpLocks/>
              </p:cNvGrpSpPr>
              <p:nvPr/>
            </p:nvGrpSpPr>
            <p:grpSpPr>
              <a:xfrm>
                <a:off x="0" y="396"/>
                <a:ext cx="330" cy="480"/>
                <a:chOff x="0" y="396"/>
                <a:chExt cy="480" cx="330"/>
              </a:xfrm>
            </p:grpSpPr>
            <p:sp>
              <p:nvSpPr>
                <p:cNvPr id="192545" name=""/>
                <p:cNvSpPr>
                  <a:spLocks/>
                </p:cNvSpPr>
                <p:nvPr/>
              </p:nvSpPr>
              <p:spPr>
                <a:xfrm>
                  <a:off x="6" y="402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9309203</a:t>
                  </a:r>
                </a:p>
              </p:txBody>
            </p:sp>
            <p:sp>
              <p:nvSpPr>
                <p:cNvPr id="192546" name=""/>
                <p:cNvSpPr>
                  <a:spLocks/>
                </p:cNvSpPr>
                <p:nvPr/>
              </p:nvSpPr>
              <p:spPr>
                <a:xfrm>
                  <a:off x="0" y="396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47" name=""/>
              <p:cNvGrpSpPr>
                <a:grpSpLocks/>
              </p:cNvGrpSpPr>
              <p:nvPr/>
            </p:nvGrpSpPr>
            <p:grpSpPr>
              <a:xfrm>
                <a:off x="330" y="396"/>
                <a:ext cx="448" cy="480"/>
                <a:chOff x="330" y="396"/>
                <a:chExt cy="480" cx="448"/>
              </a:xfrm>
            </p:grpSpPr>
            <p:sp>
              <p:nvSpPr>
                <p:cNvPr id="192548" name=""/>
                <p:cNvSpPr>
                  <a:spLocks/>
                </p:cNvSpPr>
                <p:nvPr/>
              </p:nvSpPr>
              <p:spPr>
                <a:xfrm>
                  <a:off x="336" y="402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欧阳美林</a:t>
                  </a:r>
                </a:p>
              </p:txBody>
            </p:sp>
            <p:sp>
              <p:nvSpPr>
                <p:cNvPr id="192549" name=""/>
                <p:cNvSpPr>
                  <a:spLocks/>
                </p:cNvSpPr>
                <p:nvPr/>
              </p:nvSpPr>
              <p:spPr>
                <a:xfrm>
                  <a:off x="330" y="396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50" name=""/>
              <p:cNvGrpSpPr>
                <a:grpSpLocks/>
              </p:cNvGrpSpPr>
              <p:nvPr/>
            </p:nvGrpSpPr>
            <p:grpSpPr>
              <a:xfrm>
                <a:off x="778" y="396"/>
                <a:ext cx="283" cy="480"/>
                <a:chOff x="778" y="396"/>
                <a:chExt cy="480" cx="283"/>
              </a:xfrm>
            </p:grpSpPr>
            <p:sp>
              <p:nvSpPr>
                <p:cNvPr id="192551" name=""/>
                <p:cNvSpPr>
                  <a:spLocks/>
                </p:cNvSpPr>
                <p:nvPr/>
              </p:nvSpPr>
              <p:spPr>
                <a:xfrm>
                  <a:off x="784" y="402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女</a:t>
                  </a:r>
                </a:p>
              </p:txBody>
            </p:sp>
            <p:sp>
              <p:nvSpPr>
                <p:cNvPr id="192552" name=""/>
                <p:cNvSpPr>
                  <a:spLocks/>
                </p:cNvSpPr>
                <p:nvPr/>
              </p:nvSpPr>
              <p:spPr>
                <a:xfrm>
                  <a:off x="778" y="396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53" name=""/>
              <p:cNvGrpSpPr>
                <a:grpSpLocks/>
              </p:cNvGrpSpPr>
              <p:nvPr/>
            </p:nvGrpSpPr>
            <p:grpSpPr>
              <a:xfrm>
                <a:off x="1061" y="396"/>
                <a:ext cx="502" cy="480"/>
                <a:chOff x="1061" y="396"/>
                <a:chExt cy="480" cx="502"/>
              </a:xfrm>
            </p:grpSpPr>
            <p:sp>
              <p:nvSpPr>
                <p:cNvPr id="192554" name=""/>
                <p:cNvSpPr>
                  <a:spLocks/>
                </p:cNvSpPr>
                <p:nvPr/>
              </p:nvSpPr>
              <p:spPr>
                <a:xfrm>
                  <a:off x="1067" y="402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1975-6-3</a:t>
                  </a:r>
                </a:p>
              </p:txBody>
            </p:sp>
            <p:sp>
              <p:nvSpPr>
                <p:cNvPr id="192555" name=""/>
                <p:cNvSpPr>
                  <a:spLocks/>
                </p:cNvSpPr>
                <p:nvPr/>
              </p:nvSpPr>
              <p:spPr>
                <a:xfrm>
                  <a:off x="1061" y="396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56" name=""/>
              <p:cNvGrpSpPr>
                <a:grpSpLocks/>
              </p:cNvGrpSpPr>
              <p:nvPr/>
            </p:nvGrpSpPr>
            <p:grpSpPr>
              <a:xfrm>
                <a:off x="1563" y="396"/>
                <a:ext cx="451" cy="480"/>
                <a:chOff x="1563" y="396"/>
                <a:chExt cy="480" cx="451"/>
              </a:xfrm>
            </p:grpSpPr>
            <p:sp>
              <p:nvSpPr>
                <p:cNvPr id="192557" name=""/>
                <p:cNvSpPr>
                  <a:spLocks/>
                </p:cNvSpPr>
                <p:nvPr/>
              </p:nvSpPr>
              <p:spPr>
                <a:xfrm>
                  <a:off x="1569" y="402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1.62</a:t>
                  </a:r>
                </a:p>
              </p:txBody>
            </p:sp>
            <p:sp>
              <p:nvSpPr>
                <p:cNvPr id="192558" name=""/>
                <p:cNvSpPr>
                  <a:spLocks/>
                </p:cNvSpPr>
                <p:nvPr/>
              </p:nvSpPr>
              <p:spPr>
                <a:xfrm>
                  <a:off x="1563" y="396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59" name=""/>
              <p:cNvGrpSpPr>
                <a:grpSpLocks/>
              </p:cNvGrpSpPr>
              <p:nvPr/>
            </p:nvGrpSpPr>
            <p:grpSpPr>
              <a:xfrm>
                <a:off x="0" y="888"/>
                <a:ext cx="330" cy="480"/>
                <a:chOff x="0" y="888"/>
                <a:chExt cy="480" cx="330"/>
              </a:xfrm>
            </p:grpSpPr>
            <p:sp>
              <p:nvSpPr>
                <p:cNvPr id="192560" name=""/>
                <p:cNvSpPr>
                  <a:spLocks/>
                </p:cNvSpPr>
                <p:nvPr/>
              </p:nvSpPr>
              <p:spPr>
                <a:xfrm>
                  <a:off x="6" y="894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9208123</a:t>
                  </a:r>
                </a:p>
              </p:txBody>
            </p:sp>
            <p:sp>
              <p:nvSpPr>
                <p:cNvPr id="192561" name=""/>
                <p:cNvSpPr>
                  <a:spLocks/>
                </p:cNvSpPr>
                <p:nvPr/>
              </p:nvSpPr>
              <p:spPr>
                <a:xfrm>
                  <a:off x="0" y="888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62" name=""/>
              <p:cNvGrpSpPr>
                <a:grpSpLocks/>
              </p:cNvGrpSpPr>
              <p:nvPr/>
            </p:nvGrpSpPr>
            <p:grpSpPr>
              <a:xfrm>
                <a:off x="330" y="888"/>
                <a:ext cx="448" cy="480"/>
                <a:chOff x="330" y="888"/>
                <a:chExt cy="480" cx="448"/>
              </a:xfrm>
            </p:grpSpPr>
            <p:sp>
              <p:nvSpPr>
                <p:cNvPr id="192563" name=""/>
                <p:cNvSpPr>
                  <a:spLocks/>
                </p:cNvSpPr>
                <p:nvPr/>
              </p:nvSpPr>
              <p:spPr>
                <a:xfrm>
                  <a:off x="336" y="894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王义平</a:t>
                  </a:r>
                </a:p>
              </p:txBody>
            </p:sp>
            <p:sp>
              <p:nvSpPr>
                <p:cNvPr id="192564" name=""/>
                <p:cNvSpPr>
                  <a:spLocks/>
                </p:cNvSpPr>
                <p:nvPr/>
              </p:nvSpPr>
              <p:spPr>
                <a:xfrm>
                  <a:off x="330" y="888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65" name=""/>
              <p:cNvGrpSpPr>
                <a:grpSpLocks/>
              </p:cNvGrpSpPr>
              <p:nvPr/>
            </p:nvGrpSpPr>
            <p:grpSpPr>
              <a:xfrm>
                <a:off x="778" y="888"/>
                <a:ext cx="283" cy="480"/>
                <a:chOff x="778" y="888"/>
                <a:chExt cy="480" cx="283"/>
              </a:xfrm>
            </p:grpSpPr>
            <p:sp>
              <p:nvSpPr>
                <p:cNvPr id="192566" name=""/>
                <p:cNvSpPr>
                  <a:spLocks/>
                </p:cNvSpPr>
                <p:nvPr/>
              </p:nvSpPr>
              <p:spPr>
                <a:xfrm>
                  <a:off x="784" y="894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男</a:t>
                  </a:r>
                </a:p>
              </p:txBody>
            </p:sp>
            <p:sp>
              <p:nvSpPr>
                <p:cNvPr id="192567" name=""/>
                <p:cNvSpPr>
                  <a:spLocks/>
                </p:cNvSpPr>
                <p:nvPr/>
              </p:nvSpPr>
              <p:spPr>
                <a:xfrm>
                  <a:off x="778" y="888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68" name=""/>
              <p:cNvGrpSpPr>
                <a:grpSpLocks/>
              </p:cNvGrpSpPr>
              <p:nvPr/>
            </p:nvGrpSpPr>
            <p:grpSpPr>
              <a:xfrm>
                <a:off x="1061" y="888"/>
                <a:ext cx="502" cy="480"/>
                <a:chOff x="1061" y="888"/>
                <a:chExt cy="480" cx="502"/>
              </a:xfrm>
            </p:grpSpPr>
            <p:sp>
              <p:nvSpPr>
                <p:cNvPr id="192569" name=""/>
                <p:cNvSpPr>
                  <a:spLocks/>
                </p:cNvSpPr>
                <p:nvPr/>
              </p:nvSpPr>
              <p:spPr>
                <a:xfrm>
                  <a:off x="1067" y="894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1974-8-20</a:t>
                  </a:r>
                </a:p>
              </p:txBody>
            </p:sp>
            <p:sp>
              <p:nvSpPr>
                <p:cNvPr id="192570" name=""/>
                <p:cNvSpPr>
                  <a:spLocks/>
                </p:cNvSpPr>
                <p:nvPr/>
              </p:nvSpPr>
              <p:spPr>
                <a:xfrm>
                  <a:off x="1061" y="888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71" name=""/>
              <p:cNvGrpSpPr>
                <a:grpSpLocks/>
              </p:cNvGrpSpPr>
              <p:nvPr/>
            </p:nvGrpSpPr>
            <p:grpSpPr>
              <a:xfrm>
                <a:off x="1563" y="888"/>
                <a:ext cx="451" cy="480"/>
                <a:chOff x="1563" y="888"/>
                <a:chExt cy="480" cx="451"/>
              </a:xfrm>
            </p:grpSpPr>
            <p:sp>
              <p:nvSpPr>
                <p:cNvPr id="192572" name=""/>
                <p:cNvSpPr>
                  <a:spLocks/>
                </p:cNvSpPr>
                <p:nvPr/>
              </p:nvSpPr>
              <p:spPr>
                <a:xfrm>
                  <a:off x="1569" y="894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1.71</a:t>
                  </a:r>
                </a:p>
              </p:txBody>
            </p:sp>
            <p:sp>
              <p:nvSpPr>
                <p:cNvPr id="192573" name=""/>
                <p:cNvSpPr>
                  <a:spLocks/>
                </p:cNvSpPr>
                <p:nvPr/>
              </p:nvSpPr>
              <p:spPr>
                <a:xfrm>
                  <a:off x="1563" y="888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74" name=""/>
              <p:cNvGrpSpPr>
                <a:grpSpLocks/>
              </p:cNvGrpSpPr>
              <p:nvPr/>
            </p:nvGrpSpPr>
            <p:grpSpPr>
              <a:xfrm>
                <a:off x="0" y="1380"/>
                <a:ext cx="330" cy="480"/>
                <a:chOff x="0" y="1380"/>
                <a:chExt cy="480" cx="330"/>
              </a:xfrm>
            </p:grpSpPr>
            <p:sp>
              <p:nvSpPr>
                <p:cNvPr id="192575" name=""/>
                <p:cNvSpPr>
                  <a:spLocks/>
                </p:cNvSpPr>
                <p:nvPr/>
              </p:nvSpPr>
              <p:spPr>
                <a:xfrm>
                  <a:off x="6" y="1386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9104421</a:t>
                  </a:r>
                </a:p>
              </p:txBody>
            </p:sp>
            <p:sp>
              <p:nvSpPr>
                <p:cNvPr id="192576" name=""/>
                <p:cNvSpPr>
                  <a:spLocks/>
                </p:cNvSpPr>
                <p:nvPr/>
              </p:nvSpPr>
              <p:spPr>
                <a:xfrm>
                  <a:off x="0" y="1380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77" name=""/>
              <p:cNvGrpSpPr>
                <a:grpSpLocks/>
              </p:cNvGrpSpPr>
              <p:nvPr/>
            </p:nvGrpSpPr>
            <p:grpSpPr>
              <a:xfrm>
                <a:off x="330" y="1380"/>
                <a:ext cx="448" cy="480"/>
                <a:chOff x="330" y="1380"/>
                <a:chExt cy="480" cx="448"/>
              </a:xfrm>
            </p:grpSpPr>
            <p:sp>
              <p:nvSpPr>
                <p:cNvPr id="192578" name=""/>
                <p:cNvSpPr>
                  <a:spLocks/>
                </p:cNvSpPr>
                <p:nvPr/>
              </p:nvSpPr>
              <p:spPr>
                <a:xfrm>
                  <a:off x="336" y="1386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周远行</a:t>
                  </a:r>
                </a:p>
              </p:txBody>
            </p:sp>
            <p:sp>
              <p:nvSpPr>
                <p:cNvPr id="192579" name=""/>
                <p:cNvSpPr>
                  <a:spLocks/>
                </p:cNvSpPr>
                <p:nvPr/>
              </p:nvSpPr>
              <p:spPr>
                <a:xfrm>
                  <a:off x="330" y="1380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80" name=""/>
              <p:cNvGrpSpPr>
                <a:grpSpLocks/>
              </p:cNvGrpSpPr>
              <p:nvPr/>
            </p:nvGrpSpPr>
            <p:grpSpPr>
              <a:xfrm>
                <a:off x="778" y="1380"/>
                <a:ext cx="283" cy="480"/>
                <a:chOff x="778" y="1380"/>
                <a:chExt cy="480" cx="283"/>
              </a:xfrm>
            </p:grpSpPr>
            <p:sp>
              <p:nvSpPr>
                <p:cNvPr id="192581" name=""/>
                <p:cNvSpPr>
                  <a:spLocks/>
                </p:cNvSpPr>
                <p:nvPr/>
              </p:nvSpPr>
              <p:spPr>
                <a:xfrm>
                  <a:off x="784" y="1386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男</a:t>
                  </a:r>
                </a:p>
              </p:txBody>
            </p:sp>
            <p:sp>
              <p:nvSpPr>
                <p:cNvPr id="192582" name=""/>
                <p:cNvSpPr>
                  <a:spLocks/>
                </p:cNvSpPr>
                <p:nvPr/>
              </p:nvSpPr>
              <p:spPr>
                <a:xfrm>
                  <a:off x="778" y="1380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83" name=""/>
              <p:cNvGrpSpPr>
                <a:grpSpLocks/>
              </p:cNvGrpSpPr>
              <p:nvPr/>
            </p:nvGrpSpPr>
            <p:grpSpPr>
              <a:xfrm>
                <a:off x="1061" y="1380"/>
                <a:ext cx="502" cy="480"/>
                <a:chOff x="1061" y="1380"/>
                <a:chExt cy="480" cx="502"/>
              </a:xfrm>
            </p:grpSpPr>
            <p:sp>
              <p:nvSpPr>
                <p:cNvPr id="192584" name=""/>
                <p:cNvSpPr>
                  <a:spLocks/>
                </p:cNvSpPr>
                <p:nvPr/>
              </p:nvSpPr>
              <p:spPr>
                <a:xfrm>
                  <a:off x="1067" y="1386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1973-7-16</a:t>
                  </a:r>
                </a:p>
              </p:txBody>
            </p:sp>
            <p:sp>
              <p:nvSpPr>
                <p:cNvPr id="192585" name=""/>
                <p:cNvSpPr>
                  <a:spLocks/>
                </p:cNvSpPr>
                <p:nvPr/>
              </p:nvSpPr>
              <p:spPr>
                <a:xfrm>
                  <a:off x="1061" y="1380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86" name=""/>
              <p:cNvGrpSpPr>
                <a:grpSpLocks/>
              </p:cNvGrpSpPr>
              <p:nvPr/>
            </p:nvGrpSpPr>
            <p:grpSpPr>
              <a:xfrm>
                <a:off x="1563" y="1380"/>
                <a:ext cx="451" cy="480"/>
                <a:chOff x="1563" y="1380"/>
                <a:chExt cy="480" cx="451"/>
              </a:xfrm>
            </p:grpSpPr>
            <p:sp>
              <p:nvSpPr>
                <p:cNvPr id="192587" name=""/>
                <p:cNvSpPr>
                  <a:spLocks/>
                </p:cNvSpPr>
                <p:nvPr/>
              </p:nvSpPr>
              <p:spPr>
                <a:xfrm>
                  <a:off x="1569" y="1386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1.83</a:t>
                  </a:r>
                </a:p>
              </p:txBody>
            </p:sp>
            <p:sp>
              <p:nvSpPr>
                <p:cNvPr id="192588" name=""/>
                <p:cNvSpPr>
                  <a:spLocks/>
                </p:cNvSpPr>
                <p:nvPr/>
              </p:nvSpPr>
              <p:spPr>
                <a:xfrm>
                  <a:off x="1563" y="1380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89" name=""/>
              <p:cNvGrpSpPr>
                <a:grpSpLocks/>
              </p:cNvGrpSpPr>
              <p:nvPr/>
            </p:nvGrpSpPr>
            <p:grpSpPr>
              <a:xfrm>
                <a:off x="0" y="1872"/>
                <a:ext cx="330" cy="480"/>
                <a:chOff x="0" y="1872"/>
                <a:chExt cy="480" cx="330"/>
              </a:xfrm>
            </p:grpSpPr>
            <p:sp>
              <p:nvSpPr>
                <p:cNvPr id="192590" name=""/>
                <p:cNvSpPr>
                  <a:spLocks/>
                </p:cNvSpPr>
                <p:nvPr/>
              </p:nvSpPr>
              <p:spPr>
                <a:xfrm>
                  <a:off x="6" y="1878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9309119</a:t>
                  </a:r>
                </a:p>
              </p:txBody>
            </p:sp>
            <p:sp>
              <p:nvSpPr>
                <p:cNvPr id="192591" name=""/>
                <p:cNvSpPr>
                  <a:spLocks/>
                </p:cNvSpPr>
                <p:nvPr/>
              </p:nvSpPr>
              <p:spPr>
                <a:xfrm>
                  <a:off x="0" y="1872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92" name=""/>
              <p:cNvGrpSpPr>
                <a:grpSpLocks/>
              </p:cNvGrpSpPr>
              <p:nvPr/>
            </p:nvGrpSpPr>
            <p:grpSpPr>
              <a:xfrm>
                <a:off x="330" y="1872"/>
                <a:ext cx="448" cy="480"/>
                <a:chOff x="330" y="1872"/>
                <a:chExt cy="480" cx="448"/>
              </a:xfrm>
            </p:grpSpPr>
            <p:sp>
              <p:nvSpPr>
                <p:cNvPr id="192593" name=""/>
                <p:cNvSpPr>
                  <a:spLocks/>
                </p:cNvSpPr>
                <p:nvPr/>
              </p:nvSpPr>
              <p:spPr>
                <a:xfrm>
                  <a:off x="336" y="1878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李维</a:t>
                  </a:r>
                </a:p>
              </p:txBody>
            </p:sp>
            <p:sp>
              <p:nvSpPr>
                <p:cNvPr id="192594" name=""/>
                <p:cNvSpPr>
                  <a:spLocks/>
                </p:cNvSpPr>
                <p:nvPr/>
              </p:nvSpPr>
              <p:spPr>
                <a:xfrm>
                  <a:off x="330" y="1872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95" name=""/>
              <p:cNvGrpSpPr>
                <a:grpSpLocks/>
              </p:cNvGrpSpPr>
              <p:nvPr/>
            </p:nvGrpSpPr>
            <p:grpSpPr>
              <a:xfrm>
                <a:off x="778" y="1872"/>
                <a:ext cx="283" cy="480"/>
                <a:chOff x="778" y="1872"/>
                <a:chExt cy="480" cx="283"/>
              </a:xfrm>
            </p:grpSpPr>
            <p:sp>
              <p:nvSpPr>
                <p:cNvPr id="192596" name=""/>
                <p:cNvSpPr>
                  <a:spLocks/>
                </p:cNvSpPr>
                <p:nvPr/>
              </p:nvSpPr>
              <p:spPr>
                <a:xfrm>
                  <a:off x="784" y="1878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女</a:t>
                  </a:r>
                </a:p>
              </p:txBody>
            </p:sp>
            <p:sp>
              <p:nvSpPr>
                <p:cNvPr id="192597" name=""/>
                <p:cNvSpPr>
                  <a:spLocks/>
                </p:cNvSpPr>
                <p:nvPr/>
              </p:nvSpPr>
              <p:spPr>
                <a:xfrm>
                  <a:off x="778" y="1872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598" name=""/>
              <p:cNvGrpSpPr>
                <a:grpSpLocks/>
              </p:cNvGrpSpPr>
              <p:nvPr/>
            </p:nvGrpSpPr>
            <p:grpSpPr>
              <a:xfrm>
                <a:off x="1061" y="1872"/>
                <a:ext cx="502" cy="480"/>
                <a:chOff x="1061" y="1872"/>
                <a:chExt cy="480" cx="502"/>
              </a:xfrm>
            </p:grpSpPr>
            <p:sp>
              <p:nvSpPr>
                <p:cNvPr id="192599" name=""/>
                <p:cNvSpPr>
                  <a:spLocks/>
                </p:cNvSpPr>
                <p:nvPr/>
              </p:nvSpPr>
              <p:spPr>
                <a:xfrm>
                  <a:off x="1067" y="1878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1976-8-10</a:t>
                  </a:r>
                </a:p>
              </p:txBody>
            </p:sp>
            <p:sp>
              <p:nvSpPr>
                <p:cNvPr id="192600" name=""/>
                <p:cNvSpPr>
                  <a:spLocks/>
                </p:cNvSpPr>
                <p:nvPr/>
              </p:nvSpPr>
              <p:spPr>
                <a:xfrm>
                  <a:off x="1061" y="1872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601" name=""/>
              <p:cNvGrpSpPr>
                <a:grpSpLocks/>
              </p:cNvGrpSpPr>
              <p:nvPr/>
            </p:nvGrpSpPr>
            <p:grpSpPr>
              <a:xfrm>
                <a:off x="1563" y="1872"/>
                <a:ext cx="451" cy="480"/>
                <a:chOff x="1563" y="1872"/>
                <a:chExt cy="480" cx="451"/>
              </a:xfrm>
            </p:grpSpPr>
            <p:sp>
              <p:nvSpPr>
                <p:cNvPr id="192602" name=""/>
                <p:cNvSpPr>
                  <a:spLocks/>
                </p:cNvSpPr>
                <p:nvPr/>
              </p:nvSpPr>
              <p:spPr>
                <a:xfrm>
                  <a:off x="1569" y="1878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1.68</a:t>
                  </a:r>
                </a:p>
              </p:txBody>
            </p:sp>
            <p:sp>
              <p:nvSpPr>
                <p:cNvPr id="192603" name=""/>
                <p:cNvSpPr>
                  <a:spLocks/>
                </p:cNvSpPr>
                <p:nvPr/>
              </p:nvSpPr>
              <p:spPr>
                <a:xfrm>
                  <a:off x="1563" y="1872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604" name=""/>
              <p:cNvGrpSpPr>
                <a:grpSpLocks/>
              </p:cNvGrpSpPr>
              <p:nvPr/>
            </p:nvGrpSpPr>
            <p:grpSpPr>
              <a:xfrm>
                <a:off x="0" y="2364"/>
                <a:ext cx="330" cy="480"/>
                <a:chOff x="0" y="2364"/>
                <a:chExt cy="480" cx="330"/>
              </a:xfrm>
            </p:grpSpPr>
            <p:sp>
              <p:nvSpPr>
                <p:cNvPr id="192605" name=""/>
                <p:cNvSpPr>
                  <a:spLocks/>
                </p:cNvSpPr>
                <p:nvPr/>
              </p:nvSpPr>
              <p:spPr>
                <a:xfrm>
                  <a:off x="6" y="2370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9209120</a:t>
                  </a:r>
                </a:p>
              </p:txBody>
            </p:sp>
            <p:sp>
              <p:nvSpPr>
                <p:cNvPr id="192606" name=""/>
                <p:cNvSpPr>
                  <a:spLocks/>
                </p:cNvSpPr>
                <p:nvPr/>
              </p:nvSpPr>
              <p:spPr>
                <a:xfrm>
                  <a:off x="0" y="2364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607" name=""/>
              <p:cNvGrpSpPr>
                <a:grpSpLocks/>
              </p:cNvGrpSpPr>
              <p:nvPr/>
            </p:nvGrpSpPr>
            <p:grpSpPr>
              <a:xfrm>
                <a:off x="330" y="2364"/>
                <a:ext cx="448" cy="480"/>
                <a:chOff x="330" y="2364"/>
                <a:chExt cy="480" cx="448"/>
              </a:xfrm>
            </p:grpSpPr>
            <p:sp>
              <p:nvSpPr>
                <p:cNvPr id="192608" name=""/>
                <p:cNvSpPr>
                  <a:spLocks/>
                </p:cNvSpPr>
                <p:nvPr/>
              </p:nvSpPr>
              <p:spPr>
                <a:xfrm>
                  <a:off x="336" y="2370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王大力</a:t>
                  </a:r>
                </a:p>
              </p:txBody>
            </p:sp>
            <p:sp>
              <p:nvSpPr>
                <p:cNvPr id="192609" name=""/>
                <p:cNvSpPr>
                  <a:spLocks/>
                </p:cNvSpPr>
                <p:nvPr/>
              </p:nvSpPr>
              <p:spPr>
                <a:xfrm>
                  <a:off x="330" y="2364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610" name=""/>
              <p:cNvGrpSpPr>
                <a:grpSpLocks/>
              </p:cNvGrpSpPr>
              <p:nvPr/>
            </p:nvGrpSpPr>
            <p:grpSpPr>
              <a:xfrm>
                <a:off x="778" y="2364"/>
                <a:ext cx="283" cy="480"/>
                <a:chOff x="778" y="2364"/>
                <a:chExt cy="480" cx="283"/>
              </a:xfrm>
            </p:grpSpPr>
            <p:sp>
              <p:nvSpPr>
                <p:cNvPr id="192611" name=""/>
                <p:cNvSpPr>
                  <a:spLocks/>
                </p:cNvSpPr>
                <p:nvPr/>
              </p:nvSpPr>
              <p:spPr>
                <a:xfrm>
                  <a:off x="784" y="2370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男</a:t>
                  </a:r>
                </a:p>
              </p:txBody>
            </p:sp>
            <p:sp>
              <p:nvSpPr>
                <p:cNvPr id="192612" name=""/>
                <p:cNvSpPr>
                  <a:spLocks/>
                </p:cNvSpPr>
                <p:nvPr/>
              </p:nvSpPr>
              <p:spPr>
                <a:xfrm>
                  <a:off x="778" y="2364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613" name=""/>
              <p:cNvGrpSpPr>
                <a:grpSpLocks/>
              </p:cNvGrpSpPr>
              <p:nvPr/>
            </p:nvGrpSpPr>
            <p:grpSpPr>
              <a:xfrm>
                <a:off x="1061" y="2364"/>
                <a:ext cx="502" cy="480"/>
                <a:chOff x="1061" y="2364"/>
                <a:chExt cy="480" cx="502"/>
              </a:xfrm>
            </p:grpSpPr>
            <p:sp>
              <p:nvSpPr>
                <p:cNvPr id="192614" name=""/>
                <p:cNvSpPr>
                  <a:spLocks/>
                </p:cNvSpPr>
                <p:nvPr/>
              </p:nvSpPr>
              <p:spPr>
                <a:xfrm>
                  <a:off x="1067" y="2370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1973-10-20</a:t>
                  </a:r>
                </a:p>
              </p:txBody>
            </p:sp>
            <p:sp>
              <p:nvSpPr>
                <p:cNvPr id="192615" name=""/>
                <p:cNvSpPr>
                  <a:spLocks/>
                </p:cNvSpPr>
                <p:nvPr/>
              </p:nvSpPr>
              <p:spPr>
                <a:xfrm>
                  <a:off x="1061" y="2364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616" name=""/>
              <p:cNvGrpSpPr>
                <a:grpSpLocks/>
              </p:cNvGrpSpPr>
              <p:nvPr/>
            </p:nvGrpSpPr>
            <p:grpSpPr>
              <a:xfrm>
                <a:off x="1563" y="2364"/>
                <a:ext cx="451" cy="480"/>
                <a:chOff x="1563" y="2364"/>
                <a:chExt cy="480" cx="451"/>
              </a:xfrm>
            </p:grpSpPr>
            <p:sp>
              <p:nvSpPr>
                <p:cNvPr id="192617" name=""/>
                <p:cNvSpPr>
                  <a:spLocks/>
                </p:cNvSpPr>
                <p:nvPr/>
              </p:nvSpPr>
              <p:spPr>
                <a:xfrm>
                  <a:off x="1569" y="2370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1.75</a:t>
                  </a:r>
                </a:p>
              </p:txBody>
            </p:sp>
            <p:sp>
              <p:nvSpPr>
                <p:cNvPr id="192618" name=""/>
                <p:cNvSpPr>
                  <a:spLocks/>
                </p:cNvSpPr>
                <p:nvPr/>
              </p:nvSpPr>
              <p:spPr>
                <a:xfrm>
                  <a:off x="1563" y="2364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92619" name=""/>
            <p:cNvSpPr>
              <a:spLocks/>
            </p:cNvSpPr>
            <p:nvPr/>
          </p:nvSpPr>
          <p:spPr>
            <a:xfrm>
              <a:off x="-3" y="-3"/>
              <a:ext cx="2020" cy="2850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nimBg="0" build="whol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8672" name=""/>
        <p:cNvGrpSpPr>
          <a:grpSpLocks/>
        </p:cNvGrpSpPr>
        <p:nvPr/>
      </p:nvGrpSpPr>
      <p:grpSpPr>
        <a:xfrm/>
      </p:grpSpPr>
      <p:sp>
        <p:nvSpPr>
          <p:cNvPr id="28675" name=""/>
          <p:cNvSpPr>
            <a:spLocks/>
          </p:cNvSpPr>
          <p:nvPr/>
        </p:nvSpPr>
        <p:spPr>
          <a:xfrm>
            <a:off x="1066800" y="2060575"/>
            <a:ext cx="80772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*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COURSE;</a:t>
            </a:r>
          </a:p>
        </p:txBody>
      </p:sp>
      <p:sp>
        <p:nvSpPr>
          <p:cNvPr id="28676" name=""/>
          <p:cNvSpPr>
            <a:spLocks/>
          </p:cNvSpPr>
          <p:nvPr/>
        </p:nvSpPr>
        <p:spPr>
          <a:xfrm>
            <a:off x="971550" y="2636838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grpSp>
        <p:nvGrpSpPr>
          <p:cNvPr id="28759" name=""/>
          <p:cNvGrpSpPr>
            <a:grpSpLocks/>
          </p:cNvGrpSpPr>
          <p:nvPr/>
        </p:nvGrpSpPr>
        <p:grpSpPr>
          <a:xfrm>
            <a:off x="1066800" y="3357563"/>
            <a:ext cx="6026150" cy="2663825"/>
            <a:chOff x="-3" y="-3"/>
            <a:chExt cy="2310" cx="1674"/>
          </a:xfrm>
        </p:grpSpPr>
        <p:grpSp>
          <p:nvGrpSpPr>
            <p:cNvPr id="28757" name=""/>
            <p:cNvGrpSpPr>
              <a:grpSpLocks/>
            </p:cNvGrpSpPr>
            <p:nvPr/>
          </p:nvGrpSpPr>
          <p:grpSpPr>
            <a:xfrm>
              <a:off x="0" y="0"/>
              <a:ext cx="1668" cy="2304"/>
              <a:chOff x="0" y="0"/>
              <a:chExt cy="2304" cx="1668"/>
            </a:xfrm>
          </p:grpSpPr>
          <p:grpSp>
            <p:nvGrpSpPr>
              <p:cNvPr id="28704" name=""/>
              <p:cNvGrpSpPr>
                <a:grpSpLocks/>
              </p:cNvGrpSpPr>
              <p:nvPr/>
            </p:nvGrpSpPr>
            <p:grpSpPr>
              <a:xfrm>
                <a:off x="0" y="0"/>
                <a:ext cx="348" cy="398"/>
                <a:chOff x="0" y="0"/>
                <a:chExt cy="398" cx="348"/>
              </a:xfrm>
            </p:grpSpPr>
            <p:sp>
              <p:nvSpPr>
                <p:cNvPr id="28703" name=""/>
                <p:cNvSpPr>
                  <a:spLocks/>
                </p:cNvSpPr>
                <p:nvPr/>
              </p:nvSpPr>
              <p:spPr>
                <a:xfrm>
                  <a:off x="0" y="0"/>
                  <a:ext cx="34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702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48" cy="374"/>
                  <a:chOff x="0" y="0"/>
                  <a:chExt cy="374" cx="348"/>
                </a:xfrm>
              </p:grpSpPr>
              <p:sp>
                <p:nvSpPr>
                  <p:cNvPr id="28677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3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CNO</a:t>
                    </a:r>
                  </a:p>
                  <a:p>
                    <a:pPr algn="ctr"/>
                  </a:p>
                </p:txBody>
              </p:sp>
              <p:sp>
                <p:nvSpPr>
                  <p:cNvPr id="28701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4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8708" name=""/>
              <p:cNvGrpSpPr>
                <a:grpSpLocks/>
              </p:cNvGrpSpPr>
              <p:nvPr/>
            </p:nvGrpSpPr>
            <p:grpSpPr>
              <a:xfrm>
                <a:off x="348" y="0"/>
                <a:ext cx="392" cy="398"/>
                <a:chOff x="348" y="0"/>
                <a:chExt cy="398" cx="392"/>
              </a:xfrm>
            </p:grpSpPr>
            <p:sp>
              <p:nvSpPr>
                <p:cNvPr id="28707" name=""/>
                <p:cNvSpPr>
                  <a:spLocks/>
                </p:cNvSpPr>
                <p:nvPr/>
              </p:nvSpPr>
              <p:spPr>
                <a:xfrm>
                  <a:off x="348" y="0"/>
                  <a:ext cx="392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706" name=""/>
                <p:cNvGrpSpPr>
                  <a:grpSpLocks/>
                </p:cNvGrpSpPr>
                <p:nvPr/>
              </p:nvGrpSpPr>
              <p:grpSpPr>
                <a:xfrm>
                  <a:off x="348" y="0"/>
                  <a:ext cx="392" cy="374"/>
                  <a:chOff x="348" y="0"/>
                  <a:chExt cy="374" cx="392"/>
                </a:xfrm>
              </p:grpSpPr>
              <p:sp>
                <p:nvSpPr>
                  <p:cNvPr id="28678" name=""/>
                  <p:cNvSpPr>
                    <a:spLocks/>
                  </p:cNvSpPr>
                  <p:nvPr/>
                </p:nvSpPr>
                <p:spPr>
                  <a:xfrm>
                    <a:off x="354" y="6"/>
                    <a:ext cx="380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LHOUR</a:t>
                    </a:r>
                  </a:p>
                  <a:p>
                    <a:pPr algn="ctr"/>
                  </a:p>
                </p:txBody>
              </p:sp>
              <p:sp>
                <p:nvSpPr>
                  <p:cNvPr id="28705" name=""/>
                  <p:cNvSpPr>
                    <a:spLocks/>
                  </p:cNvSpPr>
                  <p:nvPr/>
                </p:nvSpPr>
                <p:spPr>
                  <a:xfrm>
                    <a:off x="348" y="0"/>
                    <a:ext cx="392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8712" name=""/>
              <p:cNvGrpSpPr>
                <a:grpSpLocks/>
              </p:cNvGrpSpPr>
              <p:nvPr/>
            </p:nvGrpSpPr>
            <p:grpSpPr>
              <a:xfrm>
                <a:off x="740" y="0"/>
                <a:ext cx="408" cy="398"/>
                <a:chOff x="740" y="0"/>
                <a:chExt cy="398" cx="408"/>
              </a:xfrm>
            </p:grpSpPr>
            <p:sp>
              <p:nvSpPr>
                <p:cNvPr id="28711" name=""/>
                <p:cNvSpPr>
                  <a:spLocks/>
                </p:cNvSpPr>
                <p:nvPr/>
              </p:nvSpPr>
              <p:spPr>
                <a:xfrm>
                  <a:off x="740" y="0"/>
                  <a:ext cx="40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710" name=""/>
                <p:cNvGrpSpPr>
                  <a:grpSpLocks/>
                </p:cNvGrpSpPr>
                <p:nvPr/>
              </p:nvGrpSpPr>
              <p:grpSpPr>
                <a:xfrm>
                  <a:off x="740" y="0"/>
                  <a:ext cx="408" cy="374"/>
                  <a:chOff x="740" y="0"/>
                  <a:chExt cy="374" cx="408"/>
                </a:xfrm>
              </p:grpSpPr>
              <p:sp>
                <p:nvSpPr>
                  <p:cNvPr id="28679" name=""/>
                  <p:cNvSpPr>
                    <a:spLocks/>
                  </p:cNvSpPr>
                  <p:nvPr/>
                </p:nvSpPr>
                <p:spPr>
                  <a:xfrm>
                    <a:off x="746" y="6"/>
                    <a:ext cx="39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CREDIT</a:t>
                    </a:r>
                  </a:p>
                  <a:p>
                    <a:pPr algn="ctr"/>
                  </a:p>
                </p:txBody>
              </p:sp>
              <p:sp>
                <p:nvSpPr>
                  <p:cNvPr id="28709" name=""/>
                  <p:cNvSpPr>
                    <a:spLocks/>
                  </p:cNvSpPr>
                  <p:nvPr/>
                </p:nvSpPr>
                <p:spPr>
                  <a:xfrm>
                    <a:off x="740" y="0"/>
                    <a:ext cx="40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8716" name=""/>
              <p:cNvGrpSpPr>
                <a:grpSpLocks/>
              </p:cNvGrpSpPr>
              <p:nvPr/>
            </p:nvGrpSpPr>
            <p:grpSpPr>
              <a:xfrm>
                <a:off x="1148" y="0"/>
                <a:ext cx="520" cy="398"/>
                <a:chOff x="1148" y="0"/>
                <a:chExt cy="398" cx="520"/>
              </a:xfrm>
            </p:grpSpPr>
            <p:sp>
              <p:nvSpPr>
                <p:cNvPr id="28715" name=""/>
                <p:cNvSpPr>
                  <a:spLocks/>
                </p:cNvSpPr>
                <p:nvPr/>
              </p:nvSpPr>
              <p:spPr>
                <a:xfrm>
                  <a:off x="1148" y="0"/>
                  <a:ext cx="520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714" name=""/>
                <p:cNvGrpSpPr>
                  <a:grpSpLocks/>
                </p:cNvGrpSpPr>
                <p:nvPr/>
              </p:nvGrpSpPr>
              <p:grpSpPr>
                <a:xfrm>
                  <a:off x="1148" y="0"/>
                  <a:ext cx="520" cy="374"/>
                  <a:chOff x="1148" y="0"/>
                  <a:chExt cy="374" cx="520"/>
                </a:xfrm>
              </p:grpSpPr>
              <p:sp>
                <p:nvSpPr>
                  <p:cNvPr id="28680" name=""/>
                  <p:cNvSpPr>
                    <a:spLocks/>
                  </p:cNvSpPr>
                  <p:nvPr/>
                </p:nvSpPr>
                <p:spPr>
                  <a:xfrm>
                    <a:off x="1154" y="6"/>
                    <a:ext cx="508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SEMESTER</a:t>
                    </a:r>
                  </a:p>
                  <a:p>
                    <a:pPr algn="ctr"/>
                  </a:p>
                </p:txBody>
              </p:sp>
              <p:sp>
                <p:nvSpPr>
                  <p:cNvPr id="28713" name=""/>
                  <p:cNvSpPr>
                    <a:spLocks/>
                  </p:cNvSpPr>
                  <p:nvPr/>
                </p:nvSpPr>
                <p:spPr>
                  <a:xfrm>
                    <a:off x="1148" y="0"/>
                    <a:ext cx="520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8718" name=""/>
              <p:cNvGrpSpPr>
                <a:grpSpLocks/>
              </p:cNvGrpSpPr>
              <p:nvPr/>
            </p:nvGrpSpPr>
            <p:grpSpPr>
              <a:xfrm>
                <a:off x="0" y="386"/>
                <a:ext cx="348" cy="374"/>
                <a:chOff x="0" y="386"/>
                <a:chExt cy="374" cx="348"/>
              </a:xfrm>
            </p:grpSpPr>
            <p:sp>
              <p:nvSpPr>
                <p:cNvPr id="28681" name=""/>
                <p:cNvSpPr>
                  <a:spLocks/>
                </p:cNvSpPr>
                <p:nvPr/>
              </p:nvSpPr>
              <p:spPr>
                <a:xfrm>
                  <a:off x="6" y="39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28717" name=""/>
                <p:cNvSpPr>
                  <a:spLocks/>
                </p:cNvSpPr>
                <p:nvPr/>
              </p:nvSpPr>
              <p:spPr>
                <a:xfrm>
                  <a:off x="0" y="38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20" name=""/>
              <p:cNvGrpSpPr>
                <a:grpSpLocks/>
              </p:cNvGrpSpPr>
              <p:nvPr/>
            </p:nvGrpSpPr>
            <p:grpSpPr>
              <a:xfrm>
                <a:off x="348" y="386"/>
                <a:ext cx="392" cy="374"/>
                <a:chOff x="348" y="386"/>
                <a:chExt cy="374" cx="392"/>
              </a:xfrm>
            </p:grpSpPr>
            <p:sp>
              <p:nvSpPr>
                <p:cNvPr id="28682" name=""/>
                <p:cNvSpPr>
                  <a:spLocks/>
                </p:cNvSpPr>
                <p:nvPr/>
              </p:nvSpPr>
              <p:spPr>
                <a:xfrm>
                  <a:off x="354" y="392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60</a:t>
                  </a:r>
                </a:p>
              </p:txBody>
            </p:sp>
            <p:sp>
              <p:nvSpPr>
                <p:cNvPr id="28719" name=""/>
                <p:cNvSpPr>
                  <a:spLocks/>
                </p:cNvSpPr>
                <p:nvPr/>
              </p:nvSpPr>
              <p:spPr>
                <a:xfrm>
                  <a:off x="348" y="386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22" name=""/>
              <p:cNvGrpSpPr>
                <a:grpSpLocks/>
              </p:cNvGrpSpPr>
              <p:nvPr/>
            </p:nvGrpSpPr>
            <p:grpSpPr>
              <a:xfrm>
                <a:off x="740" y="386"/>
                <a:ext cx="408" cy="374"/>
                <a:chOff x="740" y="386"/>
                <a:chExt cy="374" cx="408"/>
              </a:xfrm>
            </p:grpSpPr>
            <p:sp>
              <p:nvSpPr>
                <p:cNvPr id="28683" name=""/>
                <p:cNvSpPr>
                  <a:spLocks/>
                </p:cNvSpPr>
                <p:nvPr/>
              </p:nvSpPr>
              <p:spPr>
                <a:xfrm>
                  <a:off x="746" y="392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8721" name=""/>
                <p:cNvSpPr>
                  <a:spLocks/>
                </p:cNvSpPr>
                <p:nvPr/>
              </p:nvSpPr>
              <p:spPr>
                <a:xfrm>
                  <a:off x="740" y="386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24" name=""/>
              <p:cNvGrpSpPr>
                <a:grpSpLocks/>
              </p:cNvGrpSpPr>
              <p:nvPr/>
            </p:nvGrpSpPr>
            <p:grpSpPr>
              <a:xfrm>
                <a:off x="1148" y="386"/>
                <a:ext cx="520" cy="374"/>
                <a:chOff x="1148" y="386"/>
                <a:chExt cy="374" cx="520"/>
              </a:xfrm>
            </p:grpSpPr>
            <p:sp>
              <p:nvSpPr>
                <p:cNvPr id="28684" name=""/>
                <p:cNvSpPr>
                  <a:spLocks/>
                </p:cNvSpPr>
                <p:nvPr/>
              </p:nvSpPr>
              <p:spPr>
                <a:xfrm>
                  <a:off x="1154" y="392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秋</a:t>
                  </a:r>
                </a:p>
              </p:txBody>
            </p:sp>
            <p:sp>
              <p:nvSpPr>
                <p:cNvPr id="28723" name=""/>
                <p:cNvSpPr>
                  <a:spLocks/>
                </p:cNvSpPr>
                <p:nvPr/>
              </p:nvSpPr>
              <p:spPr>
                <a:xfrm>
                  <a:off x="1148" y="386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26" name=""/>
              <p:cNvGrpSpPr>
                <a:grpSpLocks/>
              </p:cNvGrpSpPr>
              <p:nvPr/>
            </p:nvGrpSpPr>
            <p:grpSpPr>
              <a:xfrm>
                <a:off x="0" y="772"/>
                <a:ext cx="348" cy="374"/>
                <a:chOff x="0" y="772"/>
                <a:chExt cy="374" cx="348"/>
              </a:xfrm>
            </p:grpSpPr>
            <p:sp>
              <p:nvSpPr>
                <p:cNvPr id="28685" name=""/>
                <p:cNvSpPr>
                  <a:spLocks/>
                </p:cNvSpPr>
                <p:nvPr/>
              </p:nvSpPr>
              <p:spPr>
                <a:xfrm>
                  <a:off x="6" y="778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CS-201</a:t>
                  </a:r>
                </a:p>
              </p:txBody>
            </p:sp>
            <p:sp>
              <p:nvSpPr>
                <p:cNvPr id="28725" name=""/>
                <p:cNvSpPr>
                  <a:spLocks/>
                </p:cNvSpPr>
                <p:nvPr/>
              </p:nvSpPr>
              <p:spPr>
                <a:xfrm>
                  <a:off x="0" y="772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28" name=""/>
              <p:cNvGrpSpPr>
                <a:grpSpLocks/>
              </p:cNvGrpSpPr>
              <p:nvPr/>
            </p:nvGrpSpPr>
            <p:grpSpPr>
              <a:xfrm>
                <a:off x="348" y="772"/>
                <a:ext cx="392" cy="374"/>
                <a:chOff x="348" y="772"/>
                <a:chExt cy="374" cx="392"/>
              </a:xfrm>
            </p:grpSpPr>
            <p:sp>
              <p:nvSpPr>
                <p:cNvPr id="28686" name=""/>
                <p:cNvSpPr>
                  <a:spLocks/>
                </p:cNvSpPr>
                <p:nvPr/>
              </p:nvSpPr>
              <p:spPr>
                <a:xfrm>
                  <a:off x="354" y="778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80</a:t>
                  </a:r>
                </a:p>
              </p:txBody>
            </p:sp>
            <p:sp>
              <p:nvSpPr>
                <p:cNvPr id="28727" name=""/>
                <p:cNvSpPr>
                  <a:spLocks/>
                </p:cNvSpPr>
                <p:nvPr/>
              </p:nvSpPr>
              <p:spPr>
                <a:xfrm>
                  <a:off x="348" y="772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30" name=""/>
              <p:cNvGrpSpPr>
                <a:grpSpLocks/>
              </p:cNvGrpSpPr>
              <p:nvPr/>
            </p:nvGrpSpPr>
            <p:grpSpPr>
              <a:xfrm>
                <a:off x="740" y="772"/>
                <a:ext cx="408" cy="374"/>
                <a:chOff x="740" y="772"/>
                <a:chExt cy="374" cx="408"/>
              </a:xfrm>
            </p:grpSpPr>
            <p:sp>
              <p:nvSpPr>
                <p:cNvPr id="28687" name=""/>
                <p:cNvSpPr>
                  <a:spLocks/>
                </p:cNvSpPr>
                <p:nvPr/>
              </p:nvSpPr>
              <p:spPr>
                <a:xfrm>
                  <a:off x="746" y="778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  <p:sp>
              <p:nvSpPr>
                <p:cNvPr id="28729" name=""/>
                <p:cNvSpPr>
                  <a:spLocks/>
                </p:cNvSpPr>
                <p:nvPr/>
              </p:nvSpPr>
              <p:spPr>
                <a:xfrm>
                  <a:off x="740" y="772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32" name=""/>
              <p:cNvGrpSpPr>
                <a:grpSpLocks/>
              </p:cNvGrpSpPr>
              <p:nvPr/>
            </p:nvGrpSpPr>
            <p:grpSpPr>
              <a:xfrm>
                <a:off x="1148" y="772"/>
                <a:ext cx="520" cy="374"/>
                <a:chOff x="1148" y="772"/>
                <a:chExt cy="374" cx="520"/>
              </a:xfrm>
            </p:grpSpPr>
            <p:sp>
              <p:nvSpPr>
                <p:cNvPr id="28688" name=""/>
                <p:cNvSpPr>
                  <a:spLocks/>
                </p:cNvSpPr>
                <p:nvPr/>
              </p:nvSpPr>
              <p:spPr>
                <a:xfrm>
                  <a:off x="1154" y="778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春</a:t>
                  </a:r>
                </a:p>
              </p:txBody>
            </p:sp>
            <p:sp>
              <p:nvSpPr>
                <p:cNvPr id="28731" name=""/>
                <p:cNvSpPr>
                  <a:spLocks/>
                </p:cNvSpPr>
                <p:nvPr/>
              </p:nvSpPr>
              <p:spPr>
                <a:xfrm>
                  <a:off x="1148" y="772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34" name=""/>
              <p:cNvGrpSpPr>
                <a:grpSpLocks/>
              </p:cNvGrpSpPr>
              <p:nvPr/>
            </p:nvGrpSpPr>
            <p:grpSpPr>
              <a:xfrm>
                <a:off x="0" y="1158"/>
                <a:ext cx="348" cy="374"/>
                <a:chOff x="0" y="1158"/>
                <a:chExt cy="374" cx="348"/>
              </a:xfrm>
            </p:grpSpPr>
            <p:sp>
              <p:nvSpPr>
                <p:cNvPr id="28689" name=""/>
                <p:cNvSpPr>
                  <a:spLocks/>
                </p:cNvSpPr>
                <p:nvPr/>
              </p:nvSpPr>
              <p:spPr>
                <a:xfrm>
                  <a:off x="6" y="1164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CS-221</a:t>
                  </a:r>
                </a:p>
              </p:txBody>
            </p:sp>
            <p:sp>
              <p:nvSpPr>
                <p:cNvPr id="28733" name=""/>
                <p:cNvSpPr>
                  <a:spLocks/>
                </p:cNvSpPr>
                <p:nvPr/>
              </p:nvSpPr>
              <p:spPr>
                <a:xfrm>
                  <a:off x="0" y="1158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36" name=""/>
              <p:cNvGrpSpPr>
                <a:grpSpLocks/>
              </p:cNvGrpSpPr>
              <p:nvPr/>
            </p:nvGrpSpPr>
            <p:grpSpPr>
              <a:xfrm>
                <a:off x="348" y="1158"/>
                <a:ext cx="392" cy="374"/>
                <a:chOff x="348" y="1158"/>
                <a:chExt cy="374" cx="392"/>
              </a:xfrm>
            </p:grpSpPr>
            <p:sp>
              <p:nvSpPr>
                <p:cNvPr id="28690" name=""/>
                <p:cNvSpPr>
                  <a:spLocks/>
                </p:cNvSpPr>
                <p:nvPr/>
              </p:nvSpPr>
              <p:spPr>
                <a:xfrm>
                  <a:off x="354" y="1164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40</a:t>
                  </a:r>
                </a:p>
              </p:txBody>
            </p:sp>
            <p:sp>
              <p:nvSpPr>
                <p:cNvPr id="28735" name=""/>
                <p:cNvSpPr>
                  <a:spLocks/>
                </p:cNvSpPr>
                <p:nvPr/>
              </p:nvSpPr>
              <p:spPr>
                <a:xfrm>
                  <a:off x="348" y="1158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38" name=""/>
              <p:cNvGrpSpPr>
                <a:grpSpLocks/>
              </p:cNvGrpSpPr>
              <p:nvPr/>
            </p:nvGrpSpPr>
            <p:grpSpPr>
              <a:xfrm>
                <a:off x="740" y="1158"/>
                <a:ext cx="408" cy="374"/>
                <a:chOff x="740" y="1158"/>
                <a:chExt cy="374" cx="408"/>
              </a:xfrm>
            </p:grpSpPr>
            <p:sp>
              <p:nvSpPr>
                <p:cNvPr id="28691" name=""/>
                <p:cNvSpPr>
                  <a:spLocks/>
                </p:cNvSpPr>
                <p:nvPr/>
              </p:nvSpPr>
              <p:spPr>
                <a:xfrm>
                  <a:off x="746" y="1164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28737" name=""/>
                <p:cNvSpPr>
                  <a:spLocks/>
                </p:cNvSpPr>
                <p:nvPr/>
              </p:nvSpPr>
              <p:spPr>
                <a:xfrm>
                  <a:off x="740" y="1158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40" name=""/>
              <p:cNvGrpSpPr>
                <a:grpSpLocks/>
              </p:cNvGrpSpPr>
              <p:nvPr/>
            </p:nvGrpSpPr>
            <p:grpSpPr>
              <a:xfrm>
                <a:off x="1148" y="1158"/>
                <a:ext cx="520" cy="374"/>
                <a:chOff x="1148" y="1158"/>
                <a:chExt cy="374" cx="520"/>
              </a:xfrm>
            </p:grpSpPr>
            <p:sp>
              <p:nvSpPr>
                <p:cNvPr id="28692" name=""/>
                <p:cNvSpPr>
                  <a:spLocks/>
                </p:cNvSpPr>
                <p:nvPr/>
              </p:nvSpPr>
              <p:spPr>
                <a:xfrm>
                  <a:off x="1154" y="1164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秋</a:t>
                  </a:r>
                </a:p>
              </p:txBody>
            </p:sp>
            <p:sp>
              <p:nvSpPr>
                <p:cNvPr id="28739" name=""/>
                <p:cNvSpPr>
                  <a:spLocks/>
                </p:cNvSpPr>
                <p:nvPr/>
              </p:nvSpPr>
              <p:spPr>
                <a:xfrm>
                  <a:off x="1148" y="1158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42" name=""/>
              <p:cNvGrpSpPr>
                <a:grpSpLocks/>
              </p:cNvGrpSpPr>
              <p:nvPr/>
            </p:nvGrpSpPr>
            <p:grpSpPr>
              <a:xfrm>
                <a:off x="0" y="1544"/>
                <a:ext cx="348" cy="374"/>
                <a:chOff x="0" y="1544"/>
                <a:chExt cy="374" cx="348"/>
              </a:xfrm>
            </p:grpSpPr>
            <p:sp>
              <p:nvSpPr>
                <p:cNvPr id="28693" name=""/>
                <p:cNvSpPr>
                  <a:spLocks/>
                </p:cNvSpPr>
                <p:nvPr/>
              </p:nvSpPr>
              <p:spPr>
                <a:xfrm>
                  <a:off x="6" y="1550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EE-122</a:t>
                  </a:r>
                </a:p>
              </p:txBody>
            </p:sp>
            <p:sp>
              <p:nvSpPr>
                <p:cNvPr id="28741" name=""/>
                <p:cNvSpPr>
                  <a:spLocks/>
                </p:cNvSpPr>
                <p:nvPr/>
              </p:nvSpPr>
              <p:spPr>
                <a:xfrm>
                  <a:off x="0" y="1544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44" name=""/>
              <p:cNvGrpSpPr>
                <a:grpSpLocks/>
              </p:cNvGrpSpPr>
              <p:nvPr/>
            </p:nvGrpSpPr>
            <p:grpSpPr>
              <a:xfrm>
                <a:off x="348" y="1544"/>
                <a:ext cx="392" cy="374"/>
                <a:chOff x="348" y="1544"/>
                <a:chExt cy="374" cx="392"/>
              </a:xfrm>
            </p:grpSpPr>
            <p:sp>
              <p:nvSpPr>
                <p:cNvPr id="28694" name=""/>
                <p:cNvSpPr>
                  <a:spLocks/>
                </p:cNvSpPr>
                <p:nvPr/>
              </p:nvSpPr>
              <p:spPr>
                <a:xfrm>
                  <a:off x="354" y="1550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106</a:t>
                  </a:r>
                </a:p>
              </p:txBody>
            </p:sp>
            <p:sp>
              <p:nvSpPr>
                <p:cNvPr id="28743" name=""/>
                <p:cNvSpPr>
                  <a:spLocks/>
                </p:cNvSpPr>
                <p:nvPr/>
              </p:nvSpPr>
              <p:spPr>
                <a:xfrm>
                  <a:off x="348" y="1544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46" name=""/>
              <p:cNvGrpSpPr>
                <a:grpSpLocks/>
              </p:cNvGrpSpPr>
              <p:nvPr/>
            </p:nvGrpSpPr>
            <p:grpSpPr>
              <a:xfrm>
                <a:off x="740" y="1544"/>
                <a:ext cx="408" cy="374"/>
                <a:chOff x="740" y="1544"/>
                <a:chExt cy="374" cx="408"/>
              </a:xfrm>
            </p:grpSpPr>
            <p:sp>
              <p:nvSpPr>
                <p:cNvPr id="28695" name=""/>
                <p:cNvSpPr>
                  <a:spLocks/>
                </p:cNvSpPr>
                <p:nvPr/>
              </p:nvSpPr>
              <p:spPr>
                <a:xfrm>
                  <a:off x="746" y="1550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28745" name=""/>
                <p:cNvSpPr>
                  <a:spLocks/>
                </p:cNvSpPr>
                <p:nvPr/>
              </p:nvSpPr>
              <p:spPr>
                <a:xfrm>
                  <a:off x="740" y="1544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48" name=""/>
              <p:cNvGrpSpPr>
                <a:grpSpLocks/>
              </p:cNvGrpSpPr>
              <p:nvPr/>
            </p:nvGrpSpPr>
            <p:grpSpPr>
              <a:xfrm>
                <a:off x="1148" y="1544"/>
                <a:ext cx="520" cy="374"/>
                <a:chOff x="1148" y="1544"/>
                <a:chExt cy="374" cx="520"/>
              </a:xfrm>
            </p:grpSpPr>
            <p:sp>
              <p:nvSpPr>
                <p:cNvPr id="28696" name=""/>
                <p:cNvSpPr>
                  <a:spLocks/>
                </p:cNvSpPr>
                <p:nvPr/>
              </p:nvSpPr>
              <p:spPr>
                <a:xfrm>
                  <a:off x="1154" y="1550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秋</a:t>
                  </a:r>
                </a:p>
              </p:txBody>
            </p:sp>
            <p:sp>
              <p:nvSpPr>
                <p:cNvPr id="28747" name=""/>
                <p:cNvSpPr>
                  <a:spLocks/>
                </p:cNvSpPr>
                <p:nvPr/>
              </p:nvSpPr>
              <p:spPr>
                <a:xfrm>
                  <a:off x="1148" y="1544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50" name=""/>
              <p:cNvGrpSpPr>
                <a:grpSpLocks/>
              </p:cNvGrpSpPr>
              <p:nvPr/>
            </p:nvGrpSpPr>
            <p:grpSpPr>
              <a:xfrm>
                <a:off x="0" y="1930"/>
                <a:ext cx="348" cy="374"/>
                <a:chOff x="0" y="1930"/>
                <a:chExt cy="374" cx="348"/>
              </a:xfrm>
            </p:grpSpPr>
            <p:sp>
              <p:nvSpPr>
                <p:cNvPr id="28697" name=""/>
                <p:cNvSpPr>
                  <a:spLocks/>
                </p:cNvSpPr>
                <p:nvPr/>
              </p:nvSpPr>
              <p:spPr>
                <a:xfrm>
                  <a:off x="6" y="1936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EE-201</a:t>
                  </a:r>
                </a:p>
              </p:txBody>
            </p:sp>
            <p:sp>
              <p:nvSpPr>
                <p:cNvPr id="28749" name=""/>
                <p:cNvSpPr>
                  <a:spLocks/>
                </p:cNvSpPr>
                <p:nvPr/>
              </p:nvSpPr>
              <p:spPr>
                <a:xfrm>
                  <a:off x="0" y="1930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52" name=""/>
              <p:cNvGrpSpPr>
                <a:grpSpLocks/>
              </p:cNvGrpSpPr>
              <p:nvPr/>
            </p:nvGrpSpPr>
            <p:grpSpPr>
              <a:xfrm>
                <a:off x="348" y="1930"/>
                <a:ext cx="392" cy="374"/>
                <a:chOff x="348" y="1930"/>
                <a:chExt cy="374" cx="392"/>
              </a:xfrm>
            </p:grpSpPr>
            <p:sp>
              <p:nvSpPr>
                <p:cNvPr id="28698" name=""/>
                <p:cNvSpPr>
                  <a:spLocks/>
                </p:cNvSpPr>
                <p:nvPr/>
              </p:nvSpPr>
              <p:spPr>
                <a:xfrm>
                  <a:off x="354" y="1936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45</a:t>
                  </a:r>
                </a:p>
              </p:txBody>
            </p:sp>
            <p:sp>
              <p:nvSpPr>
                <p:cNvPr id="28751" name=""/>
                <p:cNvSpPr>
                  <a:spLocks/>
                </p:cNvSpPr>
                <p:nvPr/>
              </p:nvSpPr>
              <p:spPr>
                <a:xfrm>
                  <a:off x="348" y="1930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54" name=""/>
              <p:cNvGrpSpPr>
                <a:grpSpLocks/>
              </p:cNvGrpSpPr>
              <p:nvPr/>
            </p:nvGrpSpPr>
            <p:grpSpPr>
              <a:xfrm>
                <a:off x="740" y="1930"/>
                <a:ext cx="408" cy="374"/>
                <a:chOff x="740" y="1930"/>
                <a:chExt cy="374" cx="408"/>
              </a:xfrm>
            </p:grpSpPr>
            <p:sp>
              <p:nvSpPr>
                <p:cNvPr id="28699" name=""/>
                <p:cNvSpPr>
                  <a:spLocks/>
                </p:cNvSpPr>
                <p:nvPr/>
              </p:nvSpPr>
              <p:spPr>
                <a:xfrm>
                  <a:off x="746" y="1936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28753" name=""/>
                <p:cNvSpPr>
                  <a:spLocks/>
                </p:cNvSpPr>
                <p:nvPr/>
              </p:nvSpPr>
              <p:spPr>
                <a:xfrm>
                  <a:off x="740" y="1930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56" name=""/>
              <p:cNvGrpSpPr>
                <a:grpSpLocks/>
              </p:cNvGrpSpPr>
              <p:nvPr/>
            </p:nvGrpSpPr>
            <p:grpSpPr>
              <a:xfrm>
                <a:off x="1148" y="1930"/>
                <a:ext cx="520" cy="374"/>
                <a:chOff x="1148" y="1930"/>
                <a:chExt cy="374" cx="520"/>
              </a:xfrm>
            </p:grpSpPr>
            <p:sp>
              <p:nvSpPr>
                <p:cNvPr id="28700" name=""/>
                <p:cNvSpPr>
                  <a:spLocks/>
                </p:cNvSpPr>
                <p:nvPr/>
              </p:nvSpPr>
              <p:spPr>
                <a:xfrm>
                  <a:off x="1154" y="1936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春</a:t>
                  </a:r>
                </a:p>
              </p:txBody>
            </p:sp>
            <p:sp>
              <p:nvSpPr>
                <p:cNvPr id="28755" name=""/>
                <p:cNvSpPr>
                  <a:spLocks/>
                </p:cNvSpPr>
                <p:nvPr/>
              </p:nvSpPr>
              <p:spPr>
                <a:xfrm>
                  <a:off x="1148" y="1930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8758" name=""/>
            <p:cNvSpPr>
              <a:spLocks/>
            </p:cNvSpPr>
            <p:nvPr/>
          </p:nvSpPr>
          <p:spPr>
            <a:xfrm>
              <a:off x="-3" y="-3"/>
              <a:ext cx="1674" cy="2310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0" build="whol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9696" name=""/>
        <p:cNvGrpSpPr>
          <a:grpSpLocks/>
        </p:cNvGrpSpPr>
        <p:nvPr/>
      </p:nvGrpSpPr>
      <p:grpSpPr>
        <a:xfrm/>
      </p:grpSpPr>
      <p:sp>
        <p:nvSpPr>
          <p:cNvPr id="29699" name=""/>
          <p:cNvSpPr>
            <a:spLocks/>
          </p:cNvSpPr>
          <p:nvPr/>
        </p:nvSpPr>
        <p:spPr>
          <a:xfrm>
            <a:off x="1258888" y="1773238"/>
            <a:ext cx="75438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*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SC</a:t>
            </a:r>
          </a:p>
        </p:txBody>
      </p:sp>
      <p:sp>
        <p:nvSpPr>
          <p:cNvPr id="29700" name=""/>
          <p:cNvSpPr>
            <a:spLocks/>
          </p:cNvSpPr>
          <p:nvPr/>
        </p:nvSpPr>
        <p:spPr>
          <a:xfrm>
            <a:off x="1258888" y="2205038"/>
            <a:ext cx="55626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grpSp>
        <p:nvGrpSpPr>
          <p:cNvPr id="29808" name=""/>
          <p:cNvGrpSpPr>
            <a:grpSpLocks/>
          </p:cNvGrpSpPr>
          <p:nvPr/>
        </p:nvGrpSpPr>
        <p:grpSpPr>
          <a:xfrm>
            <a:off x="1331913" y="2781300"/>
            <a:ext cx="6838950" cy="3532188"/>
            <a:chOff x="-3" y="-3"/>
            <a:chExt cy="4250" cx="1122"/>
          </a:xfrm>
        </p:grpSpPr>
        <p:grpSp>
          <p:nvGrpSpPr>
            <p:cNvPr id="29806" name=""/>
            <p:cNvGrpSpPr>
              <a:grpSpLocks/>
            </p:cNvGrpSpPr>
            <p:nvPr/>
          </p:nvGrpSpPr>
          <p:grpSpPr>
            <a:xfrm>
              <a:off x="0" y="0"/>
              <a:ext cx="1116" cy="4244"/>
              <a:chOff x="0" y="0"/>
              <a:chExt cy="4244" cx="1116"/>
            </a:xfrm>
          </p:grpSpPr>
          <p:grpSp>
            <p:nvGrpSpPr>
              <p:cNvPr id="29737" name=""/>
              <p:cNvGrpSpPr>
                <a:grpSpLocks/>
              </p:cNvGrpSpPr>
              <p:nvPr/>
            </p:nvGrpSpPr>
            <p:grpSpPr>
              <a:xfrm>
                <a:off x="0" y="0"/>
                <a:ext cx="380" cy="398"/>
                <a:chOff x="0" y="0"/>
                <a:chExt cy="398" cx="380"/>
              </a:xfrm>
            </p:grpSpPr>
            <p:sp>
              <p:nvSpPr>
                <p:cNvPr id="29736" name=""/>
                <p:cNvSpPr>
                  <a:spLocks/>
                </p:cNvSpPr>
                <p:nvPr/>
              </p:nvSpPr>
              <p:spPr>
                <a:xfrm>
                  <a:off x="0" y="0"/>
                  <a:ext cx="380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735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80" cy="374"/>
                  <a:chOff x="0" y="0"/>
                  <a:chExt cy="374" cx="380"/>
                </a:xfrm>
              </p:grpSpPr>
              <p:sp>
                <p:nvSpPr>
                  <p:cNvPr id="29701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68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SNO</a:t>
                    </a:r>
                  </a:p>
                  <a:p>
                    <a:pPr algn="ctr"/>
                  </a:p>
                </p:txBody>
              </p:sp>
              <p:sp>
                <p:nvSpPr>
                  <p:cNvPr id="29734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80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9741" name=""/>
              <p:cNvGrpSpPr>
                <a:grpSpLocks/>
              </p:cNvGrpSpPr>
              <p:nvPr/>
            </p:nvGrpSpPr>
            <p:grpSpPr>
              <a:xfrm>
                <a:off x="380" y="0"/>
                <a:ext cx="348" cy="398"/>
                <a:chOff x="380" y="0"/>
                <a:chExt cy="398" cx="348"/>
              </a:xfrm>
            </p:grpSpPr>
            <p:sp>
              <p:nvSpPr>
                <p:cNvPr id="29740" name=""/>
                <p:cNvSpPr>
                  <a:spLocks/>
                </p:cNvSpPr>
                <p:nvPr/>
              </p:nvSpPr>
              <p:spPr>
                <a:xfrm>
                  <a:off x="380" y="0"/>
                  <a:ext cx="34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739" name=""/>
                <p:cNvGrpSpPr>
                  <a:grpSpLocks/>
                </p:cNvGrpSpPr>
                <p:nvPr/>
              </p:nvGrpSpPr>
              <p:grpSpPr>
                <a:xfrm>
                  <a:off x="380" y="0"/>
                  <a:ext cx="348" cy="374"/>
                  <a:chOff x="380" y="0"/>
                  <a:chExt cy="374" cx="348"/>
                </a:xfrm>
              </p:grpSpPr>
              <p:sp>
                <p:nvSpPr>
                  <p:cNvPr id="29702" name=""/>
                  <p:cNvSpPr>
                    <a:spLocks/>
                  </p:cNvSpPr>
                  <p:nvPr/>
                </p:nvSpPr>
                <p:spPr>
                  <a:xfrm>
                    <a:off x="386" y="6"/>
                    <a:ext cx="33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CNO</a:t>
                    </a:r>
                  </a:p>
                  <a:p>
                    <a:pPr algn="ctr"/>
                  </a:p>
                </p:txBody>
              </p:sp>
              <p:sp>
                <p:nvSpPr>
                  <p:cNvPr id="29738" name=""/>
                  <p:cNvSpPr>
                    <a:spLocks/>
                  </p:cNvSpPr>
                  <p:nvPr/>
                </p:nvSpPr>
                <p:spPr>
                  <a:xfrm>
                    <a:off x="380" y="0"/>
                    <a:ext cx="34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9745" name=""/>
              <p:cNvGrpSpPr>
                <a:grpSpLocks/>
              </p:cNvGrpSpPr>
              <p:nvPr/>
            </p:nvGrpSpPr>
            <p:grpSpPr>
              <a:xfrm>
                <a:off x="728" y="0"/>
                <a:ext cx="388" cy="398"/>
                <a:chOff x="728" y="0"/>
                <a:chExt cy="398" cx="388"/>
              </a:xfrm>
            </p:grpSpPr>
            <p:sp>
              <p:nvSpPr>
                <p:cNvPr id="29744" name=""/>
                <p:cNvSpPr>
                  <a:spLocks/>
                </p:cNvSpPr>
                <p:nvPr/>
              </p:nvSpPr>
              <p:spPr>
                <a:xfrm>
                  <a:off x="728" y="0"/>
                  <a:ext cx="38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743" name=""/>
                <p:cNvGrpSpPr>
                  <a:grpSpLocks/>
                </p:cNvGrpSpPr>
                <p:nvPr/>
              </p:nvGrpSpPr>
              <p:grpSpPr>
                <a:xfrm>
                  <a:off x="728" y="0"/>
                  <a:ext cx="388" cy="374"/>
                  <a:chOff x="728" y="0"/>
                  <a:chExt cy="374" cx="388"/>
                </a:xfrm>
              </p:grpSpPr>
              <p:sp>
                <p:nvSpPr>
                  <p:cNvPr id="29703" name=""/>
                  <p:cNvSpPr>
                    <a:spLocks/>
                  </p:cNvSpPr>
                  <p:nvPr/>
                </p:nvSpPr>
                <p:spPr>
                  <a:xfrm>
                    <a:off x="734" y="6"/>
                    <a:ext cx="37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GRADE</a:t>
                    </a:r>
                  </a:p>
                  <a:p>
                    <a:pPr algn="ctr"/>
                  </a:p>
                </p:txBody>
              </p:sp>
              <p:sp>
                <p:nvSpPr>
                  <p:cNvPr id="29742" name=""/>
                  <p:cNvSpPr>
                    <a:spLocks/>
                  </p:cNvSpPr>
                  <p:nvPr/>
                </p:nvSpPr>
                <p:spPr>
                  <a:xfrm>
                    <a:off x="728" y="0"/>
                    <a:ext cx="38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9747" name=""/>
              <p:cNvGrpSpPr>
                <a:grpSpLocks/>
              </p:cNvGrpSpPr>
              <p:nvPr/>
            </p:nvGrpSpPr>
            <p:grpSpPr>
              <a:xfrm>
                <a:off x="0" y="386"/>
                <a:ext cx="380" cy="374"/>
                <a:chOff x="0" y="386"/>
                <a:chExt cy="374" cx="380"/>
              </a:xfrm>
            </p:grpSpPr>
            <p:sp>
              <p:nvSpPr>
                <p:cNvPr id="29704" name=""/>
                <p:cNvSpPr>
                  <a:spLocks/>
                </p:cNvSpPr>
                <p:nvPr/>
              </p:nvSpPr>
              <p:spPr>
                <a:xfrm>
                  <a:off x="6" y="392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9309203</a:t>
                  </a:r>
                </a:p>
              </p:txBody>
            </p:sp>
            <p:sp>
              <p:nvSpPr>
                <p:cNvPr id="29746" name=""/>
                <p:cNvSpPr>
                  <a:spLocks/>
                </p:cNvSpPr>
                <p:nvPr/>
              </p:nvSpPr>
              <p:spPr>
                <a:xfrm>
                  <a:off x="0" y="386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49" name=""/>
              <p:cNvGrpSpPr>
                <a:grpSpLocks/>
              </p:cNvGrpSpPr>
              <p:nvPr/>
            </p:nvGrpSpPr>
            <p:grpSpPr>
              <a:xfrm>
                <a:off x="380" y="386"/>
                <a:ext cx="348" cy="374"/>
                <a:chOff x="380" y="386"/>
                <a:chExt cy="374" cx="348"/>
              </a:xfrm>
            </p:grpSpPr>
            <p:sp>
              <p:nvSpPr>
                <p:cNvPr id="29705" name=""/>
                <p:cNvSpPr>
                  <a:spLocks/>
                </p:cNvSpPr>
                <p:nvPr/>
              </p:nvSpPr>
              <p:spPr>
                <a:xfrm>
                  <a:off x="386" y="39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29748" name=""/>
                <p:cNvSpPr>
                  <a:spLocks/>
                </p:cNvSpPr>
                <p:nvPr/>
              </p:nvSpPr>
              <p:spPr>
                <a:xfrm>
                  <a:off x="380" y="38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51" name=""/>
              <p:cNvGrpSpPr>
                <a:grpSpLocks/>
              </p:cNvGrpSpPr>
              <p:nvPr/>
            </p:nvGrpSpPr>
            <p:grpSpPr>
              <a:xfrm>
                <a:off x="728" y="386"/>
                <a:ext cx="388" cy="374"/>
                <a:chOff x="728" y="386"/>
                <a:chExt cy="374" cx="388"/>
              </a:xfrm>
            </p:grpSpPr>
            <p:sp>
              <p:nvSpPr>
                <p:cNvPr id="29706" name=""/>
                <p:cNvSpPr>
                  <a:spLocks/>
                </p:cNvSpPr>
                <p:nvPr/>
              </p:nvSpPr>
              <p:spPr>
                <a:xfrm>
                  <a:off x="734" y="392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82.5</a:t>
                  </a:r>
                </a:p>
              </p:txBody>
            </p:sp>
            <p:sp>
              <p:nvSpPr>
                <p:cNvPr id="29750" name=""/>
                <p:cNvSpPr>
                  <a:spLocks/>
                </p:cNvSpPr>
                <p:nvPr/>
              </p:nvSpPr>
              <p:spPr>
                <a:xfrm>
                  <a:off x="728" y="386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53" name=""/>
              <p:cNvGrpSpPr>
                <a:grpSpLocks/>
              </p:cNvGrpSpPr>
              <p:nvPr/>
            </p:nvGrpSpPr>
            <p:grpSpPr>
              <a:xfrm>
                <a:off x="0" y="772"/>
                <a:ext cx="380" cy="374"/>
                <a:chOff x="0" y="772"/>
                <a:chExt cy="374" cx="380"/>
              </a:xfrm>
            </p:grpSpPr>
            <p:sp>
              <p:nvSpPr>
                <p:cNvPr id="29707" name=""/>
                <p:cNvSpPr>
                  <a:spLocks/>
                </p:cNvSpPr>
                <p:nvPr/>
              </p:nvSpPr>
              <p:spPr>
                <a:xfrm>
                  <a:off x="6" y="778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9309203</a:t>
                  </a:r>
                </a:p>
              </p:txBody>
            </p:sp>
            <p:sp>
              <p:nvSpPr>
                <p:cNvPr id="29752" name=""/>
                <p:cNvSpPr>
                  <a:spLocks/>
                </p:cNvSpPr>
                <p:nvPr/>
              </p:nvSpPr>
              <p:spPr>
                <a:xfrm>
                  <a:off x="0" y="772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55" name=""/>
              <p:cNvGrpSpPr>
                <a:grpSpLocks/>
              </p:cNvGrpSpPr>
              <p:nvPr/>
            </p:nvGrpSpPr>
            <p:grpSpPr>
              <a:xfrm>
                <a:off x="380" y="772"/>
                <a:ext cx="348" cy="374"/>
                <a:chOff x="380" y="772"/>
                <a:chExt cy="374" cx="348"/>
              </a:xfrm>
            </p:grpSpPr>
            <p:sp>
              <p:nvSpPr>
                <p:cNvPr id="29708" name=""/>
                <p:cNvSpPr>
                  <a:spLocks/>
                </p:cNvSpPr>
                <p:nvPr/>
              </p:nvSpPr>
              <p:spPr>
                <a:xfrm>
                  <a:off x="386" y="778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CS-201</a:t>
                  </a:r>
                </a:p>
              </p:txBody>
            </p:sp>
            <p:sp>
              <p:nvSpPr>
                <p:cNvPr id="29754" name=""/>
                <p:cNvSpPr>
                  <a:spLocks/>
                </p:cNvSpPr>
                <p:nvPr/>
              </p:nvSpPr>
              <p:spPr>
                <a:xfrm>
                  <a:off x="380" y="772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57" name=""/>
              <p:cNvGrpSpPr>
                <a:grpSpLocks/>
              </p:cNvGrpSpPr>
              <p:nvPr/>
            </p:nvGrpSpPr>
            <p:grpSpPr>
              <a:xfrm>
                <a:off x="728" y="772"/>
                <a:ext cx="388" cy="374"/>
                <a:chOff x="728" y="772"/>
                <a:chExt cy="374" cx="388"/>
              </a:xfrm>
            </p:grpSpPr>
            <p:sp>
              <p:nvSpPr>
                <p:cNvPr id="29709" name=""/>
                <p:cNvSpPr>
                  <a:spLocks/>
                </p:cNvSpPr>
                <p:nvPr/>
              </p:nvSpPr>
              <p:spPr>
                <a:xfrm>
                  <a:off x="734" y="778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80</a:t>
                  </a:r>
                </a:p>
              </p:txBody>
            </p:sp>
            <p:sp>
              <p:nvSpPr>
                <p:cNvPr id="29756" name=""/>
                <p:cNvSpPr>
                  <a:spLocks/>
                </p:cNvSpPr>
                <p:nvPr/>
              </p:nvSpPr>
              <p:spPr>
                <a:xfrm>
                  <a:off x="728" y="772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59" name=""/>
              <p:cNvGrpSpPr>
                <a:grpSpLocks/>
              </p:cNvGrpSpPr>
              <p:nvPr/>
            </p:nvGrpSpPr>
            <p:grpSpPr>
              <a:xfrm>
                <a:off x="0" y="1158"/>
                <a:ext cx="380" cy="374"/>
                <a:chOff x="0" y="1158"/>
                <a:chExt cy="374" cx="380"/>
              </a:xfrm>
            </p:grpSpPr>
            <p:sp>
              <p:nvSpPr>
                <p:cNvPr id="29710" name=""/>
                <p:cNvSpPr>
                  <a:spLocks/>
                </p:cNvSpPr>
                <p:nvPr/>
              </p:nvSpPr>
              <p:spPr>
                <a:xfrm>
                  <a:off x="6" y="1164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9309203</a:t>
                  </a:r>
                </a:p>
              </p:txBody>
            </p:sp>
            <p:sp>
              <p:nvSpPr>
                <p:cNvPr id="29758" name=""/>
                <p:cNvSpPr>
                  <a:spLocks/>
                </p:cNvSpPr>
                <p:nvPr/>
              </p:nvSpPr>
              <p:spPr>
                <a:xfrm>
                  <a:off x="0" y="1158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61" name=""/>
              <p:cNvGrpSpPr>
                <a:grpSpLocks/>
              </p:cNvGrpSpPr>
              <p:nvPr/>
            </p:nvGrpSpPr>
            <p:grpSpPr>
              <a:xfrm>
                <a:off x="380" y="1158"/>
                <a:ext cx="348" cy="374"/>
                <a:chOff x="380" y="1158"/>
                <a:chExt cy="374" cx="348"/>
              </a:xfrm>
            </p:grpSpPr>
            <p:sp>
              <p:nvSpPr>
                <p:cNvPr id="29711" name=""/>
                <p:cNvSpPr>
                  <a:spLocks/>
                </p:cNvSpPr>
                <p:nvPr/>
              </p:nvSpPr>
              <p:spPr>
                <a:xfrm>
                  <a:off x="386" y="1164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EE-201</a:t>
                  </a:r>
                </a:p>
              </p:txBody>
            </p:sp>
            <p:sp>
              <p:nvSpPr>
                <p:cNvPr id="29760" name=""/>
                <p:cNvSpPr>
                  <a:spLocks/>
                </p:cNvSpPr>
                <p:nvPr/>
              </p:nvSpPr>
              <p:spPr>
                <a:xfrm>
                  <a:off x="380" y="1158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63" name=""/>
              <p:cNvGrpSpPr>
                <a:grpSpLocks/>
              </p:cNvGrpSpPr>
              <p:nvPr/>
            </p:nvGrpSpPr>
            <p:grpSpPr>
              <a:xfrm>
                <a:off x="728" y="1158"/>
                <a:ext cx="388" cy="374"/>
                <a:chOff x="728" y="1158"/>
                <a:chExt cy="374" cx="388"/>
              </a:xfrm>
            </p:grpSpPr>
            <p:sp>
              <p:nvSpPr>
                <p:cNvPr id="29712" name=""/>
                <p:cNvSpPr>
                  <a:spLocks/>
                </p:cNvSpPr>
                <p:nvPr/>
              </p:nvSpPr>
              <p:spPr>
                <a:xfrm>
                  <a:off x="734" y="1164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75</a:t>
                  </a:r>
                </a:p>
              </p:txBody>
            </p:sp>
            <p:sp>
              <p:nvSpPr>
                <p:cNvPr id="29762" name=""/>
                <p:cNvSpPr>
                  <a:spLocks/>
                </p:cNvSpPr>
                <p:nvPr/>
              </p:nvSpPr>
              <p:spPr>
                <a:xfrm>
                  <a:off x="728" y="1158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65" name=""/>
              <p:cNvGrpSpPr>
                <a:grpSpLocks/>
              </p:cNvGrpSpPr>
              <p:nvPr/>
            </p:nvGrpSpPr>
            <p:grpSpPr>
              <a:xfrm>
                <a:off x="0" y="1544"/>
                <a:ext cx="380" cy="374"/>
                <a:chOff x="0" y="1544"/>
                <a:chExt cy="374" cx="380"/>
              </a:xfrm>
            </p:grpSpPr>
            <p:sp>
              <p:nvSpPr>
                <p:cNvPr id="29713" name=""/>
                <p:cNvSpPr>
                  <a:spLocks/>
                </p:cNvSpPr>
                <p:nvPr/>
              </p:nvSpPr>
              <p:spPr>
                <a:xfrm>
                  <a:off x="6" y="1550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9208123</a:t>
                  </a:r>
                </a:p>
              </p:txBody>
            </p:sp>
            <p:sp>
              <p:nvSpPr>
                <p:cNvPr id="29764" name=""/>
                <p:cNvSpPr>
                  <a:spLocks/>
                </p:cNvSpPr>
                <p:nvPr/>
              </p:nvSpPr>
              <p:spPr>
                <a:xfrm>
                  <a:off x="0" y="1544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67" name=""/>
              <p:cNvGrpSpPr>
                <a:grpSpLocks/>
              </p:cNvGrpSpPr>
              <p:nvPr/>
            </p:nvGrpSpPr>
            <p:grpSpPr>
              <a:xfrm>
                <a:off x="380" y="1544"/>
                <a:ext cx="348" cy="374"/>
                <a:chOff x="380" y="1544"/>
                <a:chExt cy="374" cx="348"/>
              </a:xfrm>
            </p:grpSpPr>
            <p:sp>
              <p:nvSpPr>
                <p:cNvPr id="29714" name=""/>
                <p:cNvSpPr>
                  <a:spLocks/>
                </p:cNvSpPr>
                <p:nvPr/>
              </p:nvSpPr>
              <p:spPr>
                <a:xfrm>
                  <a:off x="386" y="1550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EE-122</a:t>
                  </a:r>
                </a:p>
              </p:txBody>
            </p:sp>
            <p:sp>
              <p:nvSpPr>
                <p:cNvPr id="29766" name=""/>
                <p:cNvSpPr>
                  <a:spLocks/>
                </p:cNvSpPr>
                <p:nvPr/>
              </p:nvSpPr>
              <p:spPr>
                <a:xfrm>
                  <a:off x="380" y="1544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69" name=""/>
              <p:cNvGrpSpPr>
                <a:grpSpLocks/>
              </p:cNvGrpSpPr>
              <p:nvPr/>
            </p:nvGrpSpPr>
            <p:grpSpPr>
              <a:xfrm>
                <a:off x="728" y="1544"/>
                <a:ext cx="388" cy="374"/>
                <a:chOff x="728" y="1544"/>
                <a:chExt cy="374" cx="388"/>
              </a:xfrm>
            </p:grpSpPr>
            <p:sp>
              <p:nvSpPr>
                <p:cNvPr id="29715" name=""/>
                <p:cNvSpPr>
                  <a:spLocks/>
                </p:cNvSpPr>
                <p:nvPr/>
              </p:nvSpPr>
              <p:spPr>
                <a:xfrm>
                  <a:off x="734" y="1550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</a:t>
                  </a:r>
                </a:p>
              </p:txBody>
            </p:sp>
            <p:sp>
              <p:nvSpPr>
                <p:cNvPr id="29768" name=""/>
                <p:cNvSpPr>
                  <a:spLocks/>
                </p:cNvSpPr>
                <p:nvPr/>
              </p:nvSpPr>
              <p:spPr>
                <a:xfrm>
                  <a:off x="728" y="1544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71" name=""/>
              <p:cNvGrpSpPr>
                <a:grpSpLocks/>
              </p:cNvGrpSpPr>
              <p:nvPr/>
            </p:nvGrpSpPr>
            <p:grpSpPr>
              <a:xfrm>
                <a:off x="0" y="1930"/>
                <a:ext cx="380" cy="374"/>
                <a:chOff x="0" y="1930"/>
                <a:chExt cy="374" cx="380"/>
              </a:xfrm>
            </p:grpSpPr>
            <p:sp>
              <p:nvSpPr>
                <p:cNvPr id="29716" name=""/>
                <p:cNvSpPr>
                  <a:spLocks/>
                </p:cNvSpPr>
                <p:nvPr/>
              </p:nvSpPr>
              <p:spPr>
                <a:xfrm>
                  <a:off x="6" y="1936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9208123</a:t>
                  </a:r>
                </a:p>
              </p:txBody>
            </p:sp>
            <p:sp>
              <p:nvSpPr>
                <p:cNvPr id="29770" name=""/>
                <p:cNvSpPr>
                  <a:spLocks/>
                </p:cNvSpPr>
                <p:nvPr/>
              </p:nvSpPr>
              <p:spPr>
                <a:xfrm>
                  <a:off x="0" y="1930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73" name=""/>
              <p:cNvGrpSpPr>
                <a:grpSpLocks/>
              </p:cNvGrpSpPr>
              <p:nvPr/>
            </p:nvGrpSpPr>
            <p:grpSpPr>
              <a:xfrm>
                <a:off x="380" y="1930"/>
                <a:ext cx="348" cy="374"/>
                <a:chOff x="380" y="1930"/>
                <a:chExt cy="374" cx="348"/>
              </a:xfrm>
            </p:grpSpPr>
            <p:sp>
              <p:nvSpPr>
                <p:cNvPr id="29717" name=""/>
                <p:cNvSpPr>
                  <a:spLocks/>
                </p:cNvSpPr>
                <p:nvPr/>
              </p:nvSpPr>
              <p:spPr>
                <a:xfrm>
                  <a:off x="386" y="1936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EE-201</a:t>
                  </a:r>
                </a:p>
              </p:txBody>
            </p:sp>
            <p:sp>
              <p:nvSpPr>
                <p:cNvPr id="29772" name=""/>
                <p:cNvSpPr>
                  <a:spLocks/>
                </p:cNvSpPr>
                <p:nvPr/>
              </p:nvSpPr>
              <p:spPr>
                <a:xfrm>
                  <a:off x="380" y="1930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75" name=""/>
              <p:cNvGrpSpPr>
                <a:grpSpLocks/>
              </p:cNvGrpSpPr>
              <p:nvPr/>
            </p:nvGrpSpPr>
            <p:grpSpPr>
              <a:xfrm>
                <a:off x="728" y="1930"/>
                <a:ext cx="388" cy="374"/>
                <a:chOff x="728" y="1930"/>
                <a:chExt cy="374" cx="388"/>
              </a:xfrm>
            </p:grpSpPr>
            <p:sp>
              <p:nvSpPr>
                <p:cNvPr id="29718" name=""/>
                <p:cNvSpPr>
                  <a:spLocks/>
                </p:cNvSpPr>
                <p:nvPr/>
              </p:nvSpPr>
              <p:spPr>
                <a:xfrm>
                  <a:off x="734" y="1936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83</a:t>
                  </a:r>
                </a:p>
              </p:txBody>
            </p:sp>
            <p:sp>
              <p:nvSpPr>
                <p:cNvPr id="29774" name=""/>
                <p:cNvSpPr>
                  <a:spLocks/>
                </p:cNvSpPr>
                <p:nvPr/>
              </p:nvSpPr>
              <p:spPr>
                <a:xfrm>
                  <a:off x="728" y="1930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77" name=""/>
              <p:cNvGrpSpPr>
                <a:grpSpLocks/>
              </p:cNvGrpSpPr>
              <p:nvPr/>
            </p:nvGrpSpPr>
            <p:grpSpPr>
              <a:xfrm>
                <a:off x="0" y="2316"/>
                <a:ext cx="380" cy="374"/>
                <a:chOff x="0" y="2316"/>
                <a:chExt cy="374" cx="380"/>
              </a:xfrm>
            </p:grpSpPr>
            <p:sp>
              <p:nvSpPr>
                <p:cNvPr id="29719" name=""/>
                <p:cNvSpPr>
                  <a:spLocks/>
                </p:cNvSpPr>
                <p:nvPr/>
              </p:nvSpPr>
              <p:spPr>
                <a:xfrm>
                  <a:off x="6" y="2322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9104421</a:t>
                  </a:r>
                </a:p>
              </p:txBody>
            </p:sp>
            <p:sp>
              <p:nvSpPr>
                <p:cNvPr id="29776" name=""/>
                <p:cNvSpPr>
                  <a:spLocks/>
                </p:cNvSpPr>
                <p:nvPr/>
              </p:nvSpPr>
              <p:spPr>
                <a:xfrm>
                  <a:off x="0" y="2316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79" name=""/>
              <p:cNvGrpSpPr>
                <a:grpSpLocks/>
              </p:cNvGrpSpPr>
              <p:nvPr/>
            </p:nvGrpSpPr>
            <p:grpSpPr>
              <a:xfrm>
                <a:off x="380" y="2316"/>
                <a:ext cx="348" cy="374"/>
                <a:chOff x="380" y="2316"/>
                <a:chExt cy="374" cx="348"/>
              </a:xfrm>
            </p:grpSpPr>
            <p:sp>
              <p:nvSpPr>
                <p:cNvPr id="29720" name=""/>
                <p:cNvSpPr>
                  <a:spLocks/>
                </p:cNvSpPr>
                <p:nvPr/>
              </p:nvSpPr>
              <p:spPr>
                <a:xfrm>
                  <a:off x="386" y="232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EE-201</a:t>
                  </a:r>
                </a:p>
              </p:txBody>
            </p:sp>
            <p:sp>
              <p:nvSpPr>
                <p:cNvPr id="29778" name=""/>
                <p:cNvSpPr>
                  <a:spLocks/>
                </p:cNvSpPr>
                <p:nvPr/>
              </p:nvSpPr>
              <p:spPr>
                <a:xfrm>
                  <a:off x="380" y="231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81" name=""/>
              <p:cNvGrpSpPr>
                <a:grpSpLocks/>
              </p:cNvGrpSpPr>
              <p:nvPr/>
            </p:nvGrpSpPr>
            <p:grpSpPr>
              <a:xfrm>
                <a:off x="728" y="2316"/>
                <a:ext cx="388" cy="374"/>
                <a:chOff x="728" y="2316"/>
                <a:chExt cy="374" cx="388"/>
              </a:xfrm>
            </p:grpSpPr>
            <p:sp>
              <p:nvSpPr>
                <p:cNvPr id="29721" name=""/>
                <p:cNvSpPr>
                  <a:spLocks/>
                </p:cNvSpPr>
                <p:nvPr/>
              </p:nvSpPr>
              <p:spPr>
                <a:xfrm>
                  <a:off x="734" y="2322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100</a:t>
                  </a:r>
                </a:p>
              </p:txBody>
            </p:sp>
            <p:sp>
              <p:nvSpPr>
                <p:cNvPr id="29780" name=""/>
                <p:cNvSpPr>
                  <a:spLocks/>
                </p:cNvSpPr>
                <p:nvPr/>
              </p:nvSpPr>
              <p:spPr>
                <a:xfrm>
                  <a:off x="728" y="2316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83" name=""/>
              <p:cNvGrpSpPr>
                <a:grpSpLocks/>
              </p:cNvGrpSpPr>
              <p:nvPr/>
            </p:nvGrpSpPr>
            <p:grpSpPr>
              <a:xfrm>
                <a:off x="0" y="2702"/>
                <a:ext cx="380" cy="374"/>
                <a:chOff x="0" y="2702"/>
                <a:chExt cy="374" cx="380"/>
              </a:xfrm>
            </p:grpSpPr>
            <p:sp>
              <p:nvSpPr>
                <p:cNvPr id="29722" name=""/>
                <p:cNvSpPr>
                  <a:spLocks/>
                </p:cNvSpPr>
                <p:nvPr/>
              </p:nvSpPr>
              <p:spPr>
                <a:xfrm>
                  <a:off x="6" y="2708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9104421</a:t>
                  </a:r>
                </a:p>
              </p:txBody>
            </p:sp>
            <p:sp>
              <p:nvSpPr>
                <p:cNvPr id="29782" name=""/>
                <p:cNvSpPr>
                  <a:spLocks/>
                </p:cNvSpPr>
                <p:nvPr/>
              </p:nvSpPr>
              <p:spPr>
                <a:xfrm>
                  <a:off x="0" y="2702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85" name=""/>
              <p:cNvGrpSpPr>
                <a:grpSpLocks/>
              </p:cNvGrpSpPr>
              <p:nvPr/>
            </p:nvGrpSpPr>
            <p:grpSpPr>
              <a:xfrm>
                <a:off x="380" y="2702"/>
                <a:ext cx="348" cy="374"/>
                <a:chOff x="380" y="2702"/>
                <a:chExt cy="374" cx="348"/>
              </a:xfrm>
            </p:grpSpPr>
            <p:sp>
              <p:nvSpPr>
                <p:cNvPr id="29723" name=""/>
                <p:cNvSpPr>
                  <a:spLocks/>
                </p:cNvSpPr>
                <p:nvPr/>
              </p:nvSpPr>
              <p:spPr>
                <a:xfrm>
                  <a:off x="386" y="2708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29784" name=""/>
                <p:cNvSpPr>
                  <a:spLocks/>
                </p:cNvSpPr>
                <p:nvPr/>
              </p:nvSpPr>
              <p:spPr>
                <a:xfrm>
                  <a:off x="380" y="2702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87" name=""/>
              <p:cNvGrpSpPr>
                <a:grpSpLocks/>
              </p:cNvGrpSpPr>
              <p:nvPr/>
            </p:nvGrpSpPr>
            <p:grpSpPr>
              <a:xfrm>
                <a:off x="728" y="2702"/>
                <a:ext cx="388" cy="374"/>
                <a:chOff x="728" y="2702"/>
                <a:chExt cy="374" cx="388"/>
              </a:xfrm>
            </p:grpSpPr>
            <p:sp>
              <p:nvSpPr>
                <p:cNvPr id="29724" name=""/>
                <p:cNvSpPr>
                  <a:spLocks/>
                </p:cNvSpPr>
                <p:nvPr/>
              </p:nvSpPr>
              <p:spPr>
                <a:xfrm>
                  <a:off x="734" y="2708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</a:t>
                  </a:r>
                </a:p>
              </p:txBody>
            </p:sp>
            <p:sp>
              <p:nvSpPr>
                <p:cNvPr id="29786" name=""/>
                <p:cNvSpPr>
                  <a:spLocks/>
                </p:cNvSpPr>
                <p:nvPr/>
              </p:nvSpPr>
              <p:spPr>
                <a:xfrm>
                  <a:off x="728" y="2702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89" name=""/>
              <p:cNvGrpSpPr>
                <a:grpSpLocks/>
              </p:cNvGrpSpPr>
              <p:nvPr/>
            </p:nvGrpSpPr>
            <p:grpSpPr>
              <a:xfrm>
                <a:off x="0" y="3088"/>
                <a:ext cx="380" cy="374"/>
                <a:chOff x="0" y="3088"/>
                <a:chExt cy="374" cx="380"/>
              </a:xfrm>
            </p:grpSpPr>
            <p:sp>
              <p:nvSpPr>
                <p:cNvPr id="29725" name=""/>
                <p:cNvSpPr>
                  <a:spLocks/>
                </p:cNvSpPr>
                <p:nvPr/>
              </p:nvSpPr>
              <p:spPr>
                <a:xfrm>
                  <a:off x="6" y="3094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9309119</a:t>
                  </a:r>
                </a:p>
              </p:txBody>
            </p:sp>
            <p:sp>
              <p:nvSpPr>
                <p:cNvPr id="29788" name=""/>
                <p:cNvSpPr>
                  <a:spLocks/>
                </p:cNvSpPr>
                <p:nvPr/>
              </p:nvSpPr>
              <p:spPr>
                <a:xfrm>
                  <a:off x="0" y="3088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91" name=""/>
              <p:cNvGrpSpPr>
                <a:grpSpLocks/>
              </p:cNvGrpSpPr>
              <p:nvPr/>
            </p:nvGrpSpPr>
            <p:grpSpPr>
              <a:xfrm>
                <a:off x="380" y="3088"/>
                <a:ext cx="348" cy="374"/>
                <a:chOff x="380" y="3088"/>
                <a:chExt cy="374" cx="348"/>
              </a:xfrm>
            </p:grpSpPr>
            <p:sp>
              <p:nvSpPr>
                <p:cNvPr id="29726" name=""/>
                <p:cNvSpPr>
                  <a:spLocks/>
                </p:cNvSpPr>
                <p:nvPr/>
              </p:nvSpPr>
              <p:spPr>
                <a:xfrm>
                  <a:off x="386" y="3094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29790" name=""/>
                <p:cNvSpPr>
                  <a:spLocks/>
                </p:cNvSpPr>
                <p:nvPr/>
              </p:nvSpPr>
              <p:spPr>
                <a:xfrm>
                  <a:off x="380" y="3088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93" name=""/>
              <p:cNvGrpSpPr>
                <a:grpSpLocks/>
              </p:cNvGrpSpPr>
              <p:nvPr/>
            </p:nvGrpSpPr>
            <p:grpSpPr>
              <a:xfrm>
                <a:off x="728" y="3088"/>
                <a:ext cx="388" cy="374"/>
                <a:chOff x="728" y="3088"/>
                <a:chExt cy="374" cx="388"/>
              </a:xfrm>
            </p:grpSpPr>
            <p:sp>
              <p:nvSpPr>
                <p:cNvPr id="29727" name=""/>
                <p:cNvSpPr>
                  <a:spLocks/>
                </p:cNvSpPr>
                <p:nvPr/>
              </p:nvSpPr>
              <p:spPr>
                <a:xfrm>
                  <a:off x="734" y="3094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72</a:t>
                  </a:r>
                </a:p>
              </p:txBody>
            </p:sp>
            <p:sp>
              <p:nvSpPr>
                <p:cNvPr id="29792" name=""/>
                <p:cNvSpPr>
                  <a:spLocks/>
                </p:cNvSpPr>
                <p:nvPr/>
              </p:nvSpPr>
              <p:spPr>
                <a:xfrm>
                  <a:off x="728" y="3088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95" name=""/>
              <p:cNvGrpSpPr>
                <a:grpSpLocks/>
              </p:cNvGrpSpPr>
              <p:nvPr/>
            </p:nvGrpSpPr>
            <p:grpSpPr>
              <a:xfrm>
                <a:off x="0" y="3474"/>
                <a:ext cx="380" cy="374"/>
                <a:chOff x="0" y="3474"/>
                <a:chExt cy="374" cx="380"/>
              </a:xfrm>
            </p:grpSpPr>
            <p:sp>
              <p:nvSpPr>
                <p:cNvPr id="29728" name=""/>
                <p:cNvSpPr>
                  <a:spLocks/>
                </p:cNvSpPr>
                <p:nvPr/>
              </p:nvSpPr>
              <p:spPr>
                <a:xfrm>
                  <a:off x="6" y="3480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9309119</a:t>
                  </a:r>
                </a:p>
              </p:txBody>
            </p:sp>
            <p:sp>
              <p:nvSpPr>
                <p:cNvPr id="29794" name=""/>
                <p:cNvSpPr>
                  <a:spLocks/>
                </p:cNvSpPr>
                <p:nvPr/>
              </p:nvSpPr>
              <p:spPr>
                <a:xfrm>
                  <a:off x="0" y="3474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97" name=""/>
              <p:cNvGrpSpPr>
                <a:grpSpLocks/>
              </p:cNvGrpSpPr>
              <p:nvPr/>
            </p:nvGrpSpPr>
            <p:grpSpPr>
              <a:xfrm>
                <a:off x="380" y="3474"/>
                <a:ext cx="348" cy="374"/>
                <a:chOff x="380" y="3474"/>
                <a:chExt cy="374" cx="348"/>
              </a:xfrm>
            </p:grpSpPr>
            <p:sp>
              <p:nvSpPr>
                <p:cNvPr id="29729" name=""/>
                <p:cNvSpPr>
                  <a:spLocks/>
                </p:cNvSpPr>
                <p:nvPr/>
              </p:nvSpPr>
              <p:spPr>
                <a:xfrm>
                  <a:off x="386" y="3480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CS-201</a:t>
                  </a:r>
                </a:p>
              </p:txBody>
            </p:sp>
            <p:sp>
              <p:nvSpPr>
                <p:cNvPr id="29796" name=""/>
                <p:cNvSpPr>
                  <a:spLocks/>
                </p:cNvSpPr>
                <p:nvPr/>
              </p:nvSpPr>
              <p:spPr>
                <a:xfrm>
                  <a:off x="380" y="3474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799" name=""/>
              <p:cNvGrpSpPr>
                <a:grpSpLocks/>
              </p:cNvGrpSpPr>
              <p:nvPr/>
            </p:nvGrpSpPr>
            <p:grpSpPr>
              <a:xfrm>
                <a:off x="728" y="3474"/>
                <a:ext cx="388" cy="374"/>
                <a:chOff x="728" y="3474"/>
                <a:chExt cy="374" cx="388"/>
              </a:xfrm>
            </p:grpSpPr>
            <p:sp>
              <p:nvSpPr>
                <p:cNvPr id="29730" name=""/>
                <p:cNvSpPr>
                  <a:spLocks/>
                </p:cNvSpPr>
                <p:nvPr/>
              </p:nvSpPr>
              <p:spPr>
                <a:xfrm>
                  <a:off x="734" y="3480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65</a:t>
                  </a:r>
                </a:p>
              </p:txBody>
            </p:sp>
            <p:sp>
              <p:nvSpPr>
                <p:cNvPr id="29798" name=""/>
                <p:cNvSpPr>
                  <a:spLocks/>
                </p:cNvSpPr>
                <p:nvPr/>
              </p:nvSpPr>
              <p:spPr>
                <a:xfrm>
                  <a:off x="728" y="3474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801" name=""/>
              <p:cNvGrpSpPr>
                <a:grpSpLocks/>
              </p:cNvGrpSpPr>
              <p:nvPr/>
            </p:nvGrpSpPr>
            <p:grpSpPr>
              <a:xfrm>
                <a:off x="0" y="3860"/>
                <a:ext cx="380" cy="384"/>
                <a:chOff x="0" y="3860"/>
                <a:chExt cy="384" cx="380"/>
              </a:xfrm>
            </p:grpSpPr>
            <p:sp>
              <p:nvSpPr>
                <p:cNvPr id="29731" name=""/>
                <p:cNvSpPr>
                  <a:spLocks/>
                </p:cNvSpPr>
                <p:nvPr/>
              </p:nvSpPr>
              <p:spPr>
                <a:xfrm>
                  <a:off x="6" y="3866"/>
                  <a:ext cx="368" cy="3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9209120</a:t>
                  </a:r>
                </a:p>
              </p:txBody>
            </p:sp>
            <p:sp>
              <p:nvSpPr>
                <p:cNvPr id="29800" name=""/>
                <p:cNvSpPr>
                  <a:spLocks/>
                </p:cNvSpPr>
                <p:nvPr/>
              </p:nvSpPr>
              <p:spPr>
                <a:xfrm>
                  <a:off x="0" y="3860"/>
                  <a:ext cx="38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803" name=""/>
              <p:cNvGrpSpPr>
                <a:grpSpLocks/>
              </p:cNvGrpSpPr>
              <p:nvPr/>
            </p:nvGrpSpPr>
            <p:grpSpPr>
              <a:xfrm>
                <a:off x="380" y="3860"/>
                <a:ext cx="348" cy="384"/>
                <a:chOff x="380" y="3860"/>
                <a:chExt cy="384" cx="348"/>
              </a:xfrm>
            </p:grpSpPr>
            <p:sp>
              <p:nvSpPr>
                <p:cNvPr id="29732" name=""/>
                <p:cNvSpPr>
                  <a:spLocks/>
                </p:cNvSpPr>
                <p:nvPr/>
              </p:nvSpPr>
              <p:spPr>
                <a:xfrm>
                  <a:off x="386" y="3866"/>
                  <a:ext cx="336" cy="3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CS-221</a:t>
                  </a:r>
                </a:p>
              </p:txBody>
            </p:sp>
            <p:sp>
              <p:nvSpPr>
                <p:cNvPr id="29802" name=""/>
                <p:cNvSpPr>
                  <a:spLocks/>
                </p:cNvSpPr>
                <p:nvPr/>
              </p:nvSpPr>
              <p:spPr>
                <a:xfrm>
                  <a:off x="380" y="3860"/>
                  <a:ext cx="3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805" name=""/>
              <p:cNvGrpSpPr>
                <a:grpSpLocks/>
              </p:cNvGrpSpPr>
              <p:nvPr/>
            </p:nvGrpSpPr>
            <p:grpSpPr>
              <a:xfrm>
                <a:off x="728" y="3860"/>
                <a:ext cx="388" cy="384"/>
                <a:chOff x="728" y="3860"/>
                <a:chExt cy="384" cx="388"/>
              </a:xfrm>
            </p:grpSpPr>
            <p:sp>
              <p:nvSpPr>
                <p:cNvPr id="29733" name=""/>
                <p:cNvSpPr>
                  <a:spLocks/>
                </p:cNvSpPr>
                <p:nvPr/>
              </p:nvSpPr>
              <p:spPr>
                <a:xfrm>
                  <a:off x="734" y="3866"/>
                  <a:ext cx="376" cy="3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/>
                    <a:t> </a:t>
                  </a:r>
                </a:p>
              </p:txBody>
            </p:sp>
            <p:sp>
              <p:nvSpPr>
                <p:cNvPr id="29804" name=""/>
                <p:cNvSpPr>
                  <a:spLocks/>
                </p:cNvSpPr>
                <p:nvPr/>
              </p:nvSpPr>
              <p:spPr>
                <a:xfrm>
                  <a:off x="728" y="3860"/>
                  <a:ext cx="38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9807" name=""/>
            <p:cNvSpPr>
              <a:spLocks/>
            </p:cNvSpPr>
            <p:nvPr/>
          </p:nvSpPr>
          <p:spPr>
            <a:xfrm>
              <a:off x="-3" y="-3"/>
              <a:ext cx="1122" cy="4250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809" name=""/>
          <p:cNvSpPr>
            <a:spLocks/>
          </p:cNvSpPr>
          <p:nvPr/>
        </p:nvSpPr>
        <p:spPr>
          <a:xfrm>
            <a:off x="0" y="6497638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1000" dirty="0" b="1">
                <a:latin charset="-122" typeface="宋体"/>
              </a:rPr>
              <a:t> </a:t>
            </a:r>
          </a:p>
        </p:txBody>
      </p:sp>
      <p:sp>
        <p:nvSpPr>
          <p:cNvPr id="110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0" build="whol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0720" name=""/>
        <p:cNvGrpSpPr>
          <a:grpSpLocks/>
        </p:cNvGrpSpPr>
        <p:nvPr/>
      </p:nvGrpSpPr>
      <p:grpSpPr>
        <a:xfrm/>
      </p:grpSpPr>
      <p:sp>
        <p:nvSpPr>
          <p:cNvPr id="30723" name=""/>
          <p:cNvSpPr>
            <a:spLocks/>
          </p:cNvSpPr>
          <p:nvPr/>
        </p:nvSpPr>
        <p:spPr>
          <a:xfrm>
            <a:off x="971550" y="1196975"/>
            <a:ext cx="79248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3-3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查询所有女学生的身高（以厘米表示）。</a:t>
            </a:r>
          </a:p>
        </p:txBody>
      </p:sp>
      <p:sp>
        <p:nvSpPr>
          <p:cNvPr id="30724" name=""/>
          <p:cNvSpPr>
            <a:spLocks/>
          </p:cNvSpPr>
          <p:nvPr/>
        </p:nvSpPr>
        <p:spPr>
          <a:xfrm>
            <a:off x="0" y="2133600"/>
            <a:ext cx="7162800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SNAME,  100*HEIGHT   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  STUDENT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 SEX=’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女’； </a:t>
            </a:r>
          </a:p>
        </p:txBody>
      </p:sp>
      <p:grpSp>
        <p:nvGrpSpPr>
          <p:cNvPr id="30749" name=""/>
          <p:cNvGrpSpPr>
            <a:grpSpLocks/>
          </p:cNvGrpSpPr>
          <p:nvPr/>
        </p:nvGrpSpPr>
        <p:grpSpPr>
          <a:xfrm>
            <a:off x="1371600" y="4495800"/>
            <a:ext cx="4352925" cy="1597025"/>
            <a:chOff x="-3" y="-3"/>
            <a:chExt cy="1152" cx="986"/>
          </a:xfrm>
        </p:grpSpPr>
        <p:grpSp>
          <p:nvGrpSpPr>
            <p:cNvPr id="30747" name=""/>
            <p:cNvGrpSpPr>
              <a:grpSpLocks/>
            </p:cNvGrpSpPr>
            <p:nvPr/>
          </p:nvGrpSpPr>
          <p:grpSpPr>
            <a:xfrm>
              <a:off x="0" y="0"/>
              <a:ext cx="980" cy="1146"/>
              <a:chOff x="0" y="0"/>
              <a:chExt cy="1146" cx="980"/>
            </a:xfrm>
          </p:grpSpPr>
          <p:grpSp>
            <p:nvGrpSpPr>
              <p:cNvPr id="30734" name=""/>
              <p:cNvGrpSpPr>
                <a:grpSpLocks/>
              </p:cNvGrpSpPr>
              <p:nvPr/>
            </p:nvGrpSpPr>
            <p:grpSpPr>
              <a:xfrm>
                <a:off x="0" y="0"/>
                <a:ext cx="416" cy="398"/>
                <a:chOff x="0" y="0"/>
                <a:chExt cy="398" cx="416"/>
              </a:xfrm>
            </p:grpSpPr>
            <p:sp>
              <p:nvSpPr>
                <p:cNvPr id="30733" name=""/>
                <p:cNvSpPr>
                  <a:spLocks/>
                </p:cNvSpPr>
                <p:nvPr/>
              </p:nvSpPr>
              <p:spPr>
                <a:xfrm>
                  <a:off x="0" y="0"/>
                  <a:ext cx="416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732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416" cy="374"/>
                  <a:chOff x="0" y="0"/>
                  <a:chExt cy="374" cx="416"/>
                </a:xfrm>
              </p:grpSpPr>
              <p:sp>
                <p:nvSpPr>
                  <p:cNvPr id="30725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404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SNAME</a:t>
                    </a:r>
                  </a:p>
                  <a:p>
                    <a:pPr algn="ctr"/>
                  </a:p>
                </p:txBody>
              </p:sp>
              <p:sp>
                <p:nvSpPr>
                  <p:cNvPr id="30731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416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0738" name=""/>
              <p:cNvGrpSpPr>
                <a:grpSpLocks/>
              </p:cNvGrpSpPr>
              <p:nvPr/>
            </p:nvGrpSpPr>
            <p:grpSpPr>
              <a:xfrm>
                <a:off x="416" y="0"/>
                <a:ext cx="564" cy="398"/>
                <a:chOff x="416" y="0"/>
                <a:chExt cy="398" cx="564"/>
              </a:xfrm>
            </p:grpSpPr>
            <p:sp>
              <p:nvSpPr>
                <p:cNvPr id="30737" name=""/>
                <p:cNvSpPr>
                  <a:spLocks/>
                </p:cNvSpPr>
                <p:nvPr/>
              </p:nvSpPr>
              <p:spPr>
                <a:xfrm>
                  <a:off x="416" y="0"/>
                  <a:ext cx="564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736" name=""/>
                <p:cNvGrpSpPr>
                  <a:grpSpLocks/>
                </p:cNvGrpSpPr>
                <p:nvPr/>
              </p:nvGrpSpPr>
              <p:grpSpPr>
                <a:xfrm>
                  <a:off x="416" y="0"/>
                  <a:ext cx="564" cy="374"/>
                  <a:chOff x="416" y="0"/>
                  <a:chExt cy="374" cx="564"/>
                </a:xfrm>
              </p:grpSpPr>
              <p:sp>
                <p:nvSpPr>
                  <p:cNvPr id="30726" name=""/>
                  <p:cNvSpPr>
                    <a:spLocks/>
                  </p:cNvSpPr>
                  <p:nvPr/>
                </p:nvSpPr>
                <p:spPr>
                  <a:xfrm>
                    <a:off x="422" y="6"/>
                    <a:ext cx="552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altLang="en-US" dirty="0" b="1">
                        <a:solidFill>
                          <a:srgbClr val="000000"/>
                        </a:solidFill>
                      </a:rPr>
                      <a:t>100*HEIGHT</a:t>
                    </a:r>
                  </a:p>
                  <a:p>
                    <a:pPr algn="ctr"/>
                  </a:p>
                </p:txBody>
              </p:sp>
              <p:sp>
                <p:nvSpPr>
                  <p:cNvPr id="30735" name=""/>
                  <p:cNvSpPr>
                    <a:spLocks/>
                  </p:cNvSpPr>
                  <p:nvPr/>
                </p:nvSpPr>
                <p:spPr>
                  <a:xfrm>
                    <a:off x="416" y="0"/>
                    <a:ext cx="564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0740" name=""/>
              <p:cNvGrpSpPr>
                <a:grpSpLocks/>
              </p:cNvGrpSpPr>
              <p:nvPr/>
            </p:nvGrpSpPr>
            <p:grpSpPr>
              <a:xfrm>
                <a:off x="0" y="386"/>
                <a:ext cx="416" cy="374"/>
                <a:chOff x="0" y="386"/>
                <a:chExt cy="374" cx="416"/>
              </a:xfrm>
            </p:grpSpPr>
            <p:sp>
              <p:nvSpPr>
                <p:cNvPr id="30727" name=""/>
                <p:cNvSpPr>
                  <a:spLocks/>
                </p:cNvSpPr>
                <p:nvPr/>
              </p:nvSpPr>
              <p:spPr>
                <a:xfrm>
                  <a:off x="6" y="392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dirty="0" b="1">
                      <a:solidFill>
                        <a:srgbClr val="000000"/>
                      </a:solidFill>
                    </a:rPr>
                    <a:t>欧阳美林</a:t>
                  </a:r>
                </a:p>
              </p:txBody>
            </p:sp>
            <p:sp>
              <p:nvSpPr>
                <p:cNvPr id="30739" name=""/>
                <p:cNvSpPr>
                  <a:spLocks/>
                </p:cNvSpPr>
                <p:nvPr/>
              </p:nvSpPr>
              <p:spPr>
                <a:xfrm>
                  <a:off x="0" y="386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742" name=""/>
              <p:cNvGrpSpPr>
                <a:grpSpLocks/>
              </p:cNvGrpSpPr>
              <p:nvPr/>
            </p:nvGrpSpPr>
            <p:grpSpPr>
              <a:xfrm>
                <a:off x="416" y="386"/>
                <a:ext cx="564" cy="374"/>
                <a:chOff x="416" y="386"/>
                <a:chExt cy="374" cx="564"/>
              </a:xfrm>
            </p:grpSpPr>
            <p:sp>
              <p:nvSpPr>
                <p:cNvPr id="30728" name=""/>
                <p:cNvSpPr>
                  <a:spLocks/>
                </p:cNvSpPr>
                <p:nvPr/>
              </p:nvSpPr>
              <p:spPr>
                <a:xfrm>
                  <a:off x="422" y="392"/>
                  <a:ext cx="552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dirty="0" b="1">
                      <a:solidFill>
                        <a:srgbClr val="000000"/>
                      </a:solidFill>
                    </a:rPr>
                    <a:t>162</a:t>
                  </a:r>
                </a:p>
              </p:txBody>
            </p:sp>
            <p:sp>
              <p:nvSpPr>
                <p:cNvPr id="30741" name=""/>
                <p:cNvSpPr>
                  <a:spLocks/>
                </p:cNvSpPr>
                <p:nvPr/>
              </p:nvSpPr>
              <p:spPr>
                <a:xfrm>
                  <a:off x="416" y="386"/>
                  <a:ext cx="56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744" name=""/>
              <p:cNvGrpSpPr>
                <a:grpSpLocks/>
              </p:cNvGrpSpPr>
              <p:nvPr/>
            </p:nvGrpSpPr>
            <p:grpSpPr>
              <a:xfrm>
                <a:off x="0" y="772"/>
                <a:ext cx="416" cy="374"/>
                <a:chOff x="0" y="772"/>
                <a:chExt cy="374" cx="416"/>
              </a:xfrm>
            </p:grpSpPr>
            <p:sp>
              <p:nvSpPr>
                <p:cNvPr id="30729" name=""/>
                <p:cNvSpPr>
                  <a:spLocks/>
                </p:cNvSpPr>
                <p:nvPr/>
              </p:nvSpPr>
              <p:spPr>
                <a:xfrm>
                  <a:off x="6" y="778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dirty="0" b="1">
                      <a:solidFill>
                        <a:srgbClr val="000000"/>
                      </a:solidFill>
                    </a:rPr>
                    <a:t>李维</a:t>
                  </a:r>
                </a:p>
              </p:txBody>
            </p:sp>
            <p:sp>
              <p:nvSpPr>
                <p:cNvPr id="30743" name=""/>
                <p:cNvSpPr>
                  <a:spLocks/>
                </p:cNvSpPr>
                <p:nvPr/>
              </p:nvSpPr>
              <p:spPr>
                <a:xfrm>
                  <a:off x="0" y="772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746" name=""/>
              <p:cNvGrpSpPr>
                <a:grpSpLocks/>
              </p:cNvGrpSpPr>
              <p:nvPr/>
            </p:nvGrpSpPr>
            <p:grpSpPr>
              <a:xfrm>
                <a:off x="416" y="772"/>
                <a:ext cx="564" cy="374"/>
                <a:chOff x="416" y="772"/>
                <a:chExt cy="374" cx="564"/>
              </a:xfrm>
            </p:grpSpPr>
            <p:sp>
              <p:nvSpPr>
                <p:cNvPr id="30730" name=""/>
                <p:cNvSpPr>
                  <a:spLocks/>
                </p:cNvSpPr>
                <p:nvPr/>
              </p:nvSpPr>
              <p:spPr>
                <a:xfrm>
                  <a:off x="422" y="778"/>
                  <a:ext cx="552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dirty="0" b="1">
                      <a:solidFill>
                        <a:srgbClr val="000000"/>
                      </a:solidFill>
                    </a:rPr>
                    <a:t>168</a:t>
                  </a:r>
                </a:p>
              </p:txBody>
            </p:sp>
            <p:sp>
              <p:nvSpPr>
                <p:cNvPr id="30745" name=""/>
                <p:cNvSpPr>
                  <a:spLocks/>
                </p:cNvSpPr>
                <p:nvPr/>
              </p:nvSpPr>
              <p:spPr>
                <a:xfrm>
                  <a:off x="416" y="772"/>
                  <a:ext cx="56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0748" name=""/>
            <p:cNvSpPr>
              <a:spLocks/>
            </p:cNvSpPr>
            <p:nvPr/>
          </p:nvSpPr>
          <p:spPr>
            <a:xfrm>
              <a:off x="-3" y="-3"/>
              <a:ext cx="986" cy="1152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750" name=""/>
          <p:cNvSpPr>
            <a:spLocks/>
          </p:cNvSpPr>
          <p:nvPr/>
        </p:nvSpPr>
        <p:spPr>
          <a:xfrm>
            <a:off x="5943600" y="548640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endParaRPr lang="zh-CN" altLang="en-US" sz="2800" dirty="0" b="1">
              <a:solidFill>
                <a:srgbClr val="ff0000"/>
              </a:solidFill>
              <a:latin charset="-122" typeface="宋体"/>
            </a:endParaRPr>
          </a:p>
        </p:txBody>
      </p:sp>
      <p:sp>
        <p:nvSpPr>
          <p:cNvPr id="30751" name=""/>
          <p:cNvSpPr>
            <a:spLocks/>
          </p:cNvSpPr>
          <p:nvPr/>
        </p:nvSpPr>
        <p:spPr>
          <a:xfrm>
            <a:off x="971550" y="3716338"/>
            <a:ext cx="2327275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</a:p>
        </p:txBody>
      </p:sp>
      <p:sp>
        <p:nvSpPr>
          <p:cNvPr id="110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42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0" build="whole"/>
      <p:bldP spid="30751" grpId="0" animBg="0" build="whol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1744" name=""/>
        <p:cNvGrpSpPr>
          <a:grpSpLocks/>
        </p:cNvGrpSpPr>
        <p:nvPr/>
      </p:nvGrpSpPr>
      <p:grpSpPr>
        <a:xfrm/>
      </p:grpSpPr>
      <p:sp>
        <p:nvSpPr>
          <p:cNvPr id="31747" name=""/>
          <p:cNvSpPr>
            <a:spLocks/>
          </p:cNvSpPr>
          <p:nvPr/>
        </p:nvSpPr>
        <p:spPr>
          <a:xfrm>
            <a:off x="1042988" y="836613"/>
            <a:ext cx="7848600" cy="137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3-4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查询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1976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年出生的学生名及其秋季所修课程的课程号及成绩。</a:t>
            </a:r>
          </a:p>
        </p:txBody>
      </p:sp>
      <p:sp>
        <p:nvSpPr>
          <p:cNvPr id="31748" name=""/>
          <p:cNvSpPr>
            <a:spLocks/>
          </p:cNvSpPr>
          <p:nvPr/>
        </p:nvSpPr>
        <p:spPr>
          <a:xfrm>
            <a:off x="971550" y="2060575"/>
            <a:ext cx="7467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此题的查询条件：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1976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年出生， 秋季 </a:t>
            </a:r>
          </a:p>
        </p:txBody>
      </p:sp>
      <p:sp>
        <p:nvSpPr>
          <p:cNvPr id="31749" name=""/>
          <p:cNvSpPr>
            <a:spLocks/>
          </p:cNvSpPr>
          <p:nvPr/>
        </p:nvSpPr>
        <p:spPr>
          <a:xfrm>
            <a:off x="827088" y="2708275"/>
            <a:ext cx="7620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此题的查询内容：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学生名，课程号，成绩</a:t>
            </a:r>
          </a:p>
        </p:txBody>
      </p:sp>
      <p:sp>
        <p:nvSpPr>
          <p:cNvPr id="31750" name=""/>
          <p:cNvSpPr>
            <a:spLocks/>
          </p:cNvSpPr>
          <p:nvPr/>
        </p:nvSpPr>
        <p:spPr>
          <a:xfrm>
            <a:off x="611188" y="3141663"/>
            <a:ext cx="86106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语  句：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SNAME, COURSE.CNO, GRADE </a:t>
            </a:r>
          </a:p>
        </p:txBody>
      </p:sp>
      <p:sp>
        <p:nvSpPr>
          <p:cNvPr id="31751" name=""/>
          <p:cNvSpPr>
            <a:spLocks/>
          </p:cNvSpPr>
          <p:nvPr/>
        </p:nvSpPr>
        <p:spPr>
          <a:xfrm>
            <a:off x="396875" y="4038600"/>
            <a:ext cx="9144001" cy="2227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STUDENT, COURSE, SC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STUDENT.SNO=SC.SNO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AND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SC.CNO=COURSE.CNO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AND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YEAR(BDATE)=1976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AND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SEMESTER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＝’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秋’；</a:t>
            </a:r>
          </a:p>
        </p:txBody>
      </p:sp>
      <p:sp>
        <p:nvSpPr>
          <p:cNvPr id="110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0" build="whole"/>
      <p:bldP spid="31749" grpId="0" animBg="0" build="whole"/>
      <p:bldP spid="31750" grpId="0" animBg="0" build="whole"/>
      <p:bldP spid="31751" grpId="0" animBg="0" build="whol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8064" name=""/>
        <p:cNvGrpSpPr>
          <a:grpSpLocks/>
        </p:cNvGrpSpPr>
        <p:nvPr/>
      </p:nvGrpSpPr>
      <p:grpSpPr>
        <a:xfrm/>
      </p:grpSpPr>
      <p:grpSp>
        <p:nvGrpSpPr>
          <p:cNvPr id="88066" name=""/>
          <p:cNvGrpSpPr>
            <a:grpSpLocks/>
          </p:cNvGrpSpPr>
          <p:nvPr/>
        </p:nvGrpSpPr>
        <p:grpSpPr>
          <a:xfrm>
            <a:off x="827088" y="2420938"/>
            <a:ext cx="7632700" cy="2663825"/>
            <a:chOff x="-3" y="-3"/>
            <a:chExt cy="2850" cx="2020"/>
          </a:xfrm>
        </p:grpSpPr>
        <p:grpSp>
          <p:nvGrpSpPr>
            <p:cNvPr id="88067" name=""/>
            <p:cNvGrpSpPr>
              <a:grpSpLocks/>
            </p:cNvGrpSpPr>
            <p:nvPr/>
          </p:nvGrpSpPr>
          <p:grpSpPr>
            <a:xfrm>
              <a:off x="0" y="0"/>
              <a:ext cx="2014" cy="2844"/>
              <a:chOff x="0" y="0"/>
              <a:chExt cy="2844" cx="2014"/>
            </a:xfrm>
          </p:grpSpPr>
          <p:grpSp>
            <p:nvGrpSpPr>
              <p:cNvPr id="88068" name=""/>
              <p:cNvGrpSpPr>
                <a:grpSpLocks/>
              </p:cNvGrpSpPr>
              <p:nvPr/>
            </p:nvGrpSpPr>
            <p:grpSpPr>
              <a:xfrm>
                <a:off x="0" y="0"/>
                <a:ext cx="330" cy="408"/>
                <a:chOff x="0" y="0"/>
                <a:chExt cy="408" cx="330"/>
              </a:xfrm>
            </p:grpSpPr>
            <p:sp>
              <p:nvSpPr>
                <p:cNvPr id="88069" name=""/>
                <p:cNvSpPr>
                  <a:spLocks/>
                </p:cNvSpPr>
                <p:nvPr/>
              </p:nvSpPr>
              <p:spPr>
                <a:xfrm>
                  <a:off x="0" y="0"/>
                  <a:ext cx="330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8070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30" cy="384"/>
                  <a:chOff x="0" y="0"/>
                  <a:chExt cy="384" cx="330"/>
                </a:xfrm>
              </p:grpSpPr>
              <p:sp>
                <p:nvSpPr>
                  <p:cNvPr id="88071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18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1800" dirty="0" b="1">
                        <a:solidFill>
                          <a:srgbClr val="000000"/>
                        </a:solidFill>
                      </a:rPr>
                      <a:t>SNO</a:t>
                    </a:r>
                  </a:p>
                </p:txBody>
              </p:sp>
              <p:sp>
                <p:nvSpPr>
                  <p:cNvPr id="88072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30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8073" name=""/>
              <p:cNvGrpSpPr>
                <a:grpSpLocks/>
              </p:cNvGrpSpPr>
              <p:nvPr/>
            </p:nvGrpSpPr>
            <p:grpSpPr>
              <a:xfrm>
                <a:off x="330" y="0"/>
                <a:ext cx="448" cy="408"/>
                <a:chOff x="330" y="0"/>
                <a:chExt cy="408" cx="448"/>
              </a:xfrm>
            </p:grpSpPr>
            <p:sp>
              <p:nvSpPr>
                <p:cNvPr id="88074" name=""/>
                <p:cNvSpPr>
                  <a:spLocks/>
                </p:cNvSpPr>
                <p:nvPr/>
              </p:nvSpPr>
              <p:spPr>
                <a:xfrm>
                  <a:off x="330" y="0"/>
                  <a:ext cx="448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8075" name=""/>
                <p:cNvGrpSpPr>
                  <a:grpSpLocks/>
                </p:cNvGrpSpPr>
                <p:nvPr/>
              </p:nvGrpSpPr>
              <p:grpSpPr>
                <a:xfrm>
                  <a:off x="330" y="0"/>
                  <a:ext cx="448" cy="384"/>
                  <a:chOff x="330" y="0"/>
                  <a:chExt cy="384" cx="448"/>
                </a:xfrm>
              </p:grpSpPr>
              <p:sp>
                <p:nvSpPr>
                  <p:cNvPr id="88076" name=""/>
                  <p:cNvSpPr>
                    <a:spLocks/>
                  </p:cNvSpPr>
                  <p:nvPr/>
                </p:nvSpPr>
                <p:spPr>
                  <a:xfrm>
                    <a:off x="336" y="6"/>
                    <a:ext cx="436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1800" dirty="0" b="1">
                        <a:solidFill>
                          <a:srgbClr val="000000"/>
                        </a:solidFill>
                      </a:rPr>
                      <a:t>SNAME</a:t>
                    </a:r>
                  </a:p>
                </p:txBody>
              </p:sp>
              <p:sp>
                <p:nvSpPr>
                  <p:cNvPr id="88077" name=""/>
                  <p:cNvSpPr>
                    <a:spLocks/>
                  </p:cNvSpPr>
                  <p:nvPr/>
                </p:nvSpPr>
                <p:spPr>
                  <a:xfrm>
                    <a:off x="330" y="0"/>
                    <a:ext cx="44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8078" name=""/>
              <p:cNvGrpSpPr>
                <a:grpSpLocks/>
              </p:cNvGrpSpPr>
              <p:nvPr/>
            </p:nvGrpSpPr>
            <p:grpSpPr>
              <a:xfrm>
                <a:off x="778" y="0"/>
                <a:ext cx="283" cy="408"/>
                <a:chOff x="778" y="0"/>
                <a:chExt cy="408" cx="283"/>
              </a:xfrm>
            </p:grpSpPr>
            <p:sp>
              <p:nvSpPr>
                <p:cNvPr id="88079" name=""/>
                <p:cNvSpPr>
                  <a:spLocks/>
                </p:cNvSpPr>
                <p:nvPr/>
              </p:nvSpPr>
              <p:spPr>
                <a:xfrm>
                  <a:off x="778" y="0"/>
                  <a:ext cx="283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8080" name=""/>
                <p:cNvGrpSpPr>
                  <a:grpSpLocks/>
                </p:cNvGrpSpPr>
                <p:nvPr/>
              </p:nvGrpSpPr>
              <p:grpSpPr>
                <a:xfrm>
                  <a:off x="778" y="0"/>
                  <a:ext cx="283" cy="384"/>
                  <a:chOff x="778" y="0"/>
                  <a:chExt cy="384" cx="283"/>
                </a:xfrm>
              </p:grpSpPr>
              <p:sp>
                <p:nvSpPr>
                  <p:cNvPr id="88081" name=""/>
                  <p:cNvSpPr>
                    <a:spLocks/>
                  </p:cNvSpPr>
                  <p:nvPr/>
                </p:nvSpPr>
                <p:spPr>
                  <a:xfrm>
                    <a:off x="784" y="6"/>
                    <a:ext cx="271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1800" dirty="0" b="1">
                        <a:solidFill>
                          <a:srgbClr val="000000"/>
                        </a:solidFill>
                      </a:rPr>
                      <a:t>SEX</a:t>
                    </a:r>
                  </a:p>
                </p:txBody>
              </p:sp>
              <p:sp>
                <p:nvSpPr>
                  <p:cNvPr id="88082" name=""/>
                  <p:cNvSpPr>
                    <a:spLocks/>
                  </p:cNvSpPr>
                  <p:nvPr/>
                </p:nvSpPr>
                <p:spPr>
                  <a:xfrm>
                    <a:off x="778" y="0"/>
                    <a:ext cx="283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8083" name=""/>
              <p:cNvGrpSpPr>
                <a:grpSpLocks/>
              </p:cNvGrpSpPr>
              <p:nvPr/>
            </p:nvGrpSpPr>
            <p:grpSpPr>
              <a:xfrm>
                <a:off x="1061" y="0"/>
                <a:ext cx="502" cy="408"/>
                <a:chOff x="1061" y="0"/>
                <a:chExt cy="408" cx="502"/>
              </a:xfrm>
            </p:grpSpPr>
            <p:sp>
              <p:nvSpPr>
                <p:cNvPr id="88084" name=""/>
                <p:cNvSpPr>
                  <a:spLocks/>
                </p:cNvSpPr>
                <p:nvPr/>
              </p:nvSpPr>
              <p:spPr>
                <a:xfrm>
                  <a:off x="1061" y="0"/>
                  <a:ext cx="502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8085" name=""/>
                <p:cNvGrpSpPr>
                  <a:grpSpLocks/>
                </p:cNvGrpSpPr>
                <p:nvPr/>
              </p:nvGrpSpPr>
              <p:grpSpPr>
                <a:xfrm>
                  <a:off x="1061" y="0"/>
                  <a:ext cx="502" cy="384"/>
                  <a:chOff x="1061" y="0"/>
                  <a:chExt cy="384" cx="502"/>
                </a:xfrm>
              </p:grpSpPr>
              <p:sp>
                <p:nvSpPr>
                  <p:cNvPr id="88086" name=""/>
                  <p:cNvSpPr>
                    <a:spLocks/>
                  </p:cNvSpPr>
                  <p:nvPr/>
                </p:nvSpPr>
                <p:spPr>
                  <a:xfrm>
                    <a:off x="1067" y="6"/>
                    <a:ext cx="490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1800" dirty="0" b="1">
                        <a:solidFill>
                          <a:srgbClr val="000000"/>
                        </a:solidFill>
                      </a:rPr>
                      <a:t>BDATE</a:t>
                    </a:r>
                  </a:p>
                </p:txBody>
              </p:sp>
              <p:sp>
                <p:nvSpPr>
                  <p:cNvPr id="88087" name=""/>
                  <p:cNvSpPr>
                    <a:spLocks/>
                  </p:cNvSpPr>
                  <p:nvPr/>
                </p:nvSpPr>
                <p:spPr>
                  <a:xfrm>
                    <a:off x="1061" y="0"/>
                    <a:ext cx="502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8088" name=""/>
              <p:cNvGrpSpPr>
                <a:grpSpLocks/>
              </p:cNvGrpSpPr>
              <p:nvPr/>
            </p:nvGrpSpPr>
            <p:grpSpPr>
              <a:xfrm>
                <a:off x="1563" y="0"/>
                <a:ext cx="451" cy="408"/>
                <a:chOff x="1563" y="0"/>
                <a:chExt cy="408" cx="451"/>
              </a:xfrm>
            </p:grpSpPr>
            <p:sp>
              <p:nvSpPr>
                <p:cNvPr id="88089" name=""/>
                <p:cNvSpPr>
                  <a:spLocks/>
                </p:cNvSpPr>
                <p:nvPr/>
              </p:nvSpPr>
              <p:spPr>
                <a:xfrm>
                  <a:off x="1563" y="0"/>
                  <a:ext cx="451" cy="40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8090" name=""/>
                <p:cNvGrpSpPr>
                  <a:grpSpLocks/>
                </p:cNvGrpSpPr>
                <p:nvPr/>
              </p:nvGrpSpPr>
              <p:grpSpPr>
                <a:xfrm>
                  <a:off x="1563" y="0"/>
                  <a:ext cx="451" cy="384"/>
                  <a:chOff x="1563" y="0"/>
                  <a:chExt cy="384" cx="451"/>
                </a:xfrm>
              </p:grpSpPr>
              <p:sp>
                <p:nvSpPr>
                  <p:cNvPr id="88091" name=""/>
                  <p:cNvSpPr>
                    <a:spLocks/>
                  </p:cNvSpPr>
                  <p:nvPr/>
                </p:nvSpPr>
                <p:spPr>
                  <a:xfrm>
                    <a:off x="1569" y="6"/>
                    <a:ext cx="439" cy="37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1800" dirty="0" b="1">
                        <a:solidFill>
                          <a:srgbClr val="000000"/>
                        </a:solidFill>
                      </a:rPr>
                      <a:t>HEIGHT</a:t>
                    </a:r>
                  </a:p>
                </p:txBody>
              </p:sp>
              <p:sp>
                <p:nvSpPr>
                  <p:cNvPr id="88092" name=""/>
                  <p:cNvSpPr>
                    <a:spLocks/>
                  </p:cNvSpPr>
                  <p:nvPr/>
                </p:nvSpPr>
                <p:spPr>
                  <a:xfrm>
                    <a:off x="1563" y="0"/>
                    <a:ext cx="45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8093" name=""/>
              <p:cNvGrpSpPr>
                <a:grpSpLocks/>
              </p:cNvGrpSpPr>
              <p:nvPr/>
            </p:nvGrpSpPr>
            <p:grpSpPr>
              <a:xfrm>
                <a:off x="0" y="396"/>
                <a:ext cx="330" cy="480"/>
                <a:chOff x="0" y="396"/>
                <a:chExt cy="480" cx="330"/>
              </a:xfrm>
            </p:grpSpPr>
            <p:sp>
              <p:nvSpPr>
                <p:cNvPr id="88094" name=""/>
                <p:cNvSpPr>
                  <a:spLocks/>
                </p:cNvSpPr>
                <p:nvPr/>
              </p:nvSpPr>
              <p:spPr>
                <a:xfrm>
                  <a:off x="6" y="402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9309203</a:t>
                  </a:r>
                </a:p>
              </p:txBody>
            </p:sp>
            <p:sp>
              <p:nvSpPr>
                <p:cNvPr id="88095" name=""/>
                <p:cNvSpPr>
                  <a:spLocks/>
                </p:cNvSpPr>
                <p:nvPr/>
              </p:nvSpPr>
              <p:spPr>
                <a:xfrm>
                  <a:off x="0" y="396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096" name=""/>
              <p:cNvGrpSpPr>
                <a:grpSpLocks/>
              </p:cNvGrpSpPr>
              <p:nvPr/>
            </p:nvGrpSpPr>
            <p:grpSpPr>
              <a:xfrm>
                <a:off x="330" y="396"/>
                <a:ext cx="448" cy="480"/>
                <a:chOff x="330" y="396"/>
                <a:chExt cy="480" cx="448"/>
              </a:xfrm>
            </p:grpSpPr>
            <p:sp>
              <p:nvSpPr>
                <p:cNvPr id="88097" name=""/>
                <p:cNvSpPr>
                  <a:spLocks/>
                </p:cNvSpPr>
                <p:nvPr/>
              </p:nvSpPr>
              <p:spPr>
                <a:xfrm>
                  <a:off x="336" y="402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欧阳美林</a:t>
                  </a:r>
                </a:p>
              </p:txBody>
            </p:sp>
            <p:sp>
              <p:nvSpPr>
                <p:cNvPr id="88098" name=""/>
                <p:cNvSpPr>
                  <a:spLocks/>
                </p:cNvSpPr>
                <p:nvPr/>
              </p:nvSpPr>
              <p:spPr>
                <a:xfrm>
                  <a:off x="330" y="396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099" name=""/>
              <p:cNvGrpSpPr>
                <a:grpSpLocks/>
              </p:cNvGrpSpPr>
              <p:nvPr/>
            </p:nvGrpSpPr>
            <p:grpSpPr>
              <a:xfrm>
                <a:off x="778" y="396"/>
                <a:ext cx="283" cy="480"/>
                <a:chOff x="778" y="396"/>
                <a:chExt cy="480" cx="283"/>
              </a:xfrm>
            </p:grpSpPr>
            <p:sp>
              <p:nvSpPr>
                <p:cNvPr id="88100" name=""/>
                <p:cNvSpPr>
                  <a:spLocks/>
                </p:cNvSpPr>
                <p:nvPr/>
              </p:nvSpPr>
              <p:spPr>
                <a:xfrm>
                  <a:off x="784" y="402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女</a:t>
                  </a:r>
                </a:p>
              </p:txBody>
            </p:sp>
            <p:sp>
              <p:nvSpPr>
                <p:cNvPr id="88101" name=""/>
                <p:cNvSpPr>
                  <a:spLocks/>
                </p:cNvSpPr>
                <p:nvPr/>
              </p:nvSpPr>
              <p:spPr>
                <a:xfrm>
                  <a:off x="778" y="396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02" name=""/>
              <p:cNvGrpSpPr>
                <a:grpSpLocks/>
              </p:cNvGrpSpPr>
              <p:nvPr/>
            </p:nvGrpSpPr>
            <p:grpSpPr>
              <a:xfrm>
                <a:off x="1061" y="396"/>
                <a:ext cx="502" cy="480"/>
                <a:chOff x="1061" y="396"/>
                <a:chExt cy="480" cx="502"/>
              </a:xfrm>
            </p:grpSpPr>
            <p:sp>
              <p:nvSpPr>
                <p:cNvPr id="88103" name=""/>
                <p:cNvSpPr>
                  <a:spLocks/>
                </p:cNvSpPr>
                <p:nvPr/>
              </p:nvSpPr>
              <p:spPr>
                <a:xfrm>
                  <a:off x="1067" y="402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1975-6-3</a:t>
                  </a:r>
                </a:p>
              </p:txBody>
            </p:sp>
            <p:sp>
              <p:nvSpPr>
                <p:cNvPr id="88104" name=""/>
                <p:cNvSpPr>
                  <a:spLocks/>
                </p:cNvSpPr>
                <p:nvPr/>
              </p:nvSpPr>
              <p:spPr>
                <a:xfrm>
                  <a:off x="1061" y="396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05" name=""/>
              <p:cNvGrpSpPr>
                <a:grpSpLocks/>
              </p:cNvGrpSpPr>
              <p:nvPr/>
            </p:nvGrpSpPr>
            <p:grpSpPr>
              <a:xfrm>
                <a:off x="1563" y="396"/>
                <a:ext cx="451" cy="480"/>
                <a:chOff x="1563" y="396"/>
                <a:chExt cy="480" cx="451"/>
              </a:xfrm>
            </p:grpSpPr>
            <p:sp>
              <p:nvSpPr>
                <p:cNvPr id="88106" name=""/>
                <p:cNvSpPr>
                  <a:spLocks/>
                </p:cNvSpPr>
                <p:nvPr/>
              </p:nvSpPr>
              <p:spPr>
                <a:xfrm>
                  <a:off x="1569" y="402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1.62</a:t>
                  </a:r>
                </a:p>
              </p:txBody>
            </p:sp>
            <p:sp>
              <p:nvSpPr>
                <p:cNvPr id="88107" name=""/>
                <p:cNvSpPr>
                  <a:spLocks/>
                </p:cNvSpPr>
                <p:nvPr/>
              </p:nvSpPr>
              <p:spPr>
                <a:xfrm>
                  <a:off x="1563" y="396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08" name=""/>
              <p:cNvGrpSpPr>
                <a:grpSpLocks/>
              </p:cNvGrpSpPr>
              <p:nvPr/>
            </p:nvGrpSpPr>
            <p:grpSpPr>
              <a:xfrm>
                <a:off x="0" y="888"/>
                <a:ext cx="330" cy="480"/>
                <a:chOff x="0" y="888"/>
                <a:chExt cy="480" cx="330"/>
              </a:xfrm>
            </p:grpSpPr>
            <p:sp>
              <p:nvSpPr>
                <p:cNvPr id="88109" name=""/>
                <p:cNvSpPr>
                  <a:spLocks/>
                </p:cNvSpPr>
                <p:nvPr/>
              </p:nvSpPr>
              <p:spPr>
                <a:xfrm>
                  <a:off x="6" y="894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9208123</a:t>
                  </a:r>
                </a:p>
              </p:txBody>
            </p:sp>
            <p:sp>
              <p:nvSpPr>
                <p:cNvPr id="88110" name=""/>
                <p:cNvSpPr>
                  <a:spLocks/>
                </p:cNvSpPr>
                <p:nvPr/>
              </p:nvSpPr>
              <p:spPr>
                <a:xfrm>
                  <a:off x="0" y="888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11" name=""/>
              <p:cNvGrpSpPr>
                <a:grpSpLocks/>
              </p:cNvGrpSpPr>
              <p:nvPr/>
            </p:nvGrpSpPr>
            <p:grpSpPr>
              <a:xfrm>
                <a:off x="330" y="888"/>
                <a:ext cx="448" cy="480"/>
                <a:chOff x="330" y="888"/>
                <a:chExt cy="480" cx="448"/>
              </a:xfrm>
            </p:grpSpPr>
            <p:sp>
              <p:nvSpPr>
                <p:cNvPr id="88112" name=""/>
                <p:cNvSpPr>
                  <a:spLocks/>
                </p:cNvSpPr>
                <p:nvPr/>
              </p:nvSpPr>
              <p:spPr>
                <a:xfrm>
                  <a:off x="336" y="894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王义平</a:t>
                  </a:r>
                </a:p>
              </p:txBody>
            </p:sp>
            <p:sp>
              <p:nvSpPr>
                <p:cNvPr id="88113" name=""/>
                <p:cNvSpPr>
                  <a:spLocks/>
                </p:cNvSpPr>
                <p:nvPr/>
              </p:nvSpPr>
              <p:spPr>
                <a:xfrm>
                  <a:off x="330" y="888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14" name=""/>
              <p:cNvGrpSpPr>
                <a:grpSpLocks/>
              </p:cNvGrpSpPr>
              <p:nvPr/>
            </p:nvGrpSpPr>
            <p:grpSpPr>
              <a:xfrm>
                <a:off x="778" y="888"/>
                <a:ext cx="283" cy="480"/>
                <a:chOff x="778" y="888"/>
                <a:chExt cy="480" cx="283"/>
              </a:xfrm>
            </p:grpSpPr>
            <p:sp>
              <p:nvSpPr>
                <p:cNvPr id="88115" name=""/>
                <p:cNvSpPr>
                  <a:spLocks/>
                </p:cNvSpPr>
                <p:nvPr/>
              </p:nvSpPr>
              <p:spPr>
                <a:xfrm>
                  <a:off x="784" y="894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男</a:t>
                  </a:r>
                </a:p>
              </p:txBody>
            </p:sp>
            <p:sp>
              <p:nvSpPr>
                <p:cNvPr id="88116" name=""/>
                <p:cNvSpPr>
                  <a:spLocks/>
                </p:cNvSpPr>
                <p:nvPr/>
              </p:nvSpPr>
              <p:spPr>
                <a:xfrm>
                  <a:off x="778" y="888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17" name=""/>
              <p:cNvGrpSpPr>
                <a:grpSpLocks/>
              </p:cNvGrpSpPr>
              <p:nvPr/>
            </p:nvGrpSpPr>
            <p:grpSpPr>
              <a:xfrm>
                <a:off x="1061" y="888"/>
                <a:ext cx="502" cy="480"/>
                <a:chOff x="1061" y="888"/>
                <a:chExt cy="480" cx="502"/>
              </a:xfrm>
            </p:grpSpPr>
            <p:sp>
              <p:nvSpPr>
                <p:cNvPr id="88118" name=""/>
                <p:cNvSpPr>
                  <a:spLocks/>
                </p:cNvSpPr>
                <p:nvPr/>
              </p:nvSpPr>
              <p:spPr>
                <a:xfrm>
                  <a:off x="1067" y="894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1974-8-20</a:t>
                  </a:r>
                </a:p>
              </p:txBody>
            </p:sp>
            <p:sp>
              <p:nvSpPr>
                <p:cNvPr id="88119" name=""/>
                <p:cNvSpPr>
                  <a:spLocks/>
                </p:cNvSpPr>
                <p:nvPr/>
              </p:nvSpPr>
              <p:spPr>
                <a:xfrm>
                  <a:off x="1061" y="888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20" name=""/>
              <p:cNvGrpSpPr>
                <a:grpSpLocks/>
              </p:cNvGrpSpPr>
              <p:nvPr/>
            </p:nvGrpSpPr>
            <p:grpSpPr>
              <a:xfrm>
                <a:off x="1563" y="888"/>
                <a:ext cx="451" cy="480"/>
                <a:chOff x="1563" y="888"/>
                <a:chExt cy="480" cx="451"/>
              </a:xfrm>
            </p:grpSpPr>
            <p:sp>
              <p:nvSpPr>
                <p:cNvPr id="88121" name=""/>
                <p:cNvSpPr>
                  <a:spLocks/>
                </p:cNvSpPr>
                <p:nvPr/>
              </p:nvSpPr>
              <p:spPr>
                <a:xfrm>
                  <a:off x="1569" y="894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1.71</a:t>
                  </a:r>
                </a:p>
              </p:txBody>
            </p:sp>
            <p:sp>
              <p:nvSpPr>
                <p:cNvPr id="88122" name=""/>
                <p:cNvSpPr>
                  <a:spLocks/>
                </p:cNvSpPr>
                <p:nvPr/>
              </p:nvSpPr>
              <p:spPr>
                <a:xfrm>
                  <a:off x="1563" y="888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23" name=""/>
              <p:cNvGrpSpPr>
                <a:grpSpLocks/>
              </p:cNvGrpSpPr>
              <p:nvPr/>
            </p:nvGrpSpPr>
            <p:grpSpPr>
              <a:xfrm>
                <a:off x="0" y="1380"/>
                <a:ext cx="330" cy="480"/>
                <a:chOff x="0" y="1380"/>
                <a:chExt cy="480" cx="330"/>
              </a:xfrm>
            </p:grpSpPr>
            <p:sp>
              <p:nvSpPr>
                <p:cNvPr id="88124" name=""/>
                <p:cNvSpPr>
                  <a:spLocks/>
                </p:cNvSpPr>
                <p:nvPr/>
              </p:nvSpPr>
              <p:spPr>
                <a:xfrm>
                  <a:off x="6" y="1386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9104421</a:t>
                  </a:r>
                </a:p>
              </p:txBody>
            </p:sp>
            <p:sp>
              <p:nvSpPr>
                <p:cNvPr id="88125" name=""/>
                <p:cNvSpPr>
                  <a:spLocks/>
                </p:cNvSpPr>
                <p:nvPr/>
              </p:nvSpPr>
              <p:spPr>
                <a:xfrm>
                  <a:off x="0" y="1380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26" name=""/>
              <p:cNvGrpSpPr>
                <a:grpSpLocks/>
              </p:cNvGrpSpPr>
              <p:nvPr/>
            </p:nvGrpSpPr>
            <p:grpSpPr>
              <a:xfrm>
                <a:off x="330" y="1380"/>
                <a:ext cx="448" cy="480"/>
                <a:chOff x="330" y="1380"/>
                <a:chExt cy="480" cx="448"/>
              </a:xfrm>
            </p:grpSpPr>
            <p:sp>
              <p:nvSpPr>
                <p:cNvPr id="88127" name=""/>
                <p:cNvSpPr>
                  <a:spLocks/>
                </p:cNvSpPr>
                <p:nvPr/>
              </p:nvSpPr>
              <p:spPr>
                <a:xfrm>
                  <a:off x="336" y="1386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周远行</a:t>
                  </a:r>
                </a:p>
              </p:txBody>
            </p:sp>
            <p:sp>
              <p:nvSpPr>
                <p:cNvPr id="88128" name=""/>
                <p:cNvSpPr>
                  <a:spLocks/>
                </p:cNvSpPr>
                <p:nvPr/>
              </p:nvSpPr>
              <p:spPr>
                <a:xfrm>
                  <a:off x="330" y="1380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29" name=""/>
              <p:cNvGrpSpPr>
                <a:grpSpLocks/>
              </p:cNvGrpSpPr>
              <p:nvPr/>
            </p:nvGrpSpPr>
            <p:grpSpPr>
              <a:xfrm>
                <a:off x="778" y="1380"/>
                <a:ext cx="283" cy="480"/>
                <a:chOff x="778" y="1380"/>
                <a:chExt cy="480" cx="283"/>
              </a:xfrm>
            </p:grpSpPr>
            <p:sp>
              <p:nvSpPr>
                <p:cNvPr id="88130" name=""/>
                <p:cNvSpPr>
                  <a:spLocks/>
                </p:cNvSpPr>
                <p:nvPr/>
              </p:nvSpPr>
              <p:spPr>
                <a:xfrm>
                  <a:off x="784" y="1386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男</a:t>
                  </a:r>
                </a:p>
              </p:txBody>
            </p:sp>
            <p:sp>
              <p:nvSpPr>
                <p:cNvPr id="88131" name=""/>
                <p:cNvSpPr>
                  <a:spLocks/>
                </p:cNvSpPr>
                <p:nvPr/>
              </p:nvSpPr>
              <p:spPr>
                <a:xfrm>
                  <a:off x="778" y="1380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32" name=""/>
              <p:cNvGrpSpPr>
                <a:grpSpLocks/>
              </p:cNvGrpSpPr>
              <p:nvPr/>
            </p:nvGrpSpPr>
            <p:grpSpPr>
              <a:xfrm>
                <a:off x="1061" y="1380"/>
                <a:ext cx="502" cy="480"/>
                <a:chOff x="1061" y="1380"/>
                <a:chExt cy="480" cx="502"/>
              </a:xfrm>
            </p:grpSpPr>
            <p:sp>
              <p:nvSpPr>
                <p:cNvPr id="88133" name=""/>
                <p:cNvSpPr>
                  <a:spLocks/>
                </p:cNvSpPr>
                <p:nvPr/>
              </p:nvSpPr>
              <p:spPr>
                <a:xfrm>
                  <a:off x="1067" y="1386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1973-7-16</a:t>
                  </a:r>
                </a:p>
              </p:txBody>
            </p:sp>
            <p:sp>
              <p:nvSpPr>
                <p:cNvPr id="88134" name=""/>
                <p:cNvSpPr>
                  <a:spLocks/>
                </p:cNvSpPr>
                <p:nvPr/>
              </p:nvSpPr>
              <p:spPr>
                <a:xfrm>
                  <a:off x="1061" y="1380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35" name=""/>
              <p:cNvGrpSpPr>
                <a:grpSpLocks/>
              </p:cNvGrpSpPr>
              <p:nvPr/>
            </p:nvGrpSpPr>
            <p:grpSpPr>
              <a:xfrm>
                <a:off x="1563" y="1380"/>
                <a:ext cx="451" cy="480"/>
                <a:chOff x="1563" y="1380"/>
                <a:chExt cy="480" cx="451"/>
              </a:xfrm>
            </p:grpSpPr>
            <p:sp>
              <p:nvSpPr>
                <p:cNvPr id="88136" name=""/>
                <p:cNvSpPr>
                  <a:spLocks/>
                </p:cNvSpPr>
                <p:nvPr/>
              </p:nvSpPr>
              <p:spPr>
                <a:xfrm>
                  <a:off x="1569" y="1386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1.83</a:t>
                  </a:r>
                </a:p>
              </p:txBody>
            </p:sp>
            <p:sp>
              <p:nvSpPr>
                <p:cNvPr id="88137" name=""/>
                <p:cNvSpPr>
                  <a:spLocks/>
                </p:cNvSpPr>
                <p:nvPr/>
              </p:nvSpPr>
              <p:spPr>
                <a:xfrm>
                  <a:off x="1563" y="1380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38" name=""/>
              <p:cNvGrpSpPr>
                <a:grpSpLocks/>
              </p:cNvGrpSpPr>
              <p:nvPr/>
            </p:nvGrpSpPr>
            <p:grpSpPr>
              <a:xfrm>
                <a:off x="0" y="1872"/>
                <a:ext cx="330" cy="480"/>
                <a:chOff x="0" y="1872"/>
                <a:chExt cy="480" cx="330"/>
              </a:xfrm>
            </p:grpSpPr>
            <p:sp>
              <p:nvSpPr>
                <p:cNvPr id="88139" name=""/>
                <p:cNvSpPr>
                  <a:spLocks/>
                </p:cNvSpPr>
                <p:nvPr/>
              </p:nvSpPr>
              <p:spPr>
                <a:xfrm>
                  <a:off x="6" y="1878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ff0000"/>
                      </a:solidFill>
                    </a:rPr>
                    <a:t>9309119</a:t>
                  </a:r>
                </a:p>
              </p:txBody>
            </p:sp>
            <p:sp>
              <p:nvSpPr>
                <p:cNvPr id="88140" name=""/>
                <p:cNvSpPr>
                  <a:spLocks/>
                </p:cNvSpPr>
                <p:nvPr/>
              </p:nvSpPr>
              <p:spPr>
                <a:xfrm>
                  <a:off x="0" y="1872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41" name=""/>
              <p:cNvGrpSpPr>
                <a:grpSpLocks/>
              </p:cNvGrpSpPr>
              <p:nvPr/>
            </p:nvGrpSpPr>
            <p:grpSpPr>
              <a:xfrm>
                <a:off x="330" y="1872"/>
                <a:ext cx="448" cy="480"/>
                <a:chOff x="330" y="1872"/>
                <a:chExt cy="480" cx="448"/>
              </a:xfrm>
            </p:grpSpPr>
            <p:sp>
              <p:nvSpPr>
                <p:cNvPr id="88142" name=""/>
                <p:cNvSpPr>
                  <a:spLocks/>
                </p:cNvSpPr>
                <p:nvPr/>
              </p:nvSpPr>
              <p:spPr>
                <a:xfrm>
                  <a:off x="336" y="1878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ff0000"/>
                      </a:solidFill>
                    </a:rPr>
                    <a:t>李维</a:t>
                  </a:r>
                </a:p>
              </p:txBody>
            </p:sp>
            <p:sp>
              <p:nvSpPr>
                <p:cNvPr id="88143" name=""/>
                <p:cNvSpPr>
                  <a:spLocks/>
                </p:cNvSpPr>
                <p:nvPr/>
              </p:nvSpPr>
              <p:spPr>
                <a:xfrm>
                  <a:off x="330" y="1872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44" name=""/>
              <p:cNvGrpSpPr>
                <a:grpSpLocks/>
              </p:cNvGrpSpPr>
              <p:nvPr/>
            </p:nvGrpSpPr>
            <p:grpSpPr>
              <a:xfrm>
                <a:off x="778" y="1872"/>
                <a:ext cx="283" cy="480"/>
                <a:chOff x="778" y="1872"/>
                <a:chExt cy="480" cx="283"/>
              </a:xfrm>
            </p:grpSpPr>
            <p:sp>
              <p:nvSpPr>
                <p:cNvPr id="88145" name=""/>
                <p:cNvSpPr>
                  <a:spLocks/>
                </p:cNvSpPr>
                <p:nvPr/>
              </p:nvSpPr>
              <p:spPr>
                <a:xfrm>
                  <a:off x="784" y="1878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ff0000"/>
                      </a:solidFill>
                    </a:rPr>
                    <a:t>女</a:t>
                  </a:r>
                </a:p>
              </p:txBody>
            </p:sp>
            <p:sp>
              <p:nvSpPr>
                <p:cNvPr id="88146" name=""/>
                <p:cNvSpPr>
                  <a:spLocks/>
                </p:cNvSpPr>
                <p:nvPr/>
              </p:nvSpPr>
              <p:spPr>
                <a:xfrm>
                  <a:off x="778" y="1872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47" name=""/>
              <p:cNvGrpSpPr>
                <a:grpSpLocks/>
              </p:cNvGrpSpPr>
              <p:nvPr/>
            </p:nvGrpSpPr>
            <p:grpSpPr>
              <a:xfrm>
                <a:off x="1061" y="1872"/>
                <a:ext cx="502" cy="480"/>
                <a:chOff x="1061" y="1872"/>
                <a:chExt cy="480" cx="502"/>
              </a:xfrm>
            </p:grpSpPr>
            <p:sp>
              <p:nvSpPr>
                <p:cNvPr id="88148" name=""/>
                <p:cNvSpPr>
                  <a:spLocks/>
                </p:cNvSpPr>
                <p:nvPr/>
              </p:nvSpPr>
              <p:spPr>
                <a:xfrm>
                  <a:off x="1067" y="1878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1800" dirty="0" b="1">
                      <a:solidFill>
                        <a:srgbClr val="ff0000"/>
                      </a:solidFill>
                    </a:rPr>
                    <a:t>1976-8-10</a:t>
                  </a:r>
                </a:p>
              </p:txBody>
            </p:sp>
            <p:sp>
              <p:nvSpPr>
                <p:cNvPr id="88149" name=""/>
                <p:cNvSpPr>
                  <a:spLocks/>
                </p:cNvSpPr>
                <p:nvPr/>
              </p:nvSpPr>
              <p:spPr>
                <a:xfrm>
                  <a:off x="1061" y="1872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50" name=""/>
              <p:cNvGrpSpPr>
                <a:grpSpLocks/>
              </p:cNvGrpSpPr>
              <p:nvPr/>
            </p:nvGrpSpPr>
            <p:grpSpPr>
              <a:xfrm>
                <a:off x="1563" y="1872"/>
                <a:ext cx="451" cy="480"/>
                <a:chOff x="1563" y="1872"/>
                <a:chExt cy="480" cx="451"/>
              </a:xfrm>
            </p:grpSpPr>
            <p:sp>
              <p:nvSpPr>
                <p:cNvPr id="88151" name=""/>
                <p:cNvSpPr>
                  <a:spLocks/>
                </p:cNvSpPr>
                <p:nvPr/>
              </p:nvSpPr>
              <p:spPr>
                <a:xfrm>
                  <a:off x="1569" y="1878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1800" dirty="0" b="1">
                      <a:solidFill>
                        <a:srgbClr val="ff0000"/>
                      </a:solidFill>
                    </a:rPr>
                    <a:t>1.68</a:t>
                  </a:r>
                </a:p>
              </p:txBody>
            </p:sp>
            <p:sp>
              <p:nvSpPr>
                <p:cNvPr id="88152" name=""/>
                <p:cNvSpPr>
                  <a:spLocks/>
                </p:cNvSpPr>
                <p:nvPr/>
              </p:nvSpPr>
              <p:spPr>
                <a:xfrm>
                  <a:off x="1563" y="1872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53" name=""/>
              <p:cNvGrpSpPr>
                <a:grpSpLocks/>
              </p:cNvGrpSpPr>
              <p:nvPr/>
            </p:nvGrpSpPr>
            <p:grpSpPr>
              <a:xfrm>
                <a:off x="0" y="2364"/>
                <a:ext cx="330" cy="480"/>
                <a:chOff x="0" y="2364"/>
                <a:chExt cy="480" cx="330"/>
              </a:xfrm>
            </p:grpSpPr>
            <p:sp>
              <p:nvSpPr>
                <p:cNvPr id="88154" name=""/>
                <p:cNvSpPr>
                  <a:spLocks/>
                </p:cNvSpPr>
                <p:nvPr/>
              </p:nvSpPr>
              <p:spPr>
                <a:xfrm>
                  <a:off x="6" y="2370"/>
                  <a:ext cx="318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9209120</a:t>
                  </a:r>
                </a:p>
              </p:txBody>
            </p:sp>
            <p:sp>
              <p:nvSpPr>
                <p:cNvPr id="88155" name=""/>
                <p:cNvSpPr>
                  <a:spLocks/>
                </p:cNvSpPr>
                <p:nvPr/>
              </p:nvSpPr>
              <p:spPr>
                <a:xfrm>
                  <a:off x="0" y="2364"/>
                  <a:ext cx="33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56" name=""/>
              <p:cNvGrpSpPr>
                <a:grpSpLocks/>
              </p:cNvGrpSpPr>
              <p:nvPr/>
            </p:nvGrpSpPr>
            <p:grpSpPr>
              <a:xfrm>
                <a:off x="330" y="2364"/>
                <a:ext cx="448" cy="480"/>
                <a:chOff x="330" y="2364"/>
                <a:chExt cy="480" cx="448"/>
              </a:xfrm>
            </p:grpSpPr>
            <p:sp>
              <p:nvSpPr>
                <p:cNvPr id="88157" name=""/>
                <p:cNvSpPr>
                  <a:spLocks/>
                </p:cNvSpPr>
                <p:nvPr/>
              </p:nvSpPr>
              <p:spPr>
                <a:xfrm>
                  <a:off x="336" y="2370"/>
                  <a:ext cx="436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王大力</a:t>
                  </a:r>
                </a:p>
              </p:txBody>
            </p:sp>
            <p:sp>
              <p:nvSpPr>
                <p:cNvPr id="88158" name=""/>
                <p:cNvSpPr>
                  <a:spLocks/>
                </p:cNvSpPr>
                <p:nvPr/>
              </p:nvSpPr>
              <p:spPr>
                <a:xfrm>
                  <a:off x="330" y="2364"/>
                  <a:ext cx="44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59" name=""/>
              <p:cNvGrpSpPr>
                <a:grpSpLocks/>
              </p:cNvGrpSpPr>
              <p:nvPr/>
            </p:nvGrpSpPr>
            <p:grpSpPr>
              <a:xfrm>
                <a:off x="778" y="2364"/>
                <a:ext cx="283" cy="480"/>
                <a:chOff x="778" y="2364"/>
                <a:chExt cy="480" cx="283"/>
              </a:xfrm>
            </p:grpSpPr>
            <p:sp>
              <p:nvSpPr>
                <p:cNvPr id="88160" name=""/>
                <p:cNvSpPr>
                  <a:spLocks/>
                </p:cNvSpPr>
                <p:nvPr/>
              </p:nvSpPr>
              <p:spPr>
                <a:xfrm>
                  <a:off x="784" y="2370"/>
                  <a:ext cx="271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男</a:t>
                  </a:r>
                </a:p>
              </p:txBody>
            </p:sp>
            <p:sp>
              <p:nvSpPr>
                <p:cNvPr id="88161" name=""/>
                <p:cNvSpPr>
                  <a:spLocks/>
                </p:cNvSpPr>
                <p:nvPr/>
              </p:nvSpPr>
              <p:spPr>
                <a:xfrm>
                  <a:off x="778" y="2364"/>
                  <a:ext cx="2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62" name=""/>
              <p:cNvGrpSpPr>
                <a:grpSpLocks/>
              </p:cNvGrpSpPr>
              <p:nvPr/>
            </p:nvGrpSpPr>
            <p:grpSpPr>
              <a:xfrm>
                <a:off x="1061" y="2364"/>
                <a:ext cx="502" cy="480"/>
                <a:chOff x="1061" y="2364"/>
                <a:chExt cy="480" cx="502"/>
              </a:xfrm>
            </p:grpSpPr>
            <p:sp>
              <p:nvSpPr>
                <p:cNvPr id="88163" name=""/>
                <p:cNvSpPr>
                  <a:spLocks/>
                </p:cNvSpPr>
                <p:nvPr/>
              </p:nvSpPr>
              <p:spPr>
                <a:xfrm>
                  <a:off x="1067" y="2370"/>
                  <a:ext cx="490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1973-10-20</a:t>
                  </a:r>
                </a:p>
              </p:txBody>
            </p:sp>
            <p:sp>
              <p:nvSpPr>
                <p:cNvPr id="88164" name=""/>
                <p:cNvSpPr>
                  <a:spLocks/>
                </p:cNvSpPr>
                <p:nvPr/>
              </p:nvSpPr>
              <p:spPr>
                <a:xfrm>
                  <a:off x="1061" y="2364"/>
                  <a:ext cx="5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165" name=""/>
              <p:cNvGrpSpPr>
                <a:grpSpLocks/>
              </p:cNvGrpSpPr>
              <p:nvPr/>
            </p:nvGrpSpPr>
            <p:grpSpPr>
              <a:xfrm>
                <a:off x="1563" y="2364"/>
                <a:ext cx="451" cy="480"/>
                <a:chOff x="1563" y="2364"/>
                <a:chExt cy="480" cx="451"/>
              </a:xfrm>
            </p:grpSpPr>
            <p:sp>
              <p:nvSpPr>
                <p:cNvPr id="88166" name=""/>
                <p:cNvSpPr>
                  <a:spLocks/>
                </p:cNvSpPr>
                <p:nvPr/>
              </p:nvSpPr>
              <p:spPr>
                <a:xfrm>
                  <a:off x="1569" y="2370"/>
                  <a:ext cx="439" cy="4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1800" dirty="0" b="1">
                      <a:solidFill>
                        <a:srgbClr val="000000"/>
                      </a:solidFill>
                    </a:rPr>
                    <a:t>1.75</a:t>
                  </a:r>
                </a:p>
              </p:txBody>
            </p:sp>
            <p:sp>
              <p:nvSpPr>
                <p:cNvPr id="88167" name=""/>
                <p:cNvSpPr>
                  <a:spLocks/>
                </p:cNvSpPr>
                <p:nvPr/>
              </p:nvSpPr>
              <p:spPr>
                <a:xfrm>
                  <a:off x="1563" y="2364"/>
                  <a:ext cx="45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8168" name=""/>
            <p:cNvSpPr>
              <a:spLocks/>
            </p:cNvSpPr>
            <p:nvPr/>
          </p:nvSpPr>
          <p:spPr>
            <a:xfrm>
              <a:off x="-3" y="-3"/>
              <a:ext cx="2020" cy="2850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5584" name=""/>
        <p:cNvGrpSpPr>
          <a:grpSpLocks/>
        </p:cNvGrpSpPr>
        <p:nvPr/>
      </p:nvGrpSpPr>
      <p:grpSpPr>
        <a:xfrm/>
      </p:grpSpPr>
      <p:sp>
        <p:nvSpPr>
          <p:cNvPr id="195586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grpSp>
        <p:nvGrpSpPr>
          <p:cNvPr id="195588" name=""/>
          <p:cNvGrpSpPr>
            <a:grpSpLocks/>
          </p:cNvGrpSpPr>
          <p:nvPr/>
        </p:nvGrpSpPr>
        <p:grpSpPr>
          <a:xfrm>
            <a:off x="107950" y="2420938"/>
            <a:ext cx="4953000" cy="2981325"/>
            <a:chOff x="-3" y="-3"/>
            <a:chExt cy="2310" cx="1674"/>
          </a:xfrm>
        </p:grpSpPr>
        <p:grpSp>
          <p:nvGrpSpPr>
            <p:cNvPr id="195589" name=""/>
            <p:cNvGrpSpPr>
              <a:grpSpLocks/>
            </p:cNvGrpSpPr>
            <p:nvPr/>
          </p:nvGrpSpPr>
          <p:grpSpPr>
            <a:xfrm>
              <a:off x="0" y="0"/>
              <a:ext cx="1668" cy="2304"/>
              <a:chOff x="0" y="0"/>
              <a:chExt cy="2304" cx="1668"/>
            </a:xfrm>
          </p:grpSpPr>
          <p:grpSp>
            <p:nvGrpSpPr>
              <p:cNvPr id="195590" name=""/>
              <p:cNvGrpSpPr>
                <a:grpSpLocks/>
              </p:cNvGrpSpPr>
              <p:nvPr/>
            </p:nvGrpSpPr>
            <p:grpSpPr>
              <a:xfrm>
                <a:off x="0" y="0"/>
                <a:ext cx="348" cy="398"/>
                <a:chOff x="0" y="0"/>
                <a:chExt cy="398" cx="348"/>
              </a:xfrm>
            </p:grpSpPr>
            <p:sp>
              <p:nvSpPr>
                <p:cNvPr id="195591" name=""/>
                <p:cNvSpPr>
                  <a:spLocks/>
                </p:cNvSpPr>
                <p:nvPr/>
              </p:nvSpPr>
              <p:spPr>
                <a:xfrm>
                  <a:off x="0" y="0"/>
                  <a:ext cx="34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5592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48" cy="374"/>
                  <a:chOff x="0" y="0"/>
                  <a:chExt cy="374" cx="348"/>
                </a:xfrm>
              </p:grpSpPr>
              <p:sp>
                <p:nvSpPr>
                  <p:cNvPr id="195593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3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CNO</a:t>
                    </a:r>
                  </a:p>
                </p:txBody>
              </p:sp>
              <p:sp>
                <p:nvSpPr>
                  <p:cNvPr id="195594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4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5595" name=""/>
              <p:cNvGrpSpPr>
                <a:grpSpLocks/>
              </p:cNvGrpSpPr>
              <p:nvPr/>
            </p:nvGrpSpPr>
            <p:grpSpPr>
              <a:xfrm>
                <a:off x="348" y="0"/>
                <a:ext cx="392" cy="398"/>
                <a:chOff x="348" y="0"/>
                <a:chExt cy="398" cx="392"/>
              </a:xfrm>
            </p:grpSpPr>
            <p:sp>
              <p:nvSpPr>
                <p:cNvPr id="195596" name=""/>
                <p:cNvSpPr>
                  <a:spLocks/>
                </p:cNvSpPr>
                <p:nvPr/>
              </p:nvSpPr>
              <p:spPr>
                <a:xfrm>
                  <a:off x="348" y="0"/>
                  <a:ext cx="392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5597" name=""/>
                <p:cNvGrpSpPr>
                  <a:grpSpLocks/>
                </p:cNvGrpSpPr>
                <p:nvPr/>
              </p:nvGrpSpPr>
              <p:grpSpPr>
                <a:xfrm>
                  <a:off x="348" y="0"/>
                  <a:ext cx="392" cy="374"/>
                  <a:chOff x="348" y="0"/>
                  <a:chExt cy="374" cx="392"/>
                </a:xfrm>
              </p:grpSpPr>
              <p:sp>
                <p:nvSpPr>
                  <p:cNvPr id="195598" name=""/>
                  <p:cNvSpPr>
                    <a:spLocks/>
                  </p:cNvSpPr>
                  <p:nvPr/>
                </p:nvSpPr>
                <p:spPr>
                  <a:xfrm>
                    <a:off x="354" y="6"/>
                    <a:ext cx="380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LHOUR</a:t>
                    </a:r>
                  </a:p>
                </p:txBody>
              </p:sp>
              <p:sp>
                <p:nvSpPr>
                  <p:cNvPr id="195599" name=""/>
                  <p:cNvSpPr>
                    <a:spLocks/>
                  </p:cNvSpPr>
                  <p:nvPr/>
                </p:nvSpPr>
                <p:spPr>
                  <a:xfrm>
                    <a:off x="348" y="0"/>
                    <a:ext cx="392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5600" name=""/>
              <p:cNvGrpSpPr>
                <a:grpSpLocks/>
              </p:cNvGrpSpPr>
              <p:nvPr/>
            </p:nvGrpSpPr>
            <p:grpSpPr>
              <a:xfrm>
                <a:off x="740" y="0"/>
                <a:ext cx="408" cy="398"/>
                <a:chOff x="740" y="0"/>
                <a:chExt cy="398" cx="408"/>
              </a:xfrm>
            </p:grpSpPr>
            <p:sp>
              <p:nvSpPr>
                <p:cNvPr id="195601" name=""/>
                <p:cNvSpPr>
                  <a:spLocks/>
                </p:cNvSpPr>
                <p:nvPr/>
              </p:nvSpPr>
              <p:spPr>
                <a:xfrm>
                  <a:off x="740" y="0"/>
                  <a:ext cx="40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5602" name=""/>
                <p:cNvGrpSpPr>
                  <a:grpSpLocks/>
                </p:cNvGrpSpPr>
                <p:nvPr/>
              </p:nvGrpSpPr>
              <p:grpSpPr>
                <a:xfrm>
                  <a:off x="740" y="0"/>
                  <a:ext cx="408" cy="374"/>
                  <a:chOff x="740" y="0"/>
                  <a:chExt cy="374" cx="408"/>
                </a:xfrm>
              </p:grpSpPr>
              <p:sp>
                <p:nvSpPr>
                  <p:cNvPr id="195603" name=""/>
                  <p:cNvSpPr>
                    <a:spLocks/>
                  </p:cNvSpPr>
                  <p:nvPr/>
                </p:nvSpPr>
                <p:spPr>
                  <a:xfrm>
                    <a:off x="746" y="6"/>
                    <a:ext cx="39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/>
                    <a:r>
                      <a:rPr lang="zh-CN" sz="1800" dirty="0" b="1">
                        <a:solidFill>
                          <a:srgbClr val="000000"/>
                        </a:solidFill>
                      </a:rPr>
                      <a:t>CREDIT</a:t>
                    </a:r>
                  </a:p>
                </p:txBody>
              </p:sp>
              <p:sp>
                <p:nvSpPr>
                  <p:cNvPr id="195604" name=""/>
                  <p:cNvSpPr>
                    <a:spLocks/>
                  </p:cNvSpPr>
                  <p:nvPr/>
                </p:nvSpPr>
                <p:spPr>
                  <a:xfrm>
                    <a:off x="740" y="0"/>
                    <a:ext cx="40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5605" name=""/>
              <p:cNvGrpSpPr>
                <a:grpSpLocks/>
              </p:cNvGrpSpPr>
              <p:nvPr/>
            </p:nvGrpSpPr>
            <p:grpSpPr>
              <a:xfrm>
                <a:off x="1148" y="0"/>
                <a:ext cx="520" cy="398"/>
                <a:chOff x="1148" y="0"/>
                <a:chExt cy="398" cx="520"/>
              </a:xfrm>
            </p:grpSpPr>
            <p:sp>
              <p:nvSpPr>
                <p:cNvPr id="195606" name=""/>
                <p:cNvSpPr>
                  <a:spLocks/>
                </p:cNvSpPr>
                <p:nvPr/>
              </p:nvSpPr>
              <p:spPr>
                <a:xfrm>
                  <a:off x="1148" y="0"/>
                  <a:ext cx="520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5607" name=""/>
                <p:cNvGrpSpPr>
                  <a:grpSpLocks/>
                </p:cNvGrpSpPr>
                <p:nvPr/>
              </p:nvGrpSpPr>
              <p:grpSpPr>
                <a:xfrm>
                  <a:off x="1148" y="0"/>
                  <a:ext cx="520" cy="374"/>
                  <a:chOff x="1148" y="0"/>
                  <a:chExt cy="374" cx="520"/>
                </a:xfrm>
              </p:grpSpPr>
              <p:sp>
                <p:nvSpPr>
                  <p:cNvPr id="195608" name=""/>
                  <p:cNvSpPr>
                    <a:spLocks/>
                  </p:cNvSpPr>
                  <p:nvPr/>
                </p:nvSpPr>
                <p:spPr>
                  <a:xfrm>
                    <a:off x="1154" y="6"/>
                    <a:ext cx="508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/>
                    <a:r>
                      <a:rPr lang="zh-CN" sz="1800" dirty="0" b="1">
                        <a:solidFill>
                          <a:srgbClr val="000000"/>
                        </a:solidFill>
                      </a:rPr>
                      <a:t>SEMESTER</a:t>
                    </a:r>
                  </a:p>
                </p:txBody>
              </p:sp>
              <p:sp>
                <p:nvSpPr>
                  <p:cNvPr id="195609" name=""/>
                  <p:cNvSpPr>
                    <a:spLocks/>
                  </p:cNvSpPr>
                  <p:nvPr/>
                </p:nvSpPr>
                <p:spPr>
                  <a:xfrm>
                    <a:off x="1148" y="0"/>
                    <a:ext cx="520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5610" name=""/>
              <p:cNvGrpSpPr>
                <a:grpSpLocks/>
              </p:cNvGrpSpPr>
              <p:nvPr/>
            </p:nvGrpSpPr>
            <p:grpSpPr>
              <a:xfrm>
                <a:off x="0" y="386"/>
                <a:ext cx="348" cy="374"/>
                <a:chOff x="0" y="386"/>
                <a:chExt cy="374" cx="348"/>
              </a:xfrm>
            </p:grpSpPr>
            <p:sp>
              <p:nvSpPr>
                <p:cNvPr id="195611" name=""/>
                <p:cNvSpPr>
                  <a:spLocks/>
                </p:cNvSpPr>
                <p:nvPr/>
              </p:nvSpPr>
              <p:spPr>
                <a:xfrm>
                  <a:off x="6" y="39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sz="2000" dirty="0" b="1">
                      <a:solidFill>
                        <a:srgbClr val="ff0000"/>
                      </a:solidFill>
                    </a:rPr>
                    <a:t>CS-110</a:t>
                  </a:r>
                </a:p>
              </p:txBody>
            </p:sp>
            <p:sp>
              <p:nvSpPr>
                <p:cNvPr id="195612" name=""/>
                <p:cNvSpPr>
                  <a:spLocks/>
                </p:cNvSpPr>
                <p:nvPr/>
              </p:nvSpPr>
              <p:spPr>
                <a:xfrm>
                  <a:off x="0" y="38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13" name=""/>
              <p:cNvGrpSpPr>
                <a:grpSpLocks/>
              </p:cNvGrpSpPr>
              <p:nvPr/>
            </p:nvGrpSpPr>
            <p:grpSpPr>
              <a:xfrm>
                <a:off x="348" y="386"/>
                <a:ext cx="392" cy="374"/>
                <a:chOff x="348" y="386"/>
                <a:chExt cy="374" cx="392"/>
              </a:xfrm>
            </p:grpSpPr>
            <p:sp>
              <p:nvSpPr>
                <p:cNvPr id="195614" name=""/>
                <p:cNvSpPr>
                  <a:spLocks/>
                </p:cNvSpPr>
                <p:nvPr/>
              </p:nvSpPr>
              <p:spPr>
                <a:xfrm>
                  <a:off x="354" y="392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ff0000"/>
                      </a:solidFill>
                    </a:rPr>
                    <a:t>60</a:t>
                  </a:r>
                </a:p>
              </p:txBody>
            </p:sp>
            <p:sp>
              <p:nvSpPr>
                <p:cNvPr id="195615" name=""/>
                <p:cNvSpPr>
                  <a:spLocks/>
                </p:cNvSpPr>
                <p:nvPr/>
              </p:nvSpPr>
              <p:spPr>
                <a:xfrm>
                  <a:off x="348" y="386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16" name=""/>
              <p:cNvGrpSpPr>
                <a:grpSpLocks/>
              </p:cNvGrpSpPr>
              <p:nvPr/>
            </p:nvGrpSpPr>
            <p:grpSpPr>
              <a:xfrm>
                <a:off x="740" y="386"/>
                <a:ext cx="408" cy="374"/>
                <a:chOff x="740" y="386"/>
                <a:chExt cy="374" cx="408"/>
              </a:xfrm>
            </p:grpSpPr>
            <p:sp>
              <p:nvSpPr>
                <p:cNvPr id="195617" name=""/>
                <p:cNvSpPr>
                  <a:spLocks/>
                </p:cNvSpPr>
                <p:nvPr/>
              </p:nvSpPr>
              <p:spPr>
                <a:xfrm>
                  <a:off x="746" y="392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195618" name=""/>
                <p:cNvSpPr>
                  <a:spLocks/>
                </p:cNvSpPr>
                <p:nvPr/>
              </p:nvSpPr>
              <p:spPr>
                <a:xfrm>
                  <a:off x="740" y="386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19" name=""/>
              <p:cNvGrpSpPr>
                <a:grpSpLocks/>
              </p:cNvGrpSpPr>
              <p:nvPr/>
            </p:nvGrpSpPr>
            <p:grpSpPr>
              <a:xfrm>
                <a:off x="1148" y="386"/>
                <a:ext cx="520" cy="374"/>
                <a:chOff x="1148" y="386"/>
                <a:chExt cy="374" cx="520"/>
              </a:xfrm>
            </p:grpSpPr>
            <p:sp>
              <p:nvSpPr>
                <p:cNvPr id="195620" name=""/>
                <p:cNvSpPr>
                  <a:spLocks/>
                </p:cNvSpPr>
                <p:nvPr/>
              </p:nvSpPr>
              <p:spPr>
                <a:xfrm>
                  <a:off x="1154" y="392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ff0000"/>
                      </a:solidFill>
                    </a:rPr>
                    <a:t>秋</a:t>
                  </a:r>
                </a:p>
              </p:txBody>
            </p:sp>
            <p:sp>
              <p:nvSpPr>
                <p:cNvPr id="195621" name=""/>
                <p:cNvSpPr>
                  <a:spLocks/>
                </p:cNvSpPr>
                <p:nvPr/>
              </p:nvSpPr>
              <p:spPr>
                <a:xfrm>
                  <a:off x="1148" y="386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22" name=""/>
              <p:cNvGrpSpPr>
                <a:grpSpLocks/>
              </p:cNvGrpSpPr>
              <p:nvPr/>
            </p:nvGrpSpPr>
            <p:grpSpPr>
              <a:xfrm>
                <a:off x="0" y="772"/>
                <a:ext cx="348" cy="374"/>
                <a:chOff x="0" y="772"/>
                <a:chExt cy="374" cx="348"/>
              </a:xfrm>
            </p:grpSpPr>
            <p:sp>
              <p:nvSpPr>
                <p:cNvPr id="195623" name=""/>
                <p:cNvSpPr>
                  <a:spLocks/>
                </p:cNvSpPr>
                <p:nvPr/>
              </p:nvSpPr>
              <p:spPr>
                <a:xfrm>
                  <a:off x="6" y="778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sz="2000" dirty="0" b="1">
                      <a:solidFill>
                        <a:srgbClr val="000000"/>
                      </a:solidFill>
                    </a:rPr>
                    <a:t>CS-201</a:t>
                  </a:r>
                </a:p>
              </p:txBody>
            </p:sp>
            <p:sp>
              <p:nvSpPr>
                <p:cNvPr id="195624" name=""/>
                <p:cNvSpPr>
                  <a:spLocks/>
                </p:cNvSpPr>
                <p:nvPr/>
              </p:nvSpPr>
              <p:spPr>
                <a:xfrm>
                  <a:off x="0" y="772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25" name=""/>
              <p:cNvGrpSpPr>
                <a:grpSpLocks/>
              </p:cNvGrpSpPr>
              <p:nvPr/>
            </p:nvGrpSpPr>
            <p:grpSpPr>
              <a:xfrm>
                <a:off x="348" y="772"/>
                <a:ext cx="392" cy="374"/>
                <a:chOff x="348" y="772"/>
                <a:chExt cy="374" cx="392"/>
              </a:xfrm>
            </p:grpSpPr>
            <p:sp>
              <p:nvSpPr>
                <p:cNvPr id="195626" name=""/>
                <p:cNvSpPr>
                  <a:spLocks/>
                </p:cNvSpPr>
                <p:nvPr/>
              </p:nvSpPr>
              <p:spPr>
                <a:xfrm>
                  <a:off x="354" y="778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80</a:t>
                  </a:r>
                </a:p>
              </p:txBody>
            </p:sp>
            <p:sp>
              <p:nvSpPr>
                <p:cNvPr id="195627" name=""/>
                <p:cNvSpPr>
                  <a:spLocks/>
                </p:cNvSpPr>
                <p:nvPr/>
              </p:nvSpPr>
              <p:spPr>
                <a:xfrm>
                  <a:off x="348" y="772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28" name=""/>
              <p:cNvGrpSpPr>
                <a:grpSpLocks/>
              </p:cNvGrpSpPr>
              <p:nvPr/>
            </p:nvGrpSpPr>
            <p:grpSpPr>
              <a:xfrm>
                <a:off x="740" y="772"/>
                <a:ext cx="408" cy="374"/>
                <a:chOff x="740" y="772"/>
                <a:chExt cy="374" cx="408"/>
              </a:xfrm>
            </p:grpSpPr>
            <p:sp>
              <p:nvSpPr>
                <p:cNvPr id="195629" name=""/>
                <p:cNvSpPr>
                  <a:spLocks/>
                </p:cNvSpPr>
                <p:nvPr/>
              </p:nvSpPr>
              <p:spPr>
                <a:xfrm>
                  <a:off x="746" y="778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  <p:sp>
              <p:nvSpPr>
                <p:cNvPr id="195630" name=""/>
                <p:cNvSpPr>
                  <a:spLocks/>
                </p:cNvSpPr>
                <p:nvPr/>
              </p:nvSpPr>
              <p:spPr>
                <a:xfrm>
                  <a:off x="740" y="772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31" name=""/>
              <p:cNvGrpSpPr>
                <a:grpSpLocks/>
              </p:cNvGrpSpPr>
              <p:nvPr/>
            </p:nvGrpSpPr>
            <p:grpSpPr>
              <a:xfrm>
                <a:off x="1148" y="772"/>
                <a:ext cx="520" cy="374"/>
                <a:chOff x="1148" y="772"/>
                <a:chExt cy="374" cx="520"/>
              </a:xfrm>
            </p:grpSpPr>
            <p:sp>
              <p:nvSpPr>
                <p:cNvPr id="195632" name=""/>
                <p:cNvSpPr>
                  <a:spLocks/>
                </p:cNvSpPr>
                <p:nvPr/>
              </p:nvSpPr>
              <p:spPr>
                <a:xfrm>
                  <a:off x="1154" y="778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春</a:t>
                  </a:r>
                </a:p>
              </p:txBody>
            </p:sp>
            <p:sp>
              <p:nvSpPr>
                <p:cNvPr id="195633" name=""/>
                <p:cNvSpPr>
                  <a:spLocks/>
                </p:cNvSpPr>
                <p:nvPr/>
              </p:nvSpPr>
              <p:spPr>
                <a:xfrm>
                  <a:off x="1148" y="772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34" name=""/>
              <p:cNvGrpSpPr>
                <a:grpSpLocks/>
              </p:cNvGrpSpPr>
              <p:nvPr/>
            </p:nvGrpSpPr>
            <p:grpSpPr>
              <a:xfrm>
                <a:off x="0" y="1158"/>
                <a:ext cx="348" cy="374"/>
                <a:chOff x="0" y="1158"/>
                <a:chExt cy="374" cx="348"/>
              </a:xfrm>
            </p:grpSpPr>
            <p:sp>
              <p:nvSpPr>
                <p:cNvPr id="195635" name=""/>
                <p:cNvSpPr>
                  <a:spLocks/>
                </p:cNvSpPr>
                <p:nvPr/>
              </p:nvSpPr>
              <p:spPr>
                <a:xfrm>
                  <a:off x="6" y="1164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sz="2000" dirty="0" b="1">
                      <a:solidFill>
                        <a:srgbClr val="000000"/>
                      </a:solidFill>
                    </a:rPr>
                    <a:t>CS-221</a:t>
                  </a:r>
                </a:p>
              </p:txBody>
            </p:sp>
            <p:sp>
              <p:nvSpPr>
                <p:cNvPr id="195636" name=""/>
                <p:cNvSpPr>
                  <a:spLocks/>
                </p:cNvSpPr>
                <p:nvPr/>
              </p:nvSpPr>
              <p:spPr>
                <a:xfrm>
                  <a:off x="0" y="1158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37" name=""/>
              <p:cNvGrpSpPr>
                <a:grpSpLocks/>
              </p:cNvGrpSpPr>
              <p:nvPr/>
            </p:nvGrpSpPr>
            <p:grpSpPr>
              <a:xfrm>
                <a:off x="348" y="1158"/>
                <a:ext cx="392" cy="374"/>
                <a:chOff x="348" y="1158"/>
                <a:chExt cy="374" cx="392"/>
              </a:xfrm>
            </p:grpSpPr>
            <p:sp>
              <p:nvSpPr>
                <p:cNvPr id="195638" name=""/>
                <p:cNvSpPr>
                  <a:spLocks/>
                </p:cNvSpPr>
                <p:nvPr/>
              </p:nvSpPr>
              <p:spPr>
                <a:xfrm>
                  <a:off x="354" y="1164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40</a:t>
                  </a:r>
                </a:p>
              </p:txBody>
            </p:sp>
            <p:sp>
              <p:nvSpPr>
                <p:cNvPr id="195639" name=""/>
                <p:cNvSpPr>
                  <a:spLocks/>
                </p:cNvSpPr>
                <p:nvPr/>
              </p:nvSpPr>
              <p:spPr>
                <a:xfrm>
                  <a:off x="348" y="1158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40" name=""/>
              <p:cNvGrpSpPr>
                <a:grpSpLocks/>
              </p:cNvGrpSpPr>
              <p:nvPr/>
            </p:nvGrpSpPr>
            <p:grpSpPr>
              <a:xfrm>
                <a:off x="740" y="1158"/>
                <a:ext cx="408" cy="374"/>
                <a:chOff x="740" y="1158"/>
                <a:chExt cy="374" cx="408"/>
              </a:xfrm>
            </p:grpSpPr>
            <p:sp>
              <p:nvSpPr>
                <p:cNvPr id="195641" name=""/>
                <p:cNvSpPr>
                  <a:spLocks/>
                </p:cNvSpPr>
                <p:nvPr/>
              </p:nvSpPr>
              <p:spPr>
                <a:xfrm>
                  <a:off x="746" y="1164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95642" name=""/>
                <p:cNvSpPr>
                  <a:spLocks/>
                </p:cNvSpPr>
                <p:nvPr/>
              </p:nvSpPr>
              <p:spPr>
                <a:xfrm>
                  <a:off x="740" y="1158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43" name=""/>
              <p:cNvGrpSpPr>
                <a:grpSpLocks/>
              </p:cNvGrpSpPr>
              <p:nvPr/>
            </p:nvGrpSpPr>
            <p:grpSpPr>
              <a:xfrm>
                <a:off x="1148" y="1158"/>
                <a:ext cx="520" cy="374"/>
                <a:chOff x="1148" y="1158"/>
                <a:chExt cy="374" cx="520"/>
              </a:xfrm>
            </p:grpSpPr>
            <p:sp>
              <p:nvSpPr>
                <p:cNvPr id="195644" name=""/>
                <p:cNvSpPr>
                  <a:spLocks/>
                </p:cNvSpPr>
                <p:nvPr/>
              </p:nvSpPr>
              <p:spPr>
                <a:xfrm>
                  <a:off x="1154" y="1164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秋</a:t>
                  </a:r>
                </a:p>
              </p:txBody>
            </p:sp>
            <p:sp>
              <p:nvSpPr>
                <p:cNvPr id="195645" name=""/>
                <p:cNvSpPr>
                  <a:spLocks/>
                </p:cNvSpPr>
                <p:nvPr/>
              </p:nvSpPr>
              <p:spPr>
                <a:xfrm>
                  <a:off x="1148" y="1158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46" name=""/>
              <p:cNvGrpSpPr>
                <a:grpSpLocks/>
              </p:cNvGrpSpPr>
              <p:nvPr/>
            </p:nvGrpSpPr>
            <p:grpSpPr>
              <a:xfrm>
                <a:off x="0" y="1544"/>
                <a:ext cx="348" cy="374"/>
                <a:chOff x="0" y="1544"/>
                <a:chExt cy="374" cx="348"/>
              </a:xfrm>
            </p:grpSpPr>
            <p:sp>
              <p:nvSpPr>
                <p:cNvPr id="195647" name=""/>
                <p:cNvSpPr>
                  <a:spLocks/>
                </p:cNvSpPr>
                <p:nvPr/>
              </p:nvSpPr>
              <p:spPr>
                <a:xfrm>
                  <a:off x="6" y="1550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sz="2000" dirty="0" b="1">
                      <a:solidFill>
                        <a:srgbClr val="000000"/>
                      </a:solidFill>
                    </a:rPr>
                    <a:t>EE-122</a:t>
                  </a:r>
                </a:p>
              </p:txBody>
            </p:sp>
            <p:sp>
              <p:nvSpPr>
                <p:cNvPr id="195648" name=""/>
                <p:cNvSpPr>
                  <a:spLocks/>
                </p:cNvSpPr>
                <p:nvPr/>
              </p:nvSpPr>
              <p:spPr>
                <a:xfrm>
                  <a:off x="0" y="1544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49" name=""/>
              <p:cNvGrpSpPr>
                <a:grpSpLocks/>
              </p:cNvGrpSpPr>
              <p:nvPr/>
            </p:nvGrpSpPr>
            <p:grpSpPr>
              <a:xfrm>
                <a:off x="348" y="1544"/>
                <a:ext cx="392" cy="374"/>
                <a:chOff x="348" y="1544"/>
                <a:chExt cy="374" cx="392"/>
              </a:xfrm>
            </p:grpSpPr>
            <p:sp>
              <p:nvSpPr>
                <p:cNvPr id="195650" name=""/>
                <p:cNvSpPr>
                  <a:spLocks/>
                </p:cNvSpPr>
                <p:nvPr/>
              </p:nvSpPr>
              <p:spPr>
                <a:xfrm>
                  <a:off x="354" y="1550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106</a:t>
                  </a:r>
                </a:p>
              </p:txBody>
            </p:sp>
            <p:sp>
              <p:nvSpPr>
                <p:cNvPr id="195651" name=""/>
                <p:cNvSpPr>
                  <a:spLocks/>
                </p:cNvSpPr>
                <p:nvPr/>
              </p:nvSpPr>
              <p:spPr>
                <a:xfrm>
                  <a:off x="348" y="1544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52" name=""/>
              <p:cNvGrpSpPr>
                <a:grpSpLocks/>
              </p:cNvGrpSpPr>
              <p:nvPr/>
            </p:nvGrpSpPr>
            <p:grpSpPr>
              <a:xfrm>
                <a:off x="740" y="1544"/>
                <a:ext cx="408" cy="374"/>
                <a:chOff x="740" y="1544"/>
                <a:chExt cy="374" cx="408"/>
              </a:xfrm>
            </p:grpSpPr>
            <p:sp>
              <p:nvSpPr>
                <p:cNvPr id="195653" name=""/>
                <p:cNvSpPr>
                  <a:spLocks/>
                </p:cNvSpPr>
                <p:nvPr/>
              </p:nvSpPr>
              <p:spPr>
                <a:xfrm>
                  <a:off x="746" y="1550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5</a:t>
                  </a:r>
                </a:p>
              </p:txBody>
            </p:sp>
            <p:sp>
              <p:nvSpPr>
                <p:cNvPr id="195654" name=""/>
                <p:cNvSpPr>
                  <a:spLocks/>
                </p:cNvSpPr>
                <p:nvPr/>
              </p:nvSpPr>
              <p:spPr>
                <a:xfrm>
                  <a:off x="740" y="1544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55" name=""/>
              <p:cNvGrpSpPr>
                <a:grpSpLocks/>
              </p:cNvGrpSpPr>
              <p:nvPr/>
            </p:nvGrpSpPr>
            <p:grpSpPr>
              <a:xfrm>
                <a:off x="1148" y="1544"/>
                <a:ext cx="520" cy="374"/>
                <a:chOff x="1148" y="1544"/>
                <a:chExt cy="374" cx="520"/>
              </a:xfrm>
            </p:grpSpPr>
            <p:sp>
              <p:nvSpPr>
                <p:cNvPr id="195656" name=""/>
                <p:cNvSpPr>
                  <a:spLocks/>
                </p:cNvSpPr>
                <p:nvPr/>
              </p:nvSpPr>
              <p:spPr>
                <a:xfrm>
                  <a:off x="1154" y="1550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秋</a:t>
                  </a:r>
                </a:p>
              </p:txBody>
            </p:sp>
            <p:sp>
              <p:nvSpPr>
                <p:cNvPr id="195657" name=""/>
                <p:cNvSpPr>
                  <a:spLocks/>
                </p:cNvSpPr>
                <p:nvPr/>
              </p:nvSpPr>
              <p:spPr>
                <a:xfrm>
                  <a:off x="1148" y="1544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58" name=""/>
              <p:cNvGrpSpPr>
                <a:grpSpLocks/>
              </p:cNvGrpSpPr>
              <p:nvPr/>
            </p:nvGrpSpPr>
            <p:grpSpPr>
              <a:xfrm>
                <a:off x="0" y="1930"/>
                <a:ext cx="348" cy="374"/>
                <a:chOff x="0" y="1930"/>
                <a:chExt cy="374" cx="348"/>
              </a:xfrm>
            </p:grpSpPr>
            <p:sp>
              <p:nvSpPr>
                <p:cNvPr id="195659" name=""/>
                <p:cNvSpPr>
                  <a:spLocks/>
                </p:cNvSpPr>
                <p:nvPr/>
              </p:nvSpPr>
              <p:spPr>
                <a:xfrm>
                  <a:off x="6" y="1936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sz="2000" dirty="0" b="1">
                      <a:solidFill>
                        <a:srgbClr val="000000"/>
                      </a:solidFill>
                    </a:rPr>
                    <a:t>EE-201</a:t>
                  </a:r>
                </a:p>
              </p:txBody>
            </p:sp>
            <p:sp>
              <p:nvSpPr>
                <p:cNvPr id="195660" name=""/>
                <p:cNvSpPr>
                  <a:spLocks/>
                </p:cNvSpPr>
                <p:nvPr/>
              </p:nvSpPr>
              <p:spPr>
                <a:xfrm>
                  <a:off x="0" y="1930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61" name=""/>
              <p:cNvGrpSpPr>
                <a:grpSpLocks/>
              </p:cNvGrpSpPr>
              <p:nvPr/>
            </p:nvGrpSpPr>
            <p:grpSpPr>
              <a:xfrm>
                <a:off x="348" y="1930"/>
                <a:ext cx="392" cy="374"/>
                <a:chOff x="348" y="1930"/>
                <a:chExt cy="374" cx="392"/>
              </a:xfrm>
            </p:grpSpPr>
            <p:sp>
              <p:nvSpPr>
                <p:cNvPr id="195662" name=""/>
                <p:cNvSpPr>
                  <a:spLocks/>
                </p:cNvSpPr>
                <p:nvPr/>
              </p:nvSpPr>
              <p:spPr>
                <a:xfrm>
                  <a:off x="354" y="1936"/>
                  <a:ext cx="380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45</a:t>
                  </a:r>
                </a:p>
              </p:txBody>
            </p:sp>
            <p:sp>
              <p:nvSpPr>
                <p:cNvPr id="195663" name=""/>
                <p:cNvSpPr>
                  <a:spLocks/>
                </p:cNvSpPr>
                <p:nvPr/>
              </p:nvSpPr>
              <p:spPr>
                <a:xfrm>
                  <a:off x="348" y="1930"/>
                  <a:ext cx="39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64" name=""/>
              <p:cNvGrpSpPr>
                <a:grpSpLocks/>
              </p:cNvGrpSpPr>
              <p:nvPr/>
            </p:nvGrpSpPr>
            <p:grpSpPr>
              <a:xfrm>
                <a:off x="740" y="1930"/>
                <a:ext cx="408" cy="374"/>
                <a:chOff x="740" y="1930"/>
                <a:chExt cy="374" cx="408"/>
              </a:xfrm>
            </p:grpSpPr>
            <p:sp>
              <p:nvSpPr>
                <p:cNvPr id="195665" name=""/>
                <p:cNvSpPr>
                  <a:spLocks/>
                </p:cNvSpPr>
                <p:nvPr/>
              </p:nvSpPr>
              <p:spPr>
                <a:xfrm>
                  <a:off x="746" y="1936"/>
                  <a:ext cx="3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195666" name=""/>
                <p:cNvSpPr>
                  <a:spLocks/>
                </p:cNvSpPr>
                <p:nvPr/>
              </p:nvSpPr>
              <p:spPr>
                <a:xfrm>
                  <a:off x="740" y="1930"/>
                  <a:ext cx="4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67" name=""/>
              <p:cNvGrpSpPr>
                <a:grpSpLocks/>
              </p:cNvGrpSpPr>
              <p:nvPr/>
            </p:nvGrpSpPr>
            <p:grpSpPr>
              <a:xfrm>
                <a:off x="1148" y="1930"/>
                <a:ext cx="520" cy="374"/>
                <a:chOff x="1148" y="1930"/>
                <a:chExt cy="374" cx="520"/>
              </a:xfrm>
            </p:grpSpPr>
            <p:sp>
              <p:nvSpPr>
                <p:cNvPr id="195668" name=""/>
                <p:cNvSpPr>
                  <a:spLocks/>
                </p:cNvSpPr>
                <p:nvPr/>
              </p:nvSpPr>
              <p:spPr>
                <a:xfrm>
                  <a:off x="1154" y="1936"/>
                  <a:ext cx="50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春</a:t>
                  </a:r>
                </a:p>
              </p:txBody>
            </p:sp>
            <p:sp>
              <p:nvSpPr>
                <p:cNvPr id="195669" name=""/>
                <p:cNvSpPr>
                  <a:spLocks/>
                </p:cNvSpPr>
                <p:nvPr/>
              </p:nvSpPr>
              <p:spPr>
                <a:xfrm>
                  <a:off x="1148" y="1930"/>
                  <a:ext cx="52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95670" name=""/>
            <p:cNvSpPr>
              <a:spLocks/>
            </p:cNvSpPr>
            <p:nvPr/>
          </p:nvSpPr>
          <p:spPr>
            <a:xfrm>
              <a:off x="-3" y="-3"/>
              <a:ext cx="1674" cy="2310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671" name=""/>
          <p:cNvGrpSpPr>
            <a:grpSpLocks/>
          </p:cNvGrpSpPr>
          <p:nvPr/>
        </p:nvGrpSpPr>
        <p:grpSpPr>
          <a:xfrm>
            <a:off x="5184775" y="2365375"/>
            <a:ext cx="3810001" cy="3505200"/>
            <a:chOff x="-3" y="-3"/>
            <a:chExt cy="4250" cx="1122"/>
          </a:xfrm>
        </p:grpSpPr>
        <p:grpSp>
          <p:nvGrpSpPr>
            <p:cNvPr id="195672" name=""/>
            <p:cNvGrpSpPr>
              <a:grpSpLocks/>
            </p:cNvGrpSpPr>
            <p:nvPr/>
          </p:nvGrpSpPr>
          <p:grpSpPr>
            <a:xfrm>
              <a:off x="0" y="0"/>
              <a:ext cx="1116" cy="4244"/>
              <a:chOff x="0" y="0"/>
              <a:chExt cy="4244" cx="1116"/>
            </a:xfrm>
          </p:grpSpPr>
          <p:grpSp>
            <p:nvGrpSpPr>
              <p:cNvPr id="195673" name=""/>
              <p:cNvGrpSpPr>
                <a:grpSpLocks/>
              </p:cNvGrpSpPr>
              <p:nvPr/>
            </p:nvGrpSpPr>
            <p:grpSpPr>
              <a:xfrm>
                <a:off x="0" y="0"/>
                <a:ext cx="380" cy="398"/>
                <a:chOff x="0" y="0"/>
                <a:chExt cy="398" cx="380"/>
              </a:xfrm>
            </p:grpSpPr>
            <p:sp>
              <p:nvSpPr>
                <p:cNvPr id="195674" name=""/>
                <p:cNvSpPr>
                  <a:spLocks/>
                </p:cNvSpPr>
                <p:nvPr/>
              </p:nvSpPr>
              <p:spPr>
                <a:xfrm>
                  <a:off x="0" y="0"/>
                  <a:ext cx="380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5675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80" cy="374"/>
                  <a:chOff x="0" y="0"/>
                  <a:chExt cy="374" cx="380"/>
                </a:xfrm>
              </p:grpSpPr>
              <p:sp>
                <p:nvSpPr>
                  <p:cNvPr id="195676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68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SNO</a:t>
                    </a:r>
                  </a:p>
                  <a:p>
                    <a:pPr algn="ctr"/>
                  </a:p>
                </p:txBody>
              </p:sp>
              <p:sp>
                <p:nvSpPr>
                  <p:cNvPr id="195677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80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5678" name=""/>
              <p:cNvGrpSpPr>
                <a:grpSpLocks/>
              </p:cNvGrpSpPr>
              <p:nvPr/>
            </p:nvGrpSpPr>
            <p:grpSpPr>
              <a:xfrm>
                <a:off x="380" y="0"/>
                <a:ext cx="348" cy="398"/>
                <a:chOff x="380" y="0"/>
                <a:chExt cy="398" cx="348"/>
              </a:xfrm>
            </p:grpSpPr>
            <p:sp>
              <p:nvSpPr>
                <p:cNvPr id="195679" name=""/>
                <p:cNvSpPr>
                  <a:spLocks/>
                </p:cNvSpPr>
                <p:nvPr/>
              </p:nvSpPr>
              <p:spPr>
                <a:xfrm>
                  <a:off x="380" y="0"/>
                  <a:ext cx="34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5680" name=""/>
                <p:cNvGrpSpPr>
                  <a:grpSpLocks/>
                </p:cNvGrpSpPr>
                <p:nvPr/>
              </p:nvGrpSpPr>
              <p:grpSpPr>
                <a:xfrm>
                  <a:off x="380" y="0"/>
                  <a:ext cx="348" cy="374"/>
                  <a:chOff x="380" y="0"/>
                  <a:chExt cy="374" cx="348"/>
                </a:xfrm>
              </p:grpSpPr>
              <p:sp>
                <p:nvSpPr>
                  <p:cNvPr id="195681" name=""/>
                  <p:cNvSpPr>
                    <a:spLocks/>
                  </p:cNvSpPr>
                  <p:nvPr/>
                </p:nvSpPr>
                <p:spPr>
                  <a:xfrm>
                    <a:off x="386" y="6"/>
                    <a:ext cx="33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CNO</a:t>
                    </a:r>
                  </a:p>
                  <a:p>
                    <a:pPr algn="ctr"/>
                  </a:p>
                </p:txBody>
              </p:sp>
              <p:sp>
                <p:nvSpPr>
                  <p:cNvPr id="195682" name=""/>
                  <p:cNvSpPr>
                    <a:spLocks/>
                  </p:cNvSpPr>
                  <p:nvPr/>
                </p:nvSpPr>
                <p:spPr>
                  <a:xfrm>
                    <a:off x="380" y="0"/>
                    <a:ext cx="34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5683" name=""/>
              <p:cNvGrpSpPr>
                <a:grpSpLocks/>
              </p:cNvGrpSpPr>
              <p:nvPr/>
            </p:nvGrpSpPr>
            <p:grpSpPr>
              <a:xfrm>
                <a:off x="728" y="0"/>
                <a:ext cx="388" cy="398"/>
                <a:chOff x="728" y="0"/>
                <a:chExt cy="398" cx="388"/>
              </a:xfrm>
            </p:grpSpPr>
            <p:sp>
              <p:nvSpPr>
                <p:cNvPr id="195684" name=""/>
                <p:cNvSpPr>
                  <a:spLocks/>
                </p:cNvSpPr>
                <p:nvPr/>
              </p:nvSpPr>
              <p:spPr>
                <a:xfrm>
                  <a:off x="728" y="0"/>
                  <a:ext cx="38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5685" name=""/>
                <p:cNvGrpSpPr>
                  <a:grpSpLocks/>
                </p:cNvGrpSpPr>
                <p:nvPr/>
              </p:nvGrpSpPr>
              <p:grpSpPr>
                <a:xfrm>
                  <a:off x="728" y="0"/>
                  <a:ext cx="388" cy="374"/>
                  <a:chOff x="728" y="0"/>
                  <a:chExt cy="374" cx="388"/>
                </a:xfrm>
              </p:grpSpPr>
              <p:sp>
                <p:nvSpPr>
                  <p:cNvPr id="195686" name=""/>
                  <p:cNvSpPr>
                    <a:spLocks/>
                  </p:cNvSpPr>
                  <p:nvPr/>
                </p:nvSpPr>
                <p:spPr>
                  <a:xfrm>
                    <a:off x="734" y="6"/>
                    <a:ext cx="37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GRADE</a:t>
                    </a:r>
                  </a:p>
                  <a:p>
                    <a:pPr algn="ctr"/>
                  </a:p>
                </p:txBody>
              </p:sp>
              <p:sp>
                <p:nvSpPr>
                  <p:cNvPr id="195687" name=""/>
                  <p:cNvSpPr>
                    <a:spLocks/>
                  </p:cNvSpPr>
                  <p:nvPr/>
                </p:nvSpPr>
                <p:spPr>
                  <a:xfrm>
                    <a:off x="728" y="0"/>
                    <a:ext cx="38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5688" name=""/>
              <p:cNvGrpSpPr>
                <a:grpSpLocks/>
              </p:cNvGrpSpPr>
              <p:nvPr/>
            </p:nvGrpSpPr>
            <p:grpSpPr>
              <a:xfrm>
                <a:off x="0" y="386"/>
                <a:ext cx="380" cy="374"/>
                <a:chOff x="0" y="386"/>
                <a:chExt cy="374" cx="380"/>
              </a:xfrm>
            </p:grpSpPr>
            <p:sp>
              <p:nvSpPr>
                <p:cNvPr id="195689" name=""/>
                <p:cNvSpPr>
                  <a:spLocks/>
                </p:cNvSpPr>
                <p:nvPr/>
              </p:nvSpPr>
              <p:spPr>
                <a:xfrm>
                  <a:off x="6" y="392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9309203</a:t>
                  </a:r>
                </a:p>
              </p:txBody>
            </p:sp>
            <p:sp>
              <p:nvSpPr>
                <p:cNvPr id="195690" name=""/>
                <p:cNvSpPr>
                  <a:spLocks/>
                </p:cNvSpPr>
                <p:nvPr/>
              </p:nvSpPr>
              <p:spPr>
                <a:xfrm>
                  <a:off x="0" y="386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91" name=""/>
              <p:cNvGrpSpPr>
                <a:grpSpLocks/>
              </p:cNvGrpSpPr>
              <p:nvPr/>
            </p:nvGrpSpPr>
            <p:grpSpPr>
              <a:xfrm>
                <a:off x="380" y="386"/>
                <a:ext cx="348" cy="374"/>
                <a:chOff x="380" y="386"/>
                <a:chExt cy="374" cx="348"/>
              </a:xfrm>
            </p:grpSpPr>
            <p:sp>
              <p:nvSpPr>
                <p:cNvPr id="195692" name=""/>
                <p:cNvSpPr>
                  <a:spLocks/>
                </p:cNvSpPr>
                <p:nvPr/>
              </p:nvSpPr>
              <p:spPr>
                <a:xfrm>
                  <a:off x="386" y="39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195693" name=""/>
                <p:cNvSpPr>
                  <a:spLocks/>
                </p:cNvSpPr>
                <p:nvPr/>
              </p:nvSpPr>
              <p:spPr>
                <a:xfrm>
                  <a:off x="380" y="38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94" name=""/>
              <p:cNvGrpSpPr>
                <a:grpSpLocks/>
              </p:cNvGrpSpPr>
              <p:nvPr/>
            </p:nvGrpSpPr>
            <p:grpSpPr>
              <a:xfrm>
                <a:off x="728" y="386"/>
                <a:ext cx="388" cy="374"/>
                <a:chOff x="728" y="386"/>
                <a:chExt cy="374" cx="388"/>
              </a:xfrm>
            </p:grpSpPr>
            <p:sp>
              <p:nvSpPr>
                <p:cNvPr id="195695" name=""/>
                <p:cNvSpPr>
                  <a:spLocks/>
                </p:cNvSpPr>
                <p:nvPr/>
              </p:nvSpPr>
              <p:spPr>
                <a:xfrm>
                  <a:off x="734" y="392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82.5</a:t>
                  </a:r>
                </a:p>
              </p:txBody>
            </p:sp>
            <p:sp>
              <p:nvSpPr>
                <p:cNvPr id="195696" name=""/>
                <p:cNvSpPr>
                  <a:spLocks/>
                </p:cNvSpPr>
                <p:nvPr/>
              </p:nvSpPr>
              <p:spPr>
                <a:xfrm>
                  <a:off x="728" y="386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697" name=""/>
              <p:cNvGrpSpPr>
                <a:grpSpLocks/>
              </p:cNvGrpSpPr>
              <p:nvPr/>
            </p:nvGrpSpPr>
            <p:grpSpPr>
              <a:xfrm>
                <a:off x="0" y="772"/>
                <a:ext cx="380" cy="374"/>
                <a:chOff x="0" y="772"/>
                <a:chExt cy="374" cx="380"/>
              </a:xfrm>
            </p:grpSpPr>
            <p:sp>
              <p:nvSpPr>
                <p:cNvPr id="195698" name=""/>
                <p:cNvSpPr>
                  <a:spLocks/>
                </p:cNvSpPr>
                <p:nvPr/>
              </p:nvSpPr>
              <p:spPr>
                <a:xfrm>
                  <a:off x="6" y="778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9309203</a:t>
                  </a:r>
                </a:p>
              </p:txBody>
            </p:sp>
            <p:sp>
              <p:nvSpPr>
                <p:cNvPr id="195699" name=""/>
                <p:cNvSpPr>
                  <a:spLocks/>
                </p:cNvSpPr>
                <p:nvPr/>
              </p:nvSpPr>
              <p:spPr>
                <a:xfrm>
                  <a:off x="0" y="772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00" name=""/>
              <p:cNvGrpSpPr>
                <a:grpSpLocks/>
              </p:cNvGrpSpPr>
              <p:nvPr/>
            </p:nvGrpSpPr>
            <p:grpSpPr>
              <a:xfrm>
                <a:off x="380" y="772"/>
                <a:ext cx="348" cy="374"/>
                <a:chOff x="380" y="772"/>
                <a:chExt cy="374" cx="348"/>
              </a:xfrm>
            </p:grpSpPr>
            <p:sp>
              <p:nvSpPr>
                <p:cNvPr id="195701" name=""/>
                <p:cNvSpPr>
                  <a:spLocks/>
                </p:cNvSpPr>
                <p:nvPr/>
              </p:nvSpPr>
              <p:spPr>
                <a:xfrm>
                  <a:off x="386" y="778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CS-201</a:t>
                  </a:r>
                </a:p>
              </p:txBody>
            </p:sp>
            <p:sp>
              <p:nvSpPr>
                <p:cNvPr id="195702" name=""/>
                <p:cNvSpPr>
                  <a:spLocks/>
                </p:cNvSpPr>
                <p:nvPr/>
              </p:nvSpPr>
              <p:spPr>
                <a:xfrm>
                  <a:off x="380" y="772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03" name=""/>
              <p:cNvGrpSpPr>
                <a:grpSpLocks/>
              </p:cNvGrpSpPr>
              <p:nvPr/>
            </p:nvGrpSpPr>
            <p:grpSpPr>
              <a:xfrm>
                <a:off x="728" y="772"/>
                <a:ext cx="388" cy="374"/>
                <a:chOff x="728" y="772"/>
                <a:chExt cy="374" cx="388"/>
              </a:xfrm>
            </p:grpSpPr>
            <p:sp>
              <p:nvSpPr>
                <p:cNvPr id="195704" name=""/>
                <p:cNvSpPr>
                  <a:spLocks/>
                </p:cNvSpPr>
                <p:nvPr/>
              </p:nvSpPr>
              <p:spPr>
                <a:xfrm>
                  <a:off x="734" y="778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80</a:t>
                  </a:r>
                </a:p>
              </p:txBody>
            </p:sp>
            <p:sp>
              <p:nvSpPr>
                <p:cNvPr id="195705" name=""/>
                <p:cNvSpPr>
                  <a:spLocks/>
                </p:cNvSpPr>
                <p:nvPr/>
              </p:nvSpPr>
              <p:spPr>
                <a:xfrm>
                  <a:off x="728" y="772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06" name=""/>
              <p:cNvGrpSpPr>
                <a:grpSpLocks/>
              </p:cNvGrpSpPr>
              <p:nvPr/>
            </p:nvGrpSpPr>
            <p:grpSpPr>
              <a:xfrm>
                <a:off x="0" y="1158"/>
                <a:ext cx="380" cy="374"/>
                <a:chOff x="0" y="1158"/>
                <a:chExt cy="374" cx="380"/>
              </a:xfrm>
            </p:grpSpPr>
            <p:sp>
              <p:nvSpPr>
                <p:cNvPr id="195707" name=""/>
                <p:cNvSpPr>
                  <a:spLocks/>
                </p:cNvSpPr>
                <p:nvPr/>
              </p:nvSpPr>
              <p:spPr>
                <a:xfrm>
                  <a:off x="6" y="1164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9309203</a:t>
                  </a:r>
                </a:p>
              </p:txBody>
            </p:sp>
            <p:sp>
              <p:nvSpPr>
                <p:cNvPr id="195708" name=""/>
                <p:cNvSpPr>
                  <a:spLocks/>
                </p:cNvSpPr>
                <p:nvPr/>
              </p:nvSpPr>
              <p:spPr>
                <a:xfrm>
                  <a:off x="0" y="1158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09" name=""/>
              <p:cNvGrpSpPr>
                <a:grpSpLocks/>
              </p:cNvGrpSpPr>
              <p:nvPr/>
            </p:nvGrpSpPr>
            <p:grpSpPr>
              <a:xfrm>
                <a:off x="380" y="1158"/>
                <a:ext cx="348" cy="374"/>
                <a:chOff x="380" y="1158"/>
                <a:chExt cy="374" cx="348"/>
              </a:xfrm>
            </p:grpSpPr>
            <p:sp>
              <p:nvSpPr>
                <p:cNvPr id="195710" name=""/>
                <p:cNvSpPr>
                  <a:spLocks/>
                </p:cNvSpPr>
                <p:nvPr/>
              </p:nvSpPr>
              <p:spPr>
                <a:xfrm>
                  <a:off x="386" y="1164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EE-201</a:t>
                  </a:r>
                </a:p>
              </p:txBody>
            </p:sp>
            <p:sp>
              <p:nvSpPr>
                <p:cNvPr id="195711" name=""/>
                <p:cNvSpPr>
                  <a:spLocks/>
                </p:cNvSpPr>
                <p:nvPr/>
              </p:nvSpPr>
              <p:spPr>
                <a:xfrm>
                  <a:off x="380" y="1158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12" name=""/>
              <p:cNvGrpSpPr>
                <a:grpSpLocks/>
              </p:cNvGrpSpPr>
              <p:nvPr/>
            </p:nvGrpSpPr>
            <p:grpSpPr>
              <a:xfrm>
                <a:off x="728" y="1158"/>
                <a:ext cx="388" cy="374"/>
                <a:chOff x="728" y="1158"/>
                <a:chExt cy="374" cx="388"/>
              </a:xfrm>
            </p:grpSpPr>
            <p:sp>
              <p:nvSpPr>
                <p:cNvPr id="195713" name=""/>
                <p:cNvSpPr>
                  <a:spLocks/>
                </p:cNvSpPr>
                <p:nvPr/>
              </p:nvSpPr>
              <p:spPr>
                <a:xfrm>
                  <a:off x="734" y="1164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75</a:t>
                  </a:r>
                </a:p>
              </p:txBody>
            </p:sp>
            <p:sp>
              <p:nvSpPr>
                <p:cNvPr id="195714" name=""/>
                <p:cNvSpPr>
                  <a:spLocks/>
                </p:cNvSpPr>
                <p:nvPr/>
              </p:nvSpPr>
              <p:spPr>
                <a:xfrm>
                  <a:off x="728" y="1158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15" name=""/>
              <p:cNvGrpSpPr>
                <a:grpSpLocks/>
              </p:cNvGrpSpPr>
              <p:nvPr/>
            </p:nvGrpSpPr>
            <p:grpSpPr>
              <a:xfrm>
                <a:off x="0" y="1544"/>
                <a:ext cx="380" cy="374"/>
                <a:chOff x="0" y="1544"/>
                <a:chExt cy="374" cx="380"/>
              </a:xfrm>
            </p:grpSpPr>
            <p:sp>
              <p:nvSpPr>
                <p:cNvPr id="195716" name=""/>
                <p:cNvSpPr>
                  <a:spLocks/>
                </p:cNvSpPr>
                <p:nvPr/>
              </p:nvSpPr>
              <p:spPr>
                <a:xfrm>
                  <a:off x="6" y="1550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9208123</a:t>
                  </a:r>
                </a:p>
              </p:txBody>
            </p:sp>
            <p:sp>
              <p:nvSpPr>
                <p:cNvPr id="195717" name=""/>
                <p:cNvSpPr>
                  <a:spLocks/>
                </p:cNvSpPr>
                <p:nvPr/>
              </p:nvSpPr>
              <p:spPr>
                <a:xfrm>
                  <a:off x="0" y="1544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18" name=""/>
              <p:cNvGrpSpPr>
                <a:grpSpLocks/>
              </p:cNvGrpSpPr>
              <p:nvPr/>
            </p:nvGrpSpPr>
            <p:grpSpPr>
              <a:xfrm>
                <a:off x="380" y="1544"/>
                <a:ext cx="348" cy="374"/>
                <a:chOff x="380" y="1544"/>
                <a:chExt cy="374" cx="348"/>
              </a:xfrm>
            </p:grpSpPr>
            <p:sp>
              <p:nvSpPr>
                <p:cNvPr id="195719" name=""/>
                <p:cNvSpPr>
                  <a:spLocks/>
                </p:cNvSpPr>
                <p:nvPr/>
              </p:nvSpPr>
              <p:spPr>
                <a:xfrm>
                  <a:off x="386" y="1550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EE-122</a:t>
                  </a:r>
                </a:p>
              </p:txBody>
            </p:sp>
            <p:sp>
              <p:nvSpPr>
                <p:cNvPr id="195720" name=""/>
                <p:cNvSpPr>
                  <a:spLocks/>
                </p:cNvSpPr>
                <p:nvPr/>
              </p:nvSpPr>
              <p:spPr>
                <a:xfrm>
                  <a:off x="380" y="1544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21" name=""/>
              <p:cNvGrpSpPr>
                <a:grpSpLocks/>
              </p:cNvGrpSpPr>
              <p:nvPr/>
            </p:nvGrpSpPr>
            <p:grpSpPr>
              <a:xfrm>
                <a:off x="728" y="1544"/>
                <a:ext cx="388" cy="374"/>
                <a:chOff x="728" y="1544"/>
                <a:chExt cy="374" cx="388"/>
              </a:xfrm>
            </p:grpSpPr>
            <p:sp>
              <p:nvSpPr>
                <p:cNvPr id="195722" name=""/>
                <p:cNvSpPr>
                  <a:spLocks/>
                </p:cNvSpPr>
                <p:nvPr/>
              </p:nvSpPr>
              <p:spPr>
                <a:xfrm>
                  <a:off x="734" y="1550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</a:t>
                  </a:r>
                </a:p>
              </p:txBody>
            </p:sp>
            <p:sp>
              <p:nvSpPr>
                <p:cNvPr id="195723" name=""/>
                <p:cNvSpPr>
                  <a:spLocks/>
                </p:cNvSpPr>
                <p:nvPr/>
              </p:nvSpPr>
              <p:spPr>
                <a:xfrm>
                  <a:off x="728" y="1544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24" name=""/>
              <p:cNvGrpSpPr>
                <a:grpSpLocks/>
              </p:cNvGrpSpPr>
              <p:nvPr/>
            </p:nvGrpSpPr>
            <p:grpSpPr>
              <a:xfrm>
                <a:off x="0" y="1930"/>
                <a:ext cx="380" cy="374"/>
                <a:chOff x="0" y="1930"/>
                <a:chExt cy="374" cx="380"/>
              </a:xfrm>
            </p:grpSpPr>
            <p:sp>
              <p:nvSpPr>
                <p:cNvPr id="195725" name=""/>
                <p:cNvSpPr>
                  <a:spLocks/>
                </p:cNvSpPr>
                <p:nvPr/>
              </p:nvSpPr>
              <p:spPr>
                <a:xfrm>
                  <a:off x="6" y="1936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9208123</a:t>
                  </a:r>
                </a:p>
              </p:txBody>
            </p:sp>
            <p:sp>
              <p:nvSpPr>
                <p:cNvPr id="195726" name=""/>
                <p:cNvSpPr>
                  <a:spLocks/>
                </p:cNvSpPr>
                <p:nvPr/>
              </p:nvSpPr>
              <p:spPr>
                <a:xfrm>
                  <a:off x="0" y="1930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27" name=""/>
              <p:cNvGrpSpPr>
                <a:grpSpLocks/>
              </p:cNvGrpSpPr>
              <p:nvPr/>
            </p:nvGrpSpPr>
            <p:grpSpPr>
              <a:xfrm>
                <a:off x="380" y="1930"/>
                <a:ext cx="348" cy="374"/>
                <a:chOff x="380" y="1930"/>
                <a:chExt cy="374" cx="348"/>
              </a:xfrm>
            </p:grpSpPr>
            <p:sp>
              <p:nvSpPr>
                <p:cNvPr id="195728" name=""/>
                <p:cNvSpPr>
                  <a:spLocks/>
                </p:cNvSpPr>
                <p:nvPr/>
              </p:nvSpPr>
              <p:spPr>
                <a:xfrm>
                  <a:off x="386" y="1936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EE-201</a:t>
                  </a:r>
                </a:p>
              </p:txBody>
            </p:sp>
            <p:sp>
              <p:nvSpPr>
                <p:cNvPr id="195729" name=""/>
                <p:cNvSpPr>
                  <a:spLocks/>
                </p:cNvSpPr>
                <p:nvPr/>
              </p:nvSpPr>
              <p:spPr>
                <a:xfrm>
                  <a:off x="380" y="1930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30" name=""/>
              <p:cNvGrpSpPr>
                <a:grpSpLocks/>
              </p:cNvGrpSpPr>
              <p:nvPr/>
            </p:nvGrpSpPr>
            <p:grpSpPr>
              <a:xfrm>
                <a:off x="728" y="1930"/>
                <a:ext cx="388" cy="374"/>
                <a:chOff x="728" y="1930"/>
                <a:chExt cy="374" cx="388"/>
              </a:xfrm>
            </p:grpSpPr>
            <p:sp>
              <p:nvSpPr>
                <p:cNvPr id="195731" name=""/>
                <p:cNvSpPr>
                  <a:spLocks/>
                </p:cNvSpPr>
                <p:nvPr/>
              </p:nvSpPr>
              <p:spPr>
                <a:xfrm>
                  <a:off x="734" y="1936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83</a:t>
                  </a:r>
                </a:p>
              </p:txBody>
            </p:sp>
            <p:sp>
              <p:nvSpPr>
                <p:cNvPr id="195732" name=""/>
                <p:cNvSpPr>
                  <a:spLocks/>
                </p:cNvSpPr>
                <p:nvPr/>
              </p:nvSpPr>
              <p:spPr>
                <a:xfrm>
                  <a:off x="728" y="1930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33" name=""/>
              <p:cNvGrpSpPr>
                <a:grpSpLocks/>
              </p:cNvGrpSpPr>
              <p:nvPr/>
            </p:nvGrpSpPr>
            <p:grpSpPr>
              <a:xfrm>
                <a:off x="0" y="2316"/>
                <a:ext cx="380" cy="374"/>
                <a:chOff x="0" y="2316"/>
                <a:chExt cy="374" cx="380"/>
              </a:xfrm>
            </p:grpSpPr>
            <p:sp>
              <p:nvSpPr>
                <p:cNvPr id="195734" name=""/>
                <p:cNvSpPr>
                  <a:spLocks/>
                </p:cNvSpPr>
                <p:nvPr/>
              </p:nvSpPr>
              <p:spPr>
                <a:xfrm>
                  <a:off x="6" y="2322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9104421</a:t>
                  </a:r>
                </a:p>
              </p:txBody>
            </p:sp>
            <p:sp>
              <p:nvSpPr>
                <p:cNvPr id="195735" name=""/>
                <p:cNvSpPr>
                  <a:spLocks/>
                </p:cNvSpPr>
                <p:nvPr/>
              </p:nvSpPr>
              <p:spPr>
                <a:xfrm>
                  <a:off x="0" y="2316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36" name=""/>
              <p:cNvGrpSpPr>
                <a:grpSpLocks/>
              </p:cNvGrpSpPr>
              <p:nvPr/>
            </p:nvGrpSpPr>
            <p:grpSpPr>
              <a:xfrm>
                <a:off x="380" y="2316"/>
                <a:ext cx="348" cy="374"/>
                <a:chOff x="380" y="2316"/>
                <a:chExt cy="374" cx="348"/>
              </a:xfrm>
            </p:grpSpPr>
            <p:sp>
              <p:nvSpPr>
                <p:cNvPr id="195737" name=""/>
                <p:cNvSpPr>
                  <a:spLocks/>
                </p:cNvSpPr>
                <p:nvPr/>
              </p:nvSpPr>
              <p:spPr>
                <a:xfrm>
                  <a:off x="386" y="232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EE-201</a:t>
                  </a:r>
                </a:p>
              </p:txBody>
            </p:sp>
            <p:sp>
              <p:nvSpPr>
                <p:cNvPr id="195738" name=""/>
                <p:cNvSpPr>
                  <a:spLocks/>
                </p:cNvSpPr>
                <p:nvPr/>
              </p:nvSpPr>
              <p:spPr>
                <a:xfrm>
                  <a:off x="380" y="231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39" name=""/>
              <p:cNvGrpSpPr>
                <a:grpSpLocks/>
              </p:cNvGrpSpPr>
              <p:nvPr/>
            </p:nvGrpSpPr>
            <p:grpSpPr>
              <a:xfrm>
                <a:off x="728" y="2316"/>
                <a:ext cx="388" cy="374"/>
                <a:chOff x="728" y="2316"/>
                <a:chExt cy="374" cx="388"/>
              </a:xfrm>
            </p:grpSpPr>
            <p:sp>
              <p:nvSpPr>
                <p:cNvPr id="195740" name=""/>
                <p:cNvSpPr>
                  <a:spLocks/>
                </p:cNvSpPr>
                <p:nvPr/>
              </p:nvSpPr>
              <p:spPr>
                <a:xfrm>
                  <a:off x="734" y="2322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100</a:t>
                  </a:r>
                </a:p>
              </p:txBody>
            </p:sp>
            <p:sp>
              <p:nvSpPr>
                <p:cNvPr id="195741" name=""/>
                <p:cNvSpPr>
                  <a:spLocks/>
                </p:cNvSpPr>
                <p:nvPr/>
              </p:nvSpPr>
              <p:spPr>
                <a:xfrm>
                  <a:off x="728" y="2316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42" name=""/>
              <p:cNvGrpSpPr>
                <a:grpSpLocks/>
              </p:cNvGrpSpPr>
              <p:nvPr/>
            </p:nvGrpSpPr>
            <p:grpSpPr>
              <a:xfrm>
                <a:off x="0" y="2702"/>
                <a:ext cx="380" cy="374"/>
                <a:chOff x="0" y="2702"/>
                <a:chExt cy="374" cx="380"/>
              </a:xfrm>
            </p:grpSpPr>
            <p:sp>
              <p:nvSpPr>
                <p:cNvPr id="195743" name=""/>
                <p:cNvSpPr>
                  <a:spLocks/>
                </p:cNvSpPr>
                <p:nvPr/>
              </p:nvSpPr>
              <p:spPr>
                <a:xfrm>
                  <a:off x="6" y="2708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9104421</a:t>
                  </a:r>
                </a:p>
              </p:txBody>
            </p:sp>
            <p:sp>
              <p:nvSpPr>
                <p:cNvPr id="195744" name=""/>
                <p:cNvSpPr>
                  <a:spLocks/>
                </p:cNvSpPr>
                <p:nvPr/>
              </p:nvSpPr>
              <p:spPr>
                <a:xfrm>
                  <a:off x="0" y="2702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45" name=""/>
              <p:cNvGrpSpPr>
                <a:grpSpLocks/>
              </p:cNvGrpSpPr>
              <p:nvPr/>
            </p:nvGrpSpPr>
            <p:grpSpPr>
              <a:xfrm>
                <a:off x="380" y="2702"/>
                <a:ext cx="348" cy="374"/>
                <a:chOff x="380" y="2702"/>
                <a:chExt cy="374" cx="348"/>
              </a:xfrm>
            </p:grpSpPr>
            <p:sp>
              <p:nvSpPr>
                <p:cNvPr id="195746" name=""/>
                <p:cNvSpPr>
                  <a:spLocks/>
                </p:cNvSpPr>
                <p:nvPr/>
              </p:nvSpPr>
              <p:spPr>
                <a:xfrm>
                  <a:off x="386" y="2708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195747" name=""/>
                <p:cNvSpPr>
                  <a:spLocks/>
                </p:cNvSpPr>
                <p:nvPr/>
              </p:nvSpPr>
              <p:spPr>
                <a:xfrm>
                  <a:off x="380" y="2702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48" name=""/>
              <p:cNvGrpSpPr>
                <a:grpSpLocks/>
              </p:cNvGrpSpPr>
              <p:nvPr/>
            </p:nvGrpSpPr>
            <p:grpSpPr>
              <a:xfrm>
                <a:off x="728" y="2702"/>
                <a:ext cx="388" cy="374"/>
                <a:chOff x="728" y="2702"/>
                <a:chExt cy="374" cx="388"/>
              </a:xfrm>
            </p:grpSpPr>
            <p:sp>
              <p:nvSpPr>
                <p:cNvPr id="195749" name=""/>
                <p:cNvSpPr>
                  <a:spLocks/>
                </p:cNvSpPr>
                <p:nvPr/>
              </p:nvSpPr>
              <p:spPr>
                <a:xfrm>
                  <a:off x="734" y="2708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</a:t>
                  </a:r>
                </a:p>
              </p:txBody>
            </p:sp>
            <p:sp>
              <p:nvSpPr>
                <p:cNvPr id="195750" name=""/>
                <p:cNvSpPr>
                  <a:spLocks/>
                </p:cNvSpPr>
                <p:nvPr/>
              </p:nvSpPr>
              <p:spPr>
                <a:xfrm>
                  <a:off x="728" y="2702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51" name=""/>
              <p:cNvGrpSpPr>
                <a:grpSpLocks/>
              </p:cNvGrpSpPr>
              <p:nvPr/>
            </p:nvGrpSpPr>
            <p:grpSpPr>
              <a:xfrm>
                <a:off x="0" y="3088"/>
                <a:ext cx="380" cy="374"/>
                <a:chOff x="0" y="3088"/>
                <a:chExt cy="374" cx="380"/>
              </a:xfrm>
            </p:grpSpPr>
            <p:sp>
              <p:nvSpPr>
                <p:cNvPr id="195752" name=""/>
                <p:cNvSpPr>
                  <a:spLocks/>
                </p:cNvSpPr>
                <p:nvPr/>
              </p:nvSpPr>
              <p:spPr>
                <a:xfrm>
                  <a:off x="6" y="3094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ff0000"/>
                      </a:solidFill>
                    </a:rPr>
                    <a:t>9309119</a:t>
                  </a:r>
                </a:p>
              </p:txBody>
            </p:sp>
            <p:sp>
              <p:nvSpPr>
                <p:cNvPr id="195753" name=""/>
                <p:cNvSpPr>
                  <a:spLocks/>
                </p:cNvSpPr>
                <p:nvPr/>
              </p:nvSpPr>
              <p:spPr>
                <a:xfrm>
                  <a:off x="0" y="3088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54" name=""/>
              <p:cNvGrpSpPr>
                <a:grpSpLocks/>
              </p:cNvGrpSpPr>
              <p:nvPr/>
            </p:nvGrpSpPr>
            <p:grpSpPr>
              <a:xfrm>
                <a:off x="380" y="3088"/>
                <a:ext cx="348" cy="374"/>
                <a:chOff x="380" y="3088"/>
                <a:chExt cy="374" cx="348"/>
              </a:xfrm>
            </p:grpSpPr>
            <p:sp>
              <p:nvSpPr>
                <p:cNvPr id="195755" name=""/>
                <p:cNvSpPr>
                  <a:spLocks/>
                </p:cNvSpPr>
                <p:nvPr/>
              </p:nvSpPr>
              <p:spPr>
                <a:xfrm>
                  <a:off x="386" y="3094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ff0000"/>
                      </a:solidFill>
                    </a:rPr>
                    <a:t>CS-110</a:t>
                  </a:r>
                </a:p>
              </p:txBody>
            </p:sp>
            <p:sp>
              <p:nvSpPr>
                <p:cNvPr id="195756" name=""/>
                <p:cNvSpPr>
                  <a:spLocks/>
                </p:cNvSpPr>
                <p:nvPr/>
              </p:nvSpPr>
              <p:spPr>
                <a:xfrm>
                  <a:off x="380" y="3088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57" name=""/>
              <p:cNvGrpSpPr>
                <a:grpSpLocks/>
              </p:cNvGrpSpPr>
              <p:nvPr/>
            </p:nvGrpSpPr>
            <p:grpSpPr>
              <a:xfrm>
                <a:off x="728" y="3088"/>
                <a:ext cx="388" cy="374"/>
                <a:chOff x="728" y="3088"/>
                <a:chExt cy="374" cx="388"/>
              </a:xfrm>
            </p:grpSpPr>
            <p:sp>
              <p:nvSpPr>
                <p:cNvPr id="195758" name=""/>
                <p:cNvSpPr>
                  <a:spLocks/>
                </p:cNvSpPr>
                <p:nvPr/>
              </p:nvSpPr>
              <p:spPr>
                <a:xfrm>
                  <a:off x="734" y="3094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ff0000"/>
                      </a:solidFill>
                    </a:rPr>
                    <a:t>72</a:t>
                  </a:r>
                </a:p>
              </p:txBody>
            </p:sp>
            <p:sp>
              <p:nvSpPr>
                <p:cNvPr id="195759" name=""/>
                <p:cNvSpPr>
                  <a:spLocks/>
                </p:cNvSpPr>
                <p:nvPr/>
              </p:nvSpPr>
              <p:spPr>
                <a:xfrm>
                  <a:off x="728" y="3088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60" name=""/>
              <p:cNvGrpSpPr>
                <a:grpSpLocks/>
              </p:cNvGrpSpPr>
              <p:nvPr/>
            </p:nvGrpSpPr>
            <p:grpSpPr>
              <a:xfrm>
                <a:off x="0" y="3474"/>
                <a:ext cx="380" cy="374"/>
                <a:chOff x="0" y="3474"/>
                <a:chExt cy="374" cx="380"/>
              </a:xfrm>
            </p:grpSpPr>
            <p:sp>
              <p:nvSpPr>
                <p:cNvPr id="195761" name=""/>
                <p:cNvSpPr>
                  <a:spLocks/>
                </p:cNvSpPr>
                <p:nvPr/>
              </p:nvSpPr>
              <p:spPr>
                <a:xfrm>
                  <a:off x="6" y="3480"/>
                  <a:ext cx="368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ff0000"/>
                      </a:solidFill>
                    </a:rPr>
                    <a:t>9309119</a:t>
                  </a:r>
                </a:p>
              </p:txBody>
            </p:sp>
            <p:sp>
              <p:nvSpPr>
                <p:cNvPr id="195762" name=""/>
                <p:cNvSpPr>
                  <a:spLocks/>
                </p:cNvSpPr>
                <p:nvPr/>
              </p:nvSpPr>
              <p:spPr>
                <a:xfrm>
                  <a:off x="0" y="3474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63" name=""/>
              <p:cNvGrpSpPr>
                <a:grpSpLocks/>
              </p:cNvGrpSpPr>
              <p:nvPr/>
            </p:nvGrpSpPr>
            <p:grpSpPr>
              <a:xfrm>
                <a:off x="380" y="3474"/>
                <a:ext cx="348" cy="374"/>
                <a:chOff x="380" y="3474"/>
                <a:chExt cy="374" cx="348"/>
              </a:xfrm>
            </p:grpSpPr>
            <p:sp>
              <p:nvSpPr>
                <p:cNvPr id="195764" name=""/>
                <p:cNvSpPr>
                  <a:spLocks/>
                </p:cNvSpPr>
                <p:nvPr/>
              </p:nvSpPr>
              <p:spPr>
                <a:xfrm>
                  <a:off x="386" y="3480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ff0000"/>
                      </a:solidFill>
                    </a:rPr>
                    <a:t>CS-201</a:t>
                  </a:r>
                </a:p>
              </p:txBody>
            </p:sp>
            <p:sp>
              <p:nvSpPr>
                <p:cNvPr id="195765" name=""/>
                <p:cNvSpPr>
                  <a:spLocks/>
                </p:cNvSpPr>
                <p:nvPr/>
              </p:nvSpPr>
              <p:spPr>
                <a:xfrm>
                  <a:off x="380" y="3474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66" name=""/>
              <p:cNvGrpSpPr>
                <a:grpSpLocks/>
              </p:cNvGrpSpPr>
              <p:nvPr/>
            </p:nvGrpSpPr>
            <p:grpSpPr>
              <a:xfrm>
                <a:off x="728" y="3474"/>
                <a:ext cx="388" cy="374"/>
                <a:chOff x="728" y="3474"/>
                <a:chExt cy="374" cx="388"/>
              </a:xfrm>
            </p:grpSpPr>
            <p:sp>
              <p:nvSpPr>
                <p:cNvPr id="195767" name=""/>
                <p:cNvSpPr>
                  <a:spLocks/>
                </p:cNvSpPr>
                <p:nvPr/>
              </p:nvSpPr>
              <p:spPr>
                <a:xfrm>
                  <a:off x="734" y="3480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>
                      <a:solidFill>
                        <a:srgbClr val="ff0000"/>
                      </a:solidFill>
                    </a:rPr>
                    <a:t>65</a:t>
                  </a:r>
                </a:p>
              </p:txBody>
            </p:sp>
            <p:sp>
              <p:nvSpPr>
                <p:cNvPr id="195768" name=""/>
                <p:cNvSpPr>
                  <a:spLocks/>
                </p:cNvSpPr>
                <p:nvPr/>
              </p:nvSpPr>
              <p:spPr>
                <a:xfrm>
                  <a:off x="728" y="3474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69" name=""/>
              <p:cNvGrpSpPr>
                <a:grpSpLocks/>
              </p:cNvGrpSpPr>
              <p:nvPr/>
            </p:nvGrpSpPr>
            <p:grpSpPr>
              <a:xfrm>
                <a:off x="0" y="3860"/>
                <a:ext cx="380" cy="384"/>
                <a:chOff x="0" y="3860"/>
                <a:chExt cy="384" cx="380"/>
              </a:xfrm>
            </p:grpSpPr>
            <p:sp>
              <p:nvSpPr>
                <p:cNvPr id="195770" name=""/>
                <p:cNvSpPr>
                  <a:spLocks/>
                </p:cNvSpPr>
                <p:nvPr/>
              </p:nvSpPr>
              <p:spPr>
                <a:xfrm>
                  <a:off x="6" y="3866"/>
                  <a:ext cx="368" cy="3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9209120</a:t>
                  </a:r>
                </a:p>
              </p:txBody>
            </p:sp>
            <p:sp>
              <p:nvSpPr>
                <p:cNvPr id="195771" name=""/>
                <p:cNvSpPr>
                  <a:spLocks/>
                </p:cNvSpPr>
                <p:nvPr/>
              </p:nvSpPr>
              <p:spPr>
                <a:xfrm>
                  <a:off x="0" y="3860"/>
                  <a:ext cx="38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72" name=""/>
              <p:cNvGrpSpPr>
                <a:grpSpLocks/>
              </p:cNvGrpSpPr>
              <p:nvPr/>
            </p:nvGrpSpPr>
            <p:grpSpPr>
              <a:xfrm>
                <a:off x="380" y="3860"/>
                <a:ext cx="348" cy="384"/>
                <a:chOff x="380" y="3860"/>
                <a:chExt cy="384" cx="348"/>
              </a:xfrm>
            </p:grpSpPr>
            <p:sp>
              <p:nvSpPr>
                <p:cNvPr id="195773" name=""/>
                <p:cNvSpPr>
                  <a:spLocks/>
                </p:cNvSpPr>
                <p:nvPr/>
              </p:nvSpPr>
              <p:spPr>
                <a:xfrm>
                  <a:off x="386" y="3866"/>
                  <a:ext cx="336" cy="3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CS-221</a:t>
                  </a:r>
                </a:p>
              </p:txBody>
            </p:sp>
            <p:sp>
              <p:nvSpPr>
                <p:cNvPr id="195774" name=""/>
                <p:cNvSpPr>
                  <a:spLocks/>
                </p:cNvSpPr>
                <p:nvPr/>
              </p:nvSpPr>
              <p:spPr>
                <a:xfrm>
                  <a:off x="380" y="3860"/>
                  <a:ext cx="3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5775" name=""/>
              <p:cNvGrpSpPr>
                <a:grpSpLocks/>
              </p:cNvGrpSpPr>
              <p:nvPr/>
            </p:nvGrpSpPr>
            <p:grpSpPr>
              <a:xfrm>
                <a:off x="728" y="3860"/>
                <a:ext cx="388" cy="384"/>
                <a:chOff x="728" y="3860"/>
                <a:chExt cy="384" cx="388"/>
              </a:xfrm>
            </p:grpSpPr>
            <p:sp>
              <p:nvSpPr>
                <p:cNvPr id="195776" name=""/>
                <p:cNvSpPr>
                  <a:spLocks/>
                </p:cNvSpPr>
                <p:nvPr/>
              </p:nvSpPr>
              <p:spPr>
                <a:xfrm>
                  <a:off x="734" y="3866"/>
                  <a:ext cx="376" cy="3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sz="2000" dirty="0" b="1"/>
                    <a:t> </a:t>
                  </a:r>
                </a:p>
              </p:txBody>
            </p:sp>
            <p:sp>
              <p:nvSpPr>
                <p:cNvPr id="195777" name=""/>
                <p:cNvSpPr>
                  <a:spLocks/>
                </p:cNvSpPr>
                <p:nvPr/>
              </p:nvSpPr>
              <p:spPr>
                <a:xfrm>
                  <a:off x="728" y="3860"/>
                  <a:ext cx="38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95778" name=""/>
            <p:cNvSpPr>
              <a:spLocks/>
            </p:cNvSpPr>
            <p:nvPr/>
          </p:nvSpPr>
          <p:spPr>
            <a:xfrm>
              <a:off x="-3" y="-3"/>
              <a:ext cx="1122" cy="4250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2768" name=""/>
        <p:cNvGrpSpPr>
          <a:grpSpLocks/>
        </p:cNvGrpSpPr>
        <p:nvPr/>
      </p:nvGrpSpPr>
      <p:grpSpPr>
        <a:xfrm/>
      </p:grpSpPr>
      <p:sp>
        <p:nvSpPr>
          <p:cNvPr id="32775" name=""/>
          <p:cNvSpPr>
            <a:spLocks/>
          </p:cNvSpPr>
          <p:nvPr/>
        </p:nvSpPr>
        <p:spPr>
          <a:xfrm>
            <a:off x="827088" y="2060575"/>
            <a:ext cx="41148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</a:p>
        </p:txBody>
      </p:sp>
      <p:grpSp>
        <p:nvGrpSpPr>
          <p:cNvPr id="32802" name=""/>
          <p:cNvGrpSpPr>
            <a:grpSpLocks/>
          </p:cNvGrpSpPr>
          <p:nvPr/>
        </p:nvGrpSpPr>
        <p:grpSpPr>
          <a:xfrm>
            <a:off x="1476375" y="2997200"/>
            <a:ext cx="4648200" cy="1216025"/>
            <a:chOff x="-3" y="381"/>
            <a:chExt cy="766" cx="1130"/>
          </a:xfrm>
        </p:grpSpPr>
        <p:grpSp>
          <p:nvGrpSpPr>
            <p:cNvPr id="32800" name=""/>
            <p:cNvGrpSpPr>
              <a:grpSpLocks/>
            </p:cNvGrpSpPr>
            <p:nvPr/>
          </p:nvGrpSpPr>
          <p:grpSpPr>
            <a:xfrm>
              <a:off x="0" y="384"/>
              <a:ext cx="1124" cy="760"/>
              <a:chOff x="0" y="384"/>
              <a:chExt cy="760" cx="1124"/>
            </a:xfrm>
          </p:grpSpPr>
          <p:grpSp>
            <p:nvGrpSpPr>
              <p:cNvPr id="32785" name=""/>
              <p:cNvGrpSpPr>
                <a:grpSpLocks/>
              </p:cNvGrpSpPr>
              <p:nvPr/>
            </p:nvGrpSpPr>
            <p:grpSpPr>
              <a:xfrm>
                <a:off x="0" y="384"/>
                <a:ext cx="388" cy="398"/>
                <a:chOff x="0" y="384"/>
                <a:chExt cy="398" cx="388"/>
              </a:xfrm>
            </p:grpSpPr>
            <p:sp>
              <p:nvSpPr>
                <p:cNvPr id="32784" name=""/>
                <p:cNvSpPr>
                  <a:spLocks/>
                </p:cNvSpPr>
                <p:nvPr/>
              </p:nvSpPr>
              <p:spPr>
                <a:xfrm>
                  <a:off x="0" y="384"/>
                  <a:ext cx="38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2783" name=""/>
                <p:cNvGrpSpPr>
                  <a:grpSpLocks/>
                </p:cNvGrpSpPr>
                <p:nvPr/>
              </p:nvGrpSpPr>
              <p:grpSpPr>
                <a:xfrm>
                  <a:off x="0" y="384"/>
                  <a:ext cx="388" cy="374"/>
                  <a:chOff x="0" y="384"/>
                  <a:chExt cy="374" cx="388"/>
                </a:xfrm>
              </p:grpSpPr>
              <p:sp>
                <p:nvSpPr>
                  <p:cNvPr id="32776" name=""/>
                  <p:cNvSpPr>
                    <a:spLocks/>
                  </p:cNvSpPr>
                  <p:nvPr/>
                </p:nvSpPr>
                <p:spPr>
                  <a:xfrm>
                    <a:off x="6" y="390"/>
                    <a:ext cx="37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SNAME</a:t>
                    </a:r>
                  </a:p>
                </p:txBody>
              </p:sp>
              <p:sp>
                <p:nvSpPr>
                  <p:cNvPr id="32782" name=""/>
                  <p:cNvSpPr>
                    <a:spLocks/>
                  </p:cNvSpPr>
                  <p:nvPr/>
                </p:nvSpPr>
                <p:spPr>
                  <a:xfrm>
                    <a:off x="0" y="384"/>
                    <a:ext cx="38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789" name=""/>
              <p:cNvGrpSpPr>
                <a:grpSpLocks/>
              </p:cNvGrpSpPr>
              <p:nvPr/>
            </p:nvGrpSpPr>
            <p:grpSpPr>
              <a:xfrm>
                <a:off x="388" y="384"/>
                <a:ext cx="348" cy="398"/>
                <a:chOff x="388" y="384"/>
                <a:chExt cy="398" cx="348"/>
              </a:xfrm>
            </p:grpSpPr>
            <p:sp>
              <p:nvSpPr>
                <p:cNvPr id="32788" name=""/>
                <p:cNvSpPr>
                  <a:spLocks/>
                </p:cNvSpPr>
                <p:nvPr/>
              </p:nvSpPr>
              <p:spPr>
                <a:xfrm>
                  <a:off x="388" y="384"/>
                  <a:ext cx="34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2787" name=""/>
                <p:cNvGrpSpPr>
                  <a:grpSpLocks/>
                </p:cNvGrpSpPr>
                <p:nvPr/>
              </p:nvGrpSpPr>
              <p:grpSpPr>
                <a:xfrm>
                  <a:off x="388" y="384"/>
                  <a:ext cx="348" cy="374"/>
                  <a:chOff x="388" y="384"/>
                  <a:chExt cy="374" cx="348"/>
                </a:xfrm>
              </p:grpSpPr>
              <p:sp>
                <p:nvSpPr>
                  <p:cNvPr id="32777" name=""/>
                  <p:cNvSpPr>
                    <a:spLocks/>
                  </p:cNvSpPr>
                  <p:nvPr/>
                </p:nvSpPr>
                <p:spPr>
                  <a:xfrm>
                    <a:off x="394" y="390"/>
                    <a:ext cx="33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CNO</a:t>
                    </a:r>
                  </a:p>
                </p:txBody>
              </p:sp>
              <p:sp>
                <p:nvSpPr>
                  <p:cNvPr id="32786" name=""/>
                  <p:cNvSpPr>
                    <a:spLocks/>
                  </p:cNvSpPr>
                  <p:nvPr/>
                </p:nvSpPr>
                <p:spPr>
                  <a:xfrm>
                    <a:off x="388" y="384"/>
                    <a:ext cx="34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793" name=""/>
              <p:cNvGrpSpPr>
                <a:grpSpLocks/>
              </p:cNvGrpSpPr>
              <p:nvPr/>
            </p:nvGrpSpPr>
            <p:grpSpPr>
              <a:xfrm>
                <a:off x="736" y="384"/>
                <a:ext cx="388" cy="398"/>
                <a:chOff x="736" y="384"/>
                <a:chExt cy="398" cx="388"/>
              </a:xfrm>
            </p:grpSpPr>
            <p:sp>
              <p:nvSpPr>
                <p:cNvPr id="32792" name=""/>
                <p:cNvSpPr>
                  <a:spLocks/>
                </p:cNvSpPr>
                <p:nvPr/>
              </p:nvSpPr>
              <p:spPr>
                <a:xfrm>
                  <a:off x="736" y="384"/>
                  <a:ext cx="38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2791" name=""/>
                <p:cNvGrpSpPr>
                  <a:grpSpLocks/>
                </p:cNvGrpSpPr>
                <p:nvPr/>
              </p:nvGrpSpPr>
              <p:grpSpPr>
                <a:xfrm>
                  <a:off x="736" y="384"/>
                  <a:ext cx="388" cy="374"/>
                  <a:chOff x="736" y="384"/>
                  <a:chExt cy="374" cx="388"/>
                </a:xfrm>
              </p:grpSpPr>
              <p:sp>
                <p:nvSpPr>
                  <p:cNvPr id="32778" name=""/>
                  <p:cNvSpPr>
                    <a:spLocks/>
                  </p:cNvSpPr>
                  <p:nvPr/>
                </p:nvSpPr>
                <p:spPr>
                  <a:xfrm>
                    <a:off x="742" y="390"/>
                    <a:ext cx="37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GRADE</a:t>
                    </a:r>
                  </a:p>
                </p:txBody>
              </p:sp>
              <p:sp>
                <p:nvSpPr>
                  <p:cNvPr id="32790" name=""/>
                  <p:cNvSpPr>
                    <a:spLocks/>
                  </p:cNvSpPr>
                  <p:nvPr/>
                </p:nvSpPr>
                <p:spPr>
                  <a:xfrm>
                    <a:off x="736" y="384"/>
                    <a:ext cx="38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795" name=""/>
              <p:cNvGrpSpPr>
                <a:grpSpLocks/>
              </p:cNvGrpSpPr>
              <p:nvPr/>
            </p:nvGrpSpPr>
            <p:grpSpPr>
              <a:xfrm>
                <a:off x="0" y="770"/>
                <a:ext cx="388" cy="374"/>
                <a:chOff x="0" y="770"/>
                <a:chExt cy="374" cx="388"/>
              </a:xfrm>
            </p:grpSpPr>
            <p:sp>
              <p:nvSpPr>
                <p:cNvPr id="32779" name=""/>
                <p:cNvSpPr>
                  <a:spLocks/>
                </p:cNvSpPr>
                <p:nvPr/>
              </p:nvSpPr>
              <p:spPr>
                <a:xfrm>
                  <a:off x="6" y="776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dirty="0" b="1">
                      <a:solidFill>
                        <a:srgbClr val="000000"/>
                      </a:solidFill>
                    </a:rPr>
                    <a:t>李维</a:t>
                  </a:r>
                </a:p>
              </p:txBody>
            </p:sp>
            <p:sp>
              <p:nvSpPr>
                <p:cNvPr id="32794" name=""/>
                <p:cNvSpPr>
                  <a:spLocks/>
                </p:cNvSpPr>
                <p:nvPr/>
              </p:nvSpPr>
              <p:spPr>
                <a:xfrm>
                  <a:off x="0" y="770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797" name=""/>
              <p:cNvGrpSpPr>
                <a:grpSpLocks/>
              </p:cNvGrpSpPr>
              <p:nvPr/>
            </p:nvGrpSpPr>
            <p:grpSpPr>
              <a:xfrm>
                <a:off x="388" y="770"/>
                <a:ext cx="348" cy="374"/>
                <a:chOff x="388" y="770"/>
                <a:chExt cy="374" cx="348"/>
              </a:xfrm>
            </p:grpSpPr>
            <p:sp>
              <p:nvSpPr>
                <p:cNvPr id="32780" name=""/>
                <p:cNvSpPr>
                  <a:spLocks/>
                </p:cNvSpPr>
                <p:nvPr/>
              </p:nvSpPr>
              <p:spPr>
                <a:xfrm>
                  <a:off x="394" y="776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32796" name=""/>
                <p:cNvSpPr>
                  <a:spLocks/>
                </p:cNvSpPr>
                <p:nvPr/>
              </p:nvSpPr>
              <p:spPr>
                <a:xfrm>
                  <a:off x="388" y="770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799" name=""/>
              <p:cNvGrpSpPr>
                <a:grpSpLocks/>
              </p:cNvGrpSpPr>
              <p:nvPr/>
            </p:nvGrpSpPr>
            <p:grpSpPr>
              <a:xfrm>
                <a:off x="736" y="770"/>
                <a:ext cx="388" cy="374"/>
                <a:chOff x="736" y="770"/>
                <a:chExt cy="374" cx="388"/>
              </a:xfrm>
            </p:grpSpPr>
            <p:sp>
              <p:nvSpPr>
                <p:cNvPr id="32781" name=""/>
                <p:cNvSpPr>
                  <a:spLocks/>
                </p:cNvSpPr>
                <p:nvPr/>
              </p:nvSpPr>
              <p:spPr>
                <a:xfrm>
                  <a:off x="742" y="776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dirty="0" b="1">
                      <a:solidFill>
                        <a:srgbClr val="000000"/>
                      </a:solidFill>
                    </a:rPr>
                    <a:t>72</a:t>
                  </a:r>
                </a:p>
              </p:txBody>
            </p:sp>
            <p:sp>
              <p:nvSpPr>
                <p:cNvPr id="32798" name=""/>
                <p:cNvSpPr>
                  <a:spLocks/>
                </p:cNvSpPr>
                <p:nvPr/>
              </p:nvSpPr>
              <p:spPr>
                <a:xfrm>
                  <a:off x="736" y="770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2801" name=""/>
            <p:cNvSpPr>
              <a:spLocks/>
            </p:cNvSpPr>
            <p:nvPr/>
          </p:nvSpPr>
          <p:spPr>
            <a:xfrm>
              <a:off x="-3" y="381"/>
              <a:ext cx="1130" cy="766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38912" name=""/>
        <p:cNvGrpSpPr>
          <a:grpSpLocks/>
        </p:cNvGrpSpPr>
        <p:nvPr/>
      </p:nvGrpSpPr>
      <p:grpSpPr>
        <a:xfrm/>
      </p:grpSpPr>
      <p:sp>
        <p:nvSpPr>
          <p:cNvPr id="38919" name=""/>
          <p:cNvSpPr>
            <a:spLocks/>
          </p:cNvSpPr>
          <p:nvPr/>
        </p:nvSpPr>
        <p:spPr>
          <a:xfrm>
            <a:off x="1042988" y="836613"/>
            <a:ext cx="76200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例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3-5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查询秋季学期有一门以上课程获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90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分以上成绩的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学生名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38920" name=""/>
          <p:cNvSpPr>
            <a:spLocks/>
          </p:cNvSpPr>
          <p:nvPr/>
        </p:nvSpPr>
        <p:spPr>
          <a:xfrm>
            <a:off x="1116013" y="1916113"/>
            <a:ext cx="7272337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SNAME  </a:t>
            </a:r>
          </a:p>
        </p:txBody>
      </p:sp>
      <p:sp>
        <p:nvSpPr>
          <p:cNvPr id="38921" name=""/>
          <p:cNvSpPr>
            <a:spLocks/>
          </p:cNvSpPr>
          <p:nvPr/>
        </p:nvSpPr>
        <p:spPr>
          <a:xfrm>
            <a:off x="304800" y="2814638"/>
            <a:ext cx="8839200" cy="3935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</a:t>
            </a:r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STUDENT</a:t>
            </a:r>
          </a:p>
          <a:p>
            <a:pPr algn="just"/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  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SNO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IN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SNO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SC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GRADE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&lt;=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90.0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AND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CNO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IN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CNO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    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COURSE</a:t>
            </a:r>
          </a:p>
          <a:p>
            <a:pPr algn="just"/>
            <a:r>
              <a:rPr lang="zh-CN" altLang="en-US" sz="2800" dirty="0" b="1">
                <a:solidFill>
                  <a:srgbClr val="ffcf01"/>
                </a:solidFill>
                <a:latin charset="-122" typeface="楷体_GB2312"/>
                <a:ea charset="-122" typeface="楷体_GB2312"/>
              </a:rPr>
              <a:t>                     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solidFill>
                  <a:srgbClr val="ffcf01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SEMESTER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=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‘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秋’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)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）；</a:t>
            </a:r>
          </a:p>
        </p:txBody>
      </p:sp>
      <p:sp>
        <p:nvSpPr>
          <p:cNvPr id="38922" name=""/>
          <p:cNvSpPr>
            <a:spLocks/>
          </p:cNvSpPr>
          <p:nvPr/>
        </p:nvSpPr>
        <p:spPr>
          <a:xfrm>
            <a:off x="4427538" y="2852738"/>
            <a:ext cx="914400" cy="457200"/>
          </a:xfrm>
          <a:prstGeom prst="wedgeRoundRectCallout">
            <a:avLst>
              <a:gd fmla="val -79513" name="adj1"/>
              <a:gd fmla="val 87847" name="adj2"/>
              <a:gd fmla="val 16666" name="adj3"/>
            </a:avLst>
          </a:prstGeom>
          <a:solidFill>
            <a:srgbClr val="ff33cc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zh-CN" altLang="en-US" dirty="0">
                <a:ea charset="-122" typeface="楷体_GB2312"/>
              </a:rPr>
              <a:t>谓词</a:t>
            </a:r>
          </a:p>
        </p:txBody>
      </p:sp>
      <p:sp>
        <p:nvSpPr>
          <p:cNvPr id="112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0" build="whole"/>
      <p:bldP spid="38921" grpId="0" animBg="0" build="whole"/>
      <p:bldP spid="38922" grpId="0" animBg="1" build="whol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096" name=""/>
        <p:cNvGrpSpPr>
          <a:grpSpLocks/>
        </p:cNvGrpSpPr>
        <p:nvPr/>
      </p:nvGrpSpPr>
      <p:grpSpPr>
        <a:xfrm/>
      </p:grpSpPr>
      <p:sp>
        <p:nvSpPr>
          <p:cNvPr id="4100" name=""/>
          <p:cNvSpPr>
            <a:spLocks/>
          </p:cNvSpPr>
          <p:nvPr/>
        </p:nvSpPr>
        <p:spPr>
          <a:xfrm>
            <a:off x="609600" y="2133600"/>
            <a:ext cx="7772400" cy="2227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层次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网状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数据库的语言一般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都是过程性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的，而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关系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数据模型的抽象级别较高，比较简单，且有明确的数学定义。用户只须了解逻辑模式，不必关心物理存储的细节，这就为设计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非过程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关系数据库语言提供了良好的基础。</a:t>
            </a:r>
          </a:p>
        </p:txBody>
      </p:sp>
      <p:sp>
        <p:nvSpPr>
          <p:cNvPr id="4102" name=""/>
          <p:cNvSpPr>
            <a:spLocks/>
          </p:cNvSpPr>
          <p:nvPr/>
        </p:nvSpPr>
        <p:spPr>
          <a:xfrm>
            <a:off x="581025" y="4495800"/>
            <a:ext cx="7086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语言是非过程关系数据库语言。 </a:t>
            </a:r>
          </a:p>
        </p:txBody>
      </p:sp>
      <p:sp>
        <p:nvSpPr>
          <p:cNvPr id="4103" name=""/>
          <p:cNvSpPr>
            <a:spLocks/>
          </p:cNvSpPr>
          <p:nvPr/>
        </p:nvSpPr>
        <p:spPr>
          <a:xfrm>
            <a:off x="179388" y="5105400"/>
            <a:ext cx="8229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它将描述操作过程的麻烦由用户转嫁给了系统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!</a:t>
            </a:r>
          </a:p>
        </p:txBody>
      </p:sp>
      <p:sp>
        <p:nvSpPr>
          <p:cNvPr id="101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0" build="whole"/>
      <p:bldP spid="4102" grpId="0" animBg="0" build="whole"/>
      <p:bldP spid="4103" grpId="0" animBg="0" build="whol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0960" name=""/>
        <p:cNvGrpSpPr>
          <a:grpSpLocks/>
        </p:cNvGrpSpPr>
        <p:nvPr/>
      </p:nvGrpSpPr>
      <p:grpSpPr>
        <a:xfrm/>
      </p:grpSpPr>
      <p:sp>
        <p:nvSpPr>
          <p:cNvPr id="40970" name=""/>
          <p:cNvSpPr>
            <a:spLocks/>
          </p:cNvSpPr>
          <p:nvPr/>
        </p:nvSpPr>
        <p:spPr>
          <a:xfrm>
            <a:off x="233363" y="1143000"/>
            <a:ext cx="42672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</a:p>
        </p:txBody>
      </p:sp>
      <p:grpSp>
        <p:nvGrpSpPr>
          <p:cNvPr id="40984" name=""/>
          <p:cNvGrpSpPr>
            <a:grpSpLocks/>
          </p:cNvGrpSpPr>
          <p:nvPr/>
        </p:nvGrpSpPr>
        <p:grpSpPr>
          <a:xfrm>
            <a:off x="1371600" y="2286000"/>
            <a:ext cx="1828800" cy="1828800"/>
            <a:chOff x="-3" y="-3"/>
            <a:chExt cy="1152" cx="394"/>
          </a:xfrm>
        </p:grpSpPr>
        <p:grpSp>
          <p:nvGrpSpPr>
            <p:cNvPr id="40982" name=""/>
            <p:cNvGrpSpPr>
              <a:grpSpLocks/>
            </p:cNvGrpSpPr>
            <p:nvPr/>
          </p:nvGrpSpPr>
          <p:grpSpPr>
            <a:xfrm>
              <a:off x="0" y="0"/>
              <a:ext cx="388" cy="1146"/>
              <a:chOff x="0" y="0"/>
              <a:chExt cy="1146" cx="388"/>
            </a:xfrm>
          </p:grpSpPr>
          <p:grpSp>
            <p:nvGrpSpPr>
              <p:cNvPr id="40977" name=""/>
              <p:cNvGrpSpPr>
                <a:grpSpLocks/>
              </p:cNvGrpSpPr>
              <p:nvPr/>
            </p:nvGrpSpPr>
            <p:grpSpPr>
              <a:xfrm>
                <a:off x="0" y="0"/>
                <a:ext cx="388" cy="398"/>
                <a:chOff x="0" y="0"/>
                <a:chExt cy="398" cx="388"/>
              </a:xfrm>
            </p:grpSpPr>
            <p:sp>
              <p:nvSpPr>
                <p:cNvPr id="40976" name=""/>
                <p:cNvSpPr>
                  <a:spLocks/>
                </p:cNvSpPr>
                <p:nvPr/>
              </p:nvSpPr>
              <p:spPr>
                <a:xfrm>
                  <a:off x="0" y="0"/>
                  <a:ext cx="38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0975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88" cy="374"/>
                  <a:chOff x="0" y="0"/>
                  <a:chExt cy="374" cx="388"/>
                </a:xfrm>
              </p:grpSpPr>
              <p:sp>
                <p:nvSpPr>
                  <p:cNvPr id="40971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7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SNAME</a:t>
                    </a:r>
                  </a:p>
                  <a:p>
                    <a:pPr algn="ctr"/>
                  </a:p>
                </p:txBody>
              </p:sp>
              <p:sp>
                <p:nvSpPr>
                  <p:cNvPr id="40974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8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0979" name=""/>
              <p:cNvGrpSpPr>
                <a:grpSpLocks/>
              </p:cNvGrpSpPr>
              <p:nvPr/>
            </p:nvGrpSpPr>
            <p:grpSpPr>
              <a:xfrm>
                <a:off x="0" y="386"/>
                <a:ext cx="388" cy="374"/>
                <a:chOff x="0" y="386"/>
                <a:chExt cy="374" cx="388"/>
              </a:xfrm>
            </p:grpSpPr>
            <p:sp>
              <p:nvSpPr>
                <p:cNvPr id="40972" name=""/>
                <p:cNvSpPr>
                  <a:spLocks/>
                </p:cNvSpPr>
                <p:nvPr/>
              </p:nvSpPr>
              <p:spPr>
                <a:xfrm>
                  <a:off x="6" y="392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dirty="0" b="1">
                      <a:solidFill>
                        <a:srgbClr val="000000"/>
                      </a:solidFill>
                    </a:rPr>
                    <a:t>王义平</a:t>
                  </a:r>
                </a:p>
              </p:txBody>
            </p:sp>
            <p:sp>
              <p:nvSpPr>
                <p:cNvPr id="40978" name=""/>
                <p:cNvSpPr>
                  <a:spLocks/>
                </p:cNvSpPr>
                <p:nvPr/>
              </p:nvSpPr>
              <p:spPr>
                <a:xfrm>
                  <a:off x="0" y="386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981" name=""/>
              <p:cNvGrpSpPr>
                <a:grpSpLocks/>
              </p:cNvGrpSpPr>
              <p:nvPr/>
            </p:nvGrpSpPr>
            <p:grpSpPr>
              <a:xfrm>
                <a:off x="0" y="772"/>
                <a:ext cx="388" cy="374"/>
                <a:chOff x="0" y="772"/>
                <a:chExt cy="374" cx="388"/>
              </a:xfrm>
            </p:grpSpPr>
            <p:sp>
              <p:nvSpPr>
                <p:cNvPr id="40973" name=""/>
                <p:cNvSpPr>
                  <a:spLocks/>
                </p:cNvSpPr>
                <p:nvPr/>
              </p:nvSpPr>
              <p:spPr>
                <a:xfrm>
                  <a:off x="6" y="778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dirty="0" b="1">
                      <a:solidFill>
                        <a:srgbClr val="000000"/>
                      </a:solidFill>
                    </a:rPr>
                    <a:t>周远行</a:t>
                  </a:r>
                </a:p>
              </p:txBody>
            </p:sp>
            <p:sp>
              <p:nvSpPr>
                <p:cNvPr id="40980" name=""/>
                <p:cNvSpPr>
                  <a:spLocks/>
                </p:cNvSpPr>
                <p:nvPr/>
              </p:nvSpPr>
              <p:spPr>
                <a:xfrm>
                  <a:off x="0" y="772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0983" name=""/>
            <p:cNvSpPr>
              <a:spLocks/>
            </p:cNvSpPr>
            <p:nvPr/>
          </p:nvSpPr>
          <p:spPr>
            <a:xfrm>
              <a:off x="-3" y="-3"/>
              <a:ext cx="394" cy="1152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95232" name=""/>
        <p:cNvGrpSpPr>
          <a:grpSpLocks/>
        </p:cNvGrpSpPr>
        <p:nvPr/>
      </p:nvGrpSpPr>
      <p:grpSpPr>
        <a:xfrm/>
      </p:grpSpPr>
      <p:sp>
        <p:nvSpPr>
          <p:cNvPr id="95234" name=""/>
          <p:cNvSpPr txBox="1">
            <a:spLocks/>
          </p:cNvSpPr>
          <p:nvPr/>
        </p:nvSpPr>
        <p:spPr>
          <a:xfrm>
            <a:off x="1295400" y="1166813"/>
            <a:ext cx="3856038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ea charset="-122" typeface="楷体_GB2312"/>
              </a:rPr>
              <a:t>集合成员资格比较：</a:t>
            </a:r>
          </a:p>
        </p:txBody>
      </p:sp>
      <p:sp>
        <p:nvSpPr>
          <p:cNvPr id="95235" name=""/>
          <p:cNvSpPr txBox="1">
            <a:spLocks/>
          </p:cNvSpPr>
          <p:nvPr/>
        </p:nvSpPr>
        <p:spPr>
          <a:xfrm>
            <a:off x="1219200" y="2209800"/>
            <a:ext cx="4656138" cy="946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）</a:t>
            </a:r>
            <a:r>
              <a:rPr lang="zh-CN" altLang="en-US" sz="28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IN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2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）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（集合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）</a:t>
            </a:r>
            <a:r>
              <a:rPr lang="zh-CN" altLang="en-US" sz="28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NOT  IN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2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）</a:t>
            </a:r>
          </a:p>
        </p:txBody>
      </p:sp>
      <p:sp>
        <p:nvSpPr>
          <p:cNvPr id="95236" name=""/>
          <p:cNvSpPr txBox="1">
            <a:spLocks/>
          </p:cNvSpPr>
          <p:nvPr/>
        </p:nvSpPr>
        <p:spPr>
          <a:xfrm>
            <a:off x="557213" y="3276600"/>
            <a:ext cx="8586787" cy="2654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与集合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2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可以是一个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子查询，或是值的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集合，但它们的结构相同。</a:t>
            </a:r>
          </a:p>
          <a:p>
            <a:pPr/>
            <a:r>
              <a:rPr lang="zh-CN" altLang="en-US" sz="28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IN</a:t>
            </a:r>
            <a:r>
              <a:rPr lang="zh-CN" altLang="en-US" sz="28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操作表示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：如果集合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中每个元素都在集合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2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内，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那么其逻辑值为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true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否则为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false;</a:t>
            </a:r>
          </a:p>
          <a:p>
            <a:pPr/>
            <a:r>
              <a:rPr lang="zh-CN" altLang="en-US" sz="28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NOT IN </a:t>
            </a:r>
            <a:r>
              <a:rPr lang="zh-CN" altLang="en-US" sz="28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操作表示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：如果集合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中某个元素不在集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2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内，那么其逻辑值为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true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否则为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false;</a:t>
            </a:r>
          </a:p>
        </p:txBody>
      </p:sp>
      <p:sp>
        <p:nvSpPr>
          <p:cNvPr id="112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1984" name=""/>
        <p:cNvGrpSpPr>
          <a:grpSpLocks/>
        </p:cNvGrpSpPr>
        <p:nvPr/>
      </p:nvGrpSpPr>
      <p:grpSpPr>
        <a:xfrm/>
      </p:grpSpPr>
      <p:sp>
        <p:nvSpPr>
          <p:cNvPr id="42001" name=""/>
          <p:cNvSpPr>
            <a:spLocks/>
          </p:cNvSpPr>
          <p:nvPr/>
        </p:nvSpPr>
        <p:spPr>
          <a:xfrm>
            <a:off x="1066800" y="1219200"/>
            <a:ext cx="62484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例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3-6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查询只有一人选修的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课程号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42002" name=""/>
          <p:cNvSpPr>
            <a:spLocks/>
          </p:cNvSpPr>
          <p:nvPr/>
        </p:nvSpPr>
        <p:spPr>
          <a:xfrm>
            <a:off x="541338" y="1844675"/>
            <a:ext cx="9144000" cy="3081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语句：</a:t>
            </a:r>
          </a:p>
          <a:p>
            <a:pPr algn="just"/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CNO</a:t>
            </a:r>
          </a:p>
          <a:p>
            <a:pPr algn="just"/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SC SCX</a:t>
            </a:r>
          </a:p>
          <a:p>
            <a:pPr algn="just"/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CNO 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NOT IN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(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CNO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SC  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SNO &lt;&lt; SCX.SNO); </a:t>
            </a:r>
          </a:p>
        </p:txBody>
      </p:sp>
      <p:sp>
        <p:nvSpPr>
          <p:cNvPr id="42003" name=""/>
          <p:cNvSpPr>
            <a:spLocks/>
          </p:cNvSpPr>
          <p:nvPr/>
        </p:nvSpPr>
        <p:spPr>
          <a:xfrm>
            <a:off x="3708400" y="2276475"/>
            <a:ext cx="990600" cy="457200"/>
          </a:xfrm>
          <a:prstGeom prst="wedgeRoundRectCallout">
            <a:avLst>
              <a:gd fmla="val -45671" name="adj1"/>
              <a:gd fmla="val 63194" name="adj2"/>
              <a:gd fmla="val 16666" name="adj3"/>
            </a:avLst>
          </a:prstGeom>
          <a:solidFill>
            <a:srgbClr val="ff33cc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zh-CN" altLang="en-US" dirty="0">
                <a:ea charset="-122" typeface="楷体_GB2312"/>
              </a:rPr>
              <a:t>别名</a:t>
            </a:r>
          </a:p>
        </p:txBody>
      </p:sp>
      <p:sp>
        <p:nvSpPr>
          <p:cNvPr id="42004" name=""/>
          <p:cNvSpPr txBox="1">
            <a:spLocks/>
          </p:cNvSpPr>
          <p:nvPr/>
        </p:nvSpPr>
        <p:spPr>
          <a:xfrm>
            <a:off x="685800" y="5006975"/>
            <a:ext cx="7508875" cy="946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不同层次上对同一个表查询，为区别起见，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外层上的表取了别名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SCX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112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9" presetClass="entr" presetSubtype="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9" presetClass="entr" presetSubtype="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9" presetClass="entr" presetSubtype="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2" grpId="0" animBg="0" build="whole"/>
      <p:bldP spid="42003" grpId="0" animBg="1" build="whole"/>
      <p:bldP spid="42004" grpId="0" animBg="0" build="whol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4032" name=""/>
        <p:cNvGrpSpPr>
          <a:grpSpLocks/>
        </p:cNvGrpSpPr>
        <p:nvPr/>
      </p:nvGrpSpPr>
      <p:grpSpPr>
        <a:xfrm/>
      </p:grpSpPr>
      <p:sp>
        <p:nvSpPr>
          <p:cNvPr id="44040" name=""/>
          <p:cNvSpPr>
            <a:spLocks/>
          </p:cNvSpPr>
          <p:nvPr/>
        </p:nvSpPr>
        <p:spPr>
          <a:xfrm>
            <a:off x="684213" y="1268413"/>
            <a:ext cx="55626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查询结果为： </a:t>
            </a:r>
          </a:p>
        </p:txBody>
      </p:sp>
      <p:grpSp>
        <p:nvGrpSpPr>
          <p:cNvPr id="44054" name=""/>
          <p:cNvGrpSpPr>
            <a:grpSpLocks/>
          </p:cNvGrpSpPr>
          <p:nvPr/>
        </p:nvGrpSpPr>
        <p:grpSpPr>
          <a:xfrm>
            <a:off x="1447800" y="2438400"/>
            <a:ext cx="1423988" cy="1828800"/>
            <a:chOff x="-3" y="-3"/>
            <a:chExt cy="1152" cx="354"/>
          </a:xfrm>
        </p:grpSpPr>
        <p:grpSp>
          <p:nvGrpSpPr>
            <p:cNvPr id="44052" name=""/>
            <p:cNvGrpSpPr>
              <a:grpSpLocks/>
            </p:cNvGrpSpPr>
            <p:nvPr/>
          </p:nvGrpSpPr>
          <p:grpSpPr>
            <a:xfrm>
              <a:off x="0" y="0"/>
              <a:ext cx="348" cy="1146"/>
              <a:chOff x="0" y="0"/>
              <a:chExt cy="1146" cx="348"/>
            </a:xfrm>
          </p:grpSpPr>
          <p:grpSp>
            <p:nvGrpSpPr>
              <p:cNvPr id="44047" name=""/>
              <p:cNvGrpSpPr>
                <a:grpSpLocks/>
              </p:cNvGrpSpPr>
              <p:nvPr/>
            </p:nvGrpSpPr>
            <p:grpSpPr>
              <a:xfrm>
                <a:off x="0" y="0"/>
                <a:ext cx="348" cy="398"/>
                <a:chOff x="0" y="0"/>
                <a:chExt cy="398" cx="348"/>
              </a:xfrm>
            </p:grpSpPr>
            <p:sp>
              <p:nvSpPr>
                <p:cNvPr id="44046" name=""/>
                <p:cNvSpPr>
                  <a:spLocks/>
                </p:cNvSpPr>
                <p:nvPr/>
              </p:nvSpPr>
              <p:spPr>
                <a:xfrm>
                  <a:off x="0" y="0"/>
                  <a:ext cx="34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045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48" cy="374"/>
                  <a:chOff x="0" y="0"/>
                  <a:chExt cy="374" cx="348"/>
                </a:xfrm>
              </p:grpSpPr>
              <p:sp>
                <p:nvSpPr>
                  <p:cNvPr id="44041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3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CNO</a:t>
                    </a:r>
                  </a:p>
                </p:txBody>
              </p:sp>
              <p:sp>
                <p:nvSpPr>
                  <p:cNvPr id="44044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4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4049" name=""/>
              <p:cNvGrpSpPr>
                <a:grpSpLocks/>
              </p:cNvGrpSpPr>
              <p:nvPr/>
            </p:nvGrpSpPr>
            <p:grpSpPr>
              <a:xfrm>
                <a:off x="0" y="386"/>
                <a:ext cx="348" cy="374"/>
                <a:chOff x="0" y="386"/>
                <a:chExt cy="374" cx="348"/>
              </a:xfrm>
            </p:grpSpPr>
            <p:sp>
              <p:nvSpPr>
                <p:cNvPr id="44042" name=""/>
                <p:cNvSpPr>
                  <a:spLocks/>
                </p:cNvSpPr>
                <p:nvPr/>
              </p:nvSpPr>
              <p:spPr>
                <a:xfrm>
                  <a:off x="6" y="39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CS-221</a:t>
                  </a:r>
                </a:p>
              </p:txBody>
            </p:sp>
            <p:sp>
              <p:nvSpPr>
                <p:cNvPr id="44048" name=""/>
                <p:cNvSpPr>
                  <a:spLocks/>
                </p:cNvSpPr>
                <p:nvPr/>
              </p:nvSpPr>
              <p:spPr>
                <a:xfrm>
                  <a:off x="0" y="38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051" name=""/>
              <p:cNvGrpSpPr>
                <a:grpSpLocks/>
              </p:cNvGrpSpPr>
              <p:nvPr/>
            </p:nvGrpSpPr>
            <p:grpSpPr>
              <a:xfrm>
                <a:off x="0" y="772"/>
                <a:ext cx="348" cy="374"/>
                <a:chOff x="0" y="772"/>
                <a:chExt cy="374" cx="348"/>
              </a:xfrm>
            </p:grpSpPr>
            <p:sp>
              <p:nvSpPr>
                <p:cNvPr id="44043" name=""/>
                <p:cNvSpPr>
                  <a:spLocks/>
                </p:cNvSpPr>
                <p:nvPr/>
              </p:nvSpPr>
              <p:spPr>
                <a:xfrm>
                  <a:off x="6" y="778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sz="2000" dirty="0" b="1">
                      <a:solidFill>
                        <a:srgbClr val="000000"/>
                      </a:solidFill>
                    </a:rPr>
                    <a:t>EE-122</a:t>
                  </a:r>
                </a:p>
              </p:txBody>
            </p:sp>
            <p:sp>
              <p:nvSpPr>
                <p:cNvPr id="44050" name=""/>
                <p:cNvSpPr>
                  <a:spLocks/>
                </p:cNvSpPr>
                <p:nvPr/>
              </p:nvSpPr>
              <p:spPr>
                <a:xfrm>
                  <a:off x="0" y="772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4053" name=""/>
            <p:cNvSpPr>
              <a:spLocks/>
            </p:cNvSpPr>
            <p:nvPr/>
          </p:nvSpPr>
          <p:spPr>
            <a:xfrm>
              <a:off x="-3" y="-3"/>
              <a:ext cx="354" cy="1152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5056" name=""/>
        <p:cNvGrpSpPr>
          <a:grpSpLocks/>
        </p:cNvGrpSpPr>
        <p:nvPr/>
      </p:nvGrpSpPr>
      <p:grpSpPr>
        <a:xfrm/>
      </p:grpSpPr>
      <p:sp>
        <p:nvSpPr>
          <p:cNvPr id="45067" name=""/>
          <p:cNvSpPr>
            <a:spLocks/>
          </p:cNvSpPr>
          <p:nvPr/>
        </p:nvSpPr>
        <p:spPr>
          <a:xfrm>
            <a:off x="1066800" y="1268413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3-7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查询选修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CS-110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课程的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学生名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45068" name=""/>
          <p:cNvSpPr>
            <a:spLocks/>
          </p:cNvSpPr>
          <p:nvPr/>
        </p:nvSpPr>
        <p:spPr>
          <a:xfrm>
            <a:off x="971550" y="1916113"/>
            <a:ext cx="9144000" cy="2227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</a:p>
          <a:p>
            <a:pPr/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SNAME </a:t>
            </a:r>
          </a:p>
          <a:p>
            <a:pPr/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 STUDENT ,SC</a:t>
            </a:r>
          </a:p>
          <a:p>
            <a:pPr/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STUDENT.SNO = SC.SNO </a:t>
            </a:r>
          </a:p>
          <a:p>
            <a:pPr/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    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AND</a:t>
            </a:r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CNO = ‘CS-110’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      </a:t>
            </a:r>
          </a:p>
        </p:txBody>
      </p:sp>
      <p:sp>
        <p:nvSpPr>
          <p:cNvPr id="45069" name=""/>
          <p:cNvSpPr>
            <a:spLocks/>
          </p:cNvSpPr>
          <p:nvPr/>
        </p:nvSpPr>
        <p:spPr>
          <a:xfrm>
            <a:off x="827088" y="4005263"/>
            <a:ext cx="44958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grpSp>
        <p:nvGrpSpPr>
          <p:cNvPr id="45086" name=""/>
          <p:cNvGrpSpPr>
            <a:grpSpLocks/>
          </p:cNvGrpSpPr>
          <p:nvPr/>
        </p:nvGrpSpPr>
        <p:grpSpPr>
          <a:xfrm>
            <a:off x="1908175" y="4581525"/>
            <a:ext cx="1676400" cy="1831975"/>
            <a:chOff x="-3" y="-3"/>
            <a:chExt cy="1538" cx="422"/>
          </a:xfrm>
        </p:grpSpPr>
        <p:grpSp>
          <p:nvGrpSpPr>
            <p:cNvPr id="45084" name=""/>
            <p:cNvGrpSpPr>
              <a:grpSpLocks/>
            </p:cNvGrpSpPr>
            <p:nvPr/>
          </p:nvGrpSpPr>
          <p:grpSpPr>
            <a:xfrm>
              <a:off x="0" y="0"/>
              <a:ext cx="416" cy="1532"/>
              <a:chOff x="0" y="0"/>
              <a:chExt cy="1532" cx="416"/>
            </a:xfrm>
          </p:grpSpPr>
          <p:grpSp>
            <p:nvGrpSpPr>
              <p:cNvPr id="45077" name=""/>
              <p:cNvGrpSpPr>
                <a:grpSpLocks/>
              </p:cNvGrpSpPr>
              <p:nvPr/>
            </p:nvGrpSpPr>
            <p:grpSpPr>
              <a:xfrm>
                <a:off x="0" y="0"/>
                <a:ext cx="416" cy="398"/>
                <a:chOff x="0" y="0"/>
                <a:chExt cy="398" cx="416"/>
              </a:xfrm>
            </p:grpSpPr>
            <p:sp>
              <p:nvSpPr>
                <p:cNvPr id="45076" name=""/>
                <p:cNvSpPr>
                  <a:spLocks/>
                </p:cNvSpPr>
                <p:nvPr/>
              </p:nvSpPr>
              <p:spPr>
                <a:xfrm>
                  <a:off x="0" y="0"/>
                  <a:ext cx="416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075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416" cy="374"/>
                  <a:chOff x="0" y="0"/>
                  <a:chExt cy="374" cx="416"/>
                </a:xfrm>
              </p:grpSpPr>
              <p:sp>
                <p:nvSpPr>
                  <p:cNvPr id="45070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404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SNAME</a:t>
                    </a:r>
                  </a:p>
                </p:txBody>
              </p:sp>
              <p:sp>
                <p:nvSpPr>
                  <p:cNvPr id="45074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416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079" name=""/>
              <p:cNvGrpSpPr>
                <a:grpSpLocks/>
              </p:cNvGrpSpPr>
              <p:nvPr/>
            </p:nvGrpSpPr>
            <p:grpSpPr>
              <a:xfrm>
                <a:off x="0" y="386"/>
                <a:ext cx="416" cy="374"/>
                <a:chOff x="0" y="386"/>
                <a:chExt cy="374" cx="416"/>
              </a:xfrm>
            </p:grpSpPr>
            <p:sp>
              <p:nvSpPr>
                <p:cNvPr id="45071" name=""/>
                <p:cNvSpPr>
                  <a:spLocks/>
                </p:cNvSpPr>
                <p:nvPr/>
              </p:nvSpPr>
              <p:spPr>
                <a:xfrm>
                  <a:off x="6" y="392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欧阳美林</a:t>
                  </a:r>
                </a:p>
              </p:txBody>
            </p:sp>
            <p:sp>
              <p:nvSpPr>
                <p:cNvPr id="45078" name=""/>
                <p:cNvSpPr>
                  <a:spLocks/>
                </p:cNvSpPr>
                <p:nvPr/>
              </p:nvSpPr>
              <p:spPr>
                <a:xfrm>
                  <a:off x="0" y="386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081" name=""/>
              <p:cNvGrpSpPr>
                <a:grpSpLocks/>
              </p:cNvGrpSpPr>
              <p:nvPr/>
            </p:nvGrpSpPr>
            <p:grpSpPr>
              <a:xfrm>
                <a:off x="0" y="772"/>
                <a:ext cx="416" cy="374"/>
                <a:chOff x="0" y="772"/>
                <a:chExt cy="374" cx="416"/>
              </a:xfrm>
            </p:grpSpPr>
            <p:sp>
              <p:nvSpPr>
                <p:cNvPr id="45072" name=""/>
                <p:cNvSpPr>
                  <a:spLocks/>
                </p:cNvSpPr>
                <p:nvPr/>
              </p:nvSpPr>
              <p:spPr>
                <a:xfrm>
                  <a:off x="6" y="778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周远行</a:t>
                  </a:r>
                </a:p>
              </p:txBody>
            </p:sp>
            <p:sp>
              <p:nvSpPr>
                <p:cNvPr id="45080" name=""/>
                <p:cNvSpPr>
                  <a:spLocks/>
                </p:cNvSpPr>
                <p:nvPr/>
              </p:nvSpPr>
              <p:spPr>
                <a:xfrm>
                  <a:off x="0" y="772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083" name=""/>
              <p:cNvGrpSpPr>
                <a:grpSpLocks/>
              </p:cNvGrpSpPr>
              <p:nvPr/>
            </p:nvGrpSpPr>
            <p:grpSpPr>
              <a:xfrm>
                <a:off x="0" y="1158"/>
                <a:ext cx="416" cy="374"/>
                <a:chOff x="0" y="1158"/>
                <a:chExt cy="374" cx="416"/>
              </a:xfrm>
            </p:grpSpPr>
            <p:sp>
              <p:nvSpPr>
                <p:cNvPr id="45073" name=""/>
                <p:cNvSpPr>
                  <a:spLocks/>
                </p:cNvSpPr>
                <p:nvPr/>
              </p:nvSpPr>
              <p:spPr>
                <a:xfrm>
                  <a:off x="6" y="1164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李维</a:t>
                  </a:r>
                </a:p>
              </p:txBody>
            </p:sp>
            <p:sp>
              <p:nvSpPr>
                <p:cNvPr id="45082" name=""/>
                <p:cNvSpPr>
                  <a:spLocks/>
                </p:cNvSpPr>
                <p:nvPr/>
              </p:nvSpPr>
              <p:spPr>
                <a:xfrm>
                  <a:off x="0" y="1158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5085" name=""/>
            <p:cNvSpPr>
              <a:spLocks/>
            </p:cNvSpPr>
            <p:nvPr/>
          </p:nvSpPr>
          <p:spPr>
            <a:xfrm>
              <a:off x="-3" y="-3"/>
              <a:ext cx="422" cy="1538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animBg="0" build="whole"/>
      <p:bldP spid="45069" grpId="0" animBg="0" build="whol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6080" name=""/>
        <p:cNvGrpSpPr>
          <a:grpSpLocks/>
        </p:cNvGrpSpPr>
        <p:nvPr/>
      </p:nvGrpSpPr>
      <p:grpSpPr>
        <a:xfrm/>
      </p:grpSpPr>
      <p:sp>
        <p:nvSpPr>
          <p:cNvPr id="46089" name=""/>
          <p:cNvSpPr>
            <a:spLocks/>
          </p:cNvSpPr>
          <p:nvPr/>
        </p:nvSpPr>
        <p:spPr>
          <a:xfrm>
            <a:off x="900113" y="1052513"/>
            <a:ext cx="60198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3-8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查询学生的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平均身高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46091" name=""/>
          <p:cNvSpPr>
            <a:spLocks/>
          </p:cNvSpPr>
          <p:nvPr/>
        </p:nvSpPr>
        <p:spPr>
          <a:xfrm>
            <a:off x="0" y="3992563"/>
            <a:ext cx="46482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grpSp>
        <p:nvGrpSpPr>
          <p:cNvPr id="46102" name=""/>
          <p:cNvGrpSpPr>
            <a:grpSpLocks/>
          </p:cNvGrpSpPr>
          <p:nvPr/>
        </p:nvGrpSpPr>
        <p:grpSpPr>
          <a:xfrm>
            <a:off x="762000" y="4876800"/>
            <a:ext cx="2971800" cy="1216025"/>
            <a:chOff x="-3" y="-3"/>
            <a:chExt cy="766" cx="634"/>
          </a:xfrm>
        </p:grpSpPr>
        <p:grpSp>
          <p:nvGrpSpPr>
            <p:cNvPr id="46100" name=""/>
            <p:cNvGrpSpPr>
              <a:grpSpLocks/>
            </p:cNvGrpSpPr>
            <p:nvPr/>
          </p:nvGrpSpPr>
          <p:grpSpPr>
            <a:xfrm>
              <a:off x="0" y="0"/>
              <a:ext cx="628" cy="760"/>
              <a:chOff x="0" y="0"/>
              <a:chExt cy="760" cx="628"/>
            </a:xfrm>
          </p:grpSpPr>
          <p:grpSp>
            <p:nvGrpSpPr>
              <p:cNvPr id="46097" name=""/>
              <p:cNvGrpSpPr>
                <a:grpSpLocks/>
              </p:cNvGrpSpPr>
              <p:nvPr/>
            </p:nvGrpSpPr>
            <p:grpSpPr>
              <a:xfrm>
                <a:off x="0" y="0"/>
                <a:ext cx="628" cy="398"/>
                <a:chOff x="0" y="0"/>
                <a:chExt cy="398" cx="628"/>
              </a:xfrm>
            </p:grpSpPr>
            <p:sp>
              <p:nvSpPr>
                <p:cNvPr id="46096" name=""/>
                <p:cNvSpPr>
                  <a:spLocks/>
                </p:cNvSpPr>
                <p:nvPr/>
              </p:nvSpPr>
              <p:spPr>
                <a:xfrm>
                  <a:off x="0" y="0"/>
                  <a:ext cx="62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6095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628" cy="374"/>
                  <a:chOff x="0" y="0"/>
                  <a:chExt cy="374" cx="628"/>
                </a:xfrm>
              </p:grpSpPr>
              <p:sp>
                <p:nvSpPr>
                  <p:cNvPr id="46092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61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  <a:p>
                    <a:pPr algn="ctr"/>
                    <a:r>
                      <a:rPr lang="zh-CN" sz="2800" dirty="0" b="1">
                        <a:solidFill>
                          <a:srgbClr val="000000"/>
                        </a:solidFill>
                      </a:rPr>
                      <a:t>AVG(HEIGHT)</a:t>
                    </a:r>
                  </a:p>
                  <a:p>
                    <a:pPr algn="ctr"/>
                  </a:p>
                </p:txBody>
              </p:sp>
              <p:sp>
                <p:nvSpPr>
                  <p:cNvPr id="46094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62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6099" name=""/>
              <p:cNvGrpSpPr>
                <a:grpSpLocks/>
              </p:cNvGrpSpPr>
              <p:nvPr/>
            </p:nvGrpSpPr>
            <p:grpSpPr>
              <a:xfrm>
                <a:off x="0" y="386"/>
                <a:ext cx="628" cy="374"/>
                <a:chOff x="0" y="386"/>
                <a:chExt cy="374" cx="628"/>
              </a:xfrm>
            </p:grpSpPr>
            <p:sp>
              <p:nvSpPr>
                <p:cNvPr id="46093" name=""/>
                <p:cNvSpPr>
                  <a:spLocks/>
                </p:cNvSpPr>
                <p:nvPr/>
              </p:nvSpPr>
              <p:spPr>
                <a:xfrm>
                  <a:off x="6" y="392"/>
                  <a:ext cx="61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800" dirty="0" b="1">
                      <a:solidFill>
                        <a:srgbClr val="000000"/>
                      </a:solidFill>
                    </a:rPr>
                    <a:t>1.72</a:t>
                  </a:r>
                </a:p>
              </p:txBody>
            </p:sp>
            <p:sp>
              <p:nvSpPr>
                <p:cNvPr id="46098" name=""/>
                <p:cNvSpPr>
                  <a:spLocks/>
                </p:cNvSpPr>
                <p:nvPr/>
              </p:nvSpPr>
              <p:spPr>
                <a:xfrm>
                  <a:off x="0" y="386"/>
                  <a:ext cx="62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101" name=""/>
            <p:cNvSpPr>
              <a:spLocks/>
            </p:cNvSpPr>
            <p:nvPr/>
          </p:nvSpPr>
          <p:spPr>
            <a:xfrm>
              <a:off x="-3" y="-3"/>
              <a:ext cx="634" cy="766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104" name=""/>
          <p:cNvGrpSpPr>
            <a:grpSpLocks/>
          </p:cNvGrpSpPr>
          <p:nvPr/>
        </p:nvGrpSpPr>
        <p:grpSpPr>
          <a:xfrm>
            <a:off x="395288" y="1773238"/>
            <a:ext cx="9753600" cy="1676400"/>
            <a:chOff x="0" y="1104"/>
            <a:chExt cy="1056" cx="5760"/>
          </a:xfrm>
        </p:grpSpPr>
        <p:sp>
          <p:nvSpPr>
            <p:cNvPr id="46090" name=""/>
            <p:cNvSpPr>
              <a:spLocks/>
            </p:cNvSpPr>
            <p:nvPr/>
          </p:nvSpPr>
          <p:spPr>
            <a:xfrm>
              <a:off x="0" y="1488"/>
              <a:ext cx="5760" cy="67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/>
              <a:r>
                <a:rPr lang="zh-CN" altLang="en-US" sz="3200" dirty="0" b="1">
                  <a:solidFill>
                    <a:srgbClr val="ff0000"/>
                  </a:solidFill>
                  <a:latin charset="-122" typeface="楷体_GB2312"/>
                  <a:ea charset="-122" typeface="楷体_GB2312"/>
                </a:rPr>
                <a:t>  语句：</a:t>
              </a:r>
              <a:r>
                <a:rPr lang="zh-CN" altLang="en-US" sz="3200" dirty="0" b="1">
                  <a:solidFill>
                    <a:srgbClr val="3333cc"/>
                  </a:solidFill>
                  <a:latin charset="-122" typeface="楷体_GB2312"/>
                  <a:ea charset="-122" typeface="楷体_GB2312"/>
                </a:rPr>
                <a:t>SELECT</a:t>
              </a:r>
              <a:r>
                <a:rPr lang="zh-CN" altLang="en-US" sz="3200" dirty="0" b="1">
                  <a:latin charset="-122" typeface="楷体_GB2312"/>
                  <a:ea charset="-122" typeface="楷体_GB2312"/>
                </a:rPr>
                <a:t>  AVG(HEIGHT) </a:t>
              </a:r>
            </a:p>
            <a:p>
              <a:pPr/>
              <a:r>
                <a:rPr lang="zh-CN" altLang="en-US" sz="3200" dirty="0" b="1">
                  <a:latin charset="-122" typeface="楷体_GB2312"/>
                  <a:ea charset="-122" typeface="楷体_GB2312"/>
                </a:rPr>
                <a:t>          </a:t>
              </a:r>
              <a:r>
                <a:rPr lang="zh-CN" altLang="en-US" sz="3200" dirty="0" b="1">
                  <a:solidFill>
                    <a:srgbClr val="3333cc"/>
                  </a:solidFill>
                  <a:latin charset="-122" typeface="楷体_GB2312"/>
                  <a:ea charset="-122" typeface="楷体_GB2312"/>
                </a:rPr>
                <a:t>FROM</a:t>
              </a:r>
              <a:r>
                <a:rPr lang="zh-CN" altLang="en-US" sz="3200" dirty="0" b="1">
                  <a:latin charset="-122" typeface="楷体_GB2312"/>
                  <a:ea charset="-122" typeface="楷体_GB2312"/>
                </a:rPr>
                <a:t>  STUDENT; </a:t>
              </a:r>
            </a:p>
          </p:txBody>
        </p:sp>
        <p:sp>
          <p:nvSpPr>
            <p:cNvPr id="46103" name=""/>
            <p:cNvSpPr>
              <a:spLocks/>
            </p:cNvSpPr>
            <p:nvPr/>
          </p:nvSpPr>
          <p:spPr>
            <a:xfrm>
              <a:off x="2832" y="1104"/>
              <a:ext cx="1056" cy="336"/>
            </a:xfrm>
            <a:prstGeom prst="wedgeRoundRectCallout">
              <a:avLst>
                <a:gd fmla="val -45171" name="adj1"/>
                <a:gd fmla="val 78569" name="adj2"/>
                <a:gd fmla="val 16666" name="adj3"/>
              </a:avLst>
            </a:prstGeom>
            <a:solidFill>
              <a:srgbClr val="ff33cc"/>
            </a:solidFill>
            <a:ln>
              <a:solidFill>
                <a:srgbClr val="000000"/>
              </a:solidFill>
            </a:ln>
          </p:spPr>
          <p:txBody>
            <a:bodyPr/>
            <a:lstStyle/>
            <a:p>
              <a:pPr algn="ctr"/>
              <a:r>
                <a:rPr lang="zh-CN" altLang="en-US" dirty="0">
                  <a:latin charset="-122" typeface="楷体_GB2312"/>
                  <a:ea charset="-122" typeface="楷体_GB2312"/>
                </a:rPr>
                <a:t>聚合函数</a:t>
              </a:r>
            </a:p>
          </p:txBody>
        </p:sp>
      </p:grpSp>
      <p:sp>
        <p:nvSpPr>
          <p:cNvPr id="113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nimBg="0" build="whol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7104" name=""/>
        <p:cNvGrpSpPr>
          <a:grpSpLocks/>
        </p:cNvGrpSpPr>
        <p:nvPr/>
      </p:nvGrpSpPr>
      <p:grpSpPr>
        <a:xfrm/>
      </p:grpSpPr>
      <p:sp>
        <p:nvSpPr>
          <p:cNvPr id="47112" name=""/>
          <p:cNvSpPr>
            <a:spLocks/>
          </p:cNvSpPr>
          <p:nvPr/>
        </p:nvSpPr>
        <p:spPr>
          <a:xfrm>
            <a:off x="900113" y="1125538"/>
            <a:ext cx="7924799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3-9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查询缺成绩的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学生名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及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课程号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47113" name=""/>
          <p:cNvSpPr>
            <a:spLocks/>
          </p:cNvSpPr>
          <p:nvPr/>
        </p:nvSpPr>
        <p:spPr>
          <a:xfrm>
            <a:off x="900113" y="1989138"/>
            <a:ext cx="7391400" cy="2528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</a:p>
          <a:p>
            <a:pPr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 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SNAME, CNO 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  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STUDENT, SC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  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STUDENT.SNO=SC.SNO 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        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AND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GRADE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IS NULL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;</a:t>
            </a:r>
          </a:p>
        </p:txBody>
      </p:sp>
      <p:sp>
        <p:nvSpPr>
          <p:cNvPr id="47114" name=""/>
          <p:cNvSpPr>
            <a:spLocks/>
          </p:cNvSpPr>
          <p:nvPr/>
        </p:nvSpPr>
        <p:spPr>
          <a:xfrm>
            <a:off x="457200" y="4529138"/>
            <a:ext cx="41148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grpSp>
        <p:nvGrpSpPr>
          <p:cNvPr id="47133" name=""/>
          <p:cNvGrpSpPr>
            <a:grpSpLocks/>
          </p:cNvGrpSpPr>
          <p:nvPr/>
        </p:nvGrpSpPr>
        <p:grpSpPr>
          <a:xfrm>
            <a:off x="838200" y="5260975"/>
            <a:ext cx="2895600" cy="1216025"/>
            <a:chOff x="-3" y="-3"/>
            <a:chExt cy="766" cx="742"/>
          </a:xfrm>
        </p:grpSpPr>
        <p:grpSp>
          <p:nvGrpSpPr>
            <p:cNvPr id="47131" name=""/>
            <p:cNvGrpSpPr>
              <a:grpSpLocks/>
            </p:cNvGrpSpPr>
            <p:nvPr/>
          </p:nvGrpSpPr>
          <p:grpSpPr>
            <a:xfrm>
              <a:off x="0" y="0"/>
              <a:ext cx="736" cy="760"/>
              <a:chOff x="0" y="0"/>
              <a:chExt cy="760" cx="736"/>
            </a:xfrm>
          </p:grpSpPr>
          <p:grpSp>
            <p:nvGrpSpPr>
              <p:cNvPr id="47122" name=""/>
              <p:cNvGrpSpPr>
                <a:grpSpLocks/>
              </p:cNvGrpSpPr>
              <p:nvPr/>
            </p:nvGrpSpPr>
            <p:grpSpPr>
              <a:xfrm>
                <a:off x="0" y="0"/>
                <a:ext cx="388" cy="398"/>
                <a:chOff x="0" y="0"/>
                <a:chExt cy="398" cx="388"/>
              </a:xfrm>
            </p:grpSpPr>
            <p:sp>
              <p:nvSpPr>
                <p:cNvPr id="47121" name=""/>
                <p:cNvSpPr>
                  <a:spLocks/>
                </p:cNvSpPr>
                <p:nvPr/>
              </p:nvSpPr>
              <p:spPr>
                <a:xfrm>
                  <a:off x="0" y="0"/>
                  <a:ext cx="38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120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88" cy="374"/>
                  <a:chOff x="0" y="0"/>
                  <a:chExt cy="374" cx="388"/>
                </a:xfrm>
              </p:grpSpPr>
              <p:sp>
                <p:nvSpPr>
                  <p:cNvPr id="47115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7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SNAME</a:t>
                    </a:r>
                  </a:p>
                </p:txBody>
              </p:sp>
              <p:sp>
                <p:nvSpPr>
                  <p:cNvPr id="47119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8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7126" name=""/>
              <p:cNvGrpSpPr>
                <a:grpSpLocks/>
              </p:cNvGrpSpPr>
              <p:nvPr/>
            </p:nvGrpSpPr>
            <p:grpSpPr>
              <a:xfrm>
                <a:off x="388" y="0"/>
                <a:ext cx="348" cy="398"/>
                <a:chOff x="388" y="0"/>
                <a:chExt cy="398" cx="348"/>
              </a:xfrm>
            </p:grpSpPr>
            <p:sp>
              <p:nvSpPr>
                <p:cNvPr id="47125" name=""/>
                <p:cNvSpPr>
                  <a:spLocks/>
                </p:cNvSpPr>
                <p:nvPr/>
              </p:nvSpPr>
              <p:spPr>
                <a:xfrm>
                  <a:off x="388" y="0"/>
                  <a:ext cx="34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124" name=""/>
                <p:cNvGrpSpPr>
                  <a:grpSpLocks/>
                </p:cNvGrpSpPr>
                <p:nvPr/>
              </p:nvGrpSpPr>
              <p:grpSpPr>
                <a:xfrm>
                  <a:off x="388" y="0"/>
                  <a:ext cx="348" cy="374"/>
                  <a:chOff x="388" y="0"/>
                  <a:chExt cy="374" cx="348"/>
                </a:xfrm>
              </p:grpSpPr>
              <p:sp>
                <p:nvSpPr>
                  <p:cNvPr id="47116" name=""/>
                  <p:cNvSpPr>
                    <a:spLocks/>
                  </p:cNvSpPr>
                  <p:nvPr/>
                </p:nvSpPr>
                <p:spPr>
                  <a:xfrm>
                    <a:off x="394" y="6"/>
                    <a:ext cx="33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CNO</a:t>
                    </a:r>
                  </a:p>
                </p:txBody>
              </p:sp>
              <p:sp>
                <p:nvSpPr>
                  <p:cNvPr id="47123" name=""/>
                  <p:cNvSpPr>
                    <a:spLocks/>
                  </p:cNvSpPr>
                  <p:nvPr/>
                </p:nvSpPr>
                <p:spPr>
                  <a:xfrm>
                    <a:off x="388" y="0"/>
                    <a:ext cx="34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7128" name=""/>
              <p:cNvGrpSpPr>
                <a:grpSpLocks/>
              </p:cNvGrpSpPr>
              <p:nvPr/>
            </p:nvGrpSpPr>
            <p:grpSpPr>
              <a:xfrm>
                <a:off x="0" y="386"/>
                <a:ext cx="388" cy="374"/>
                <a:chOff x="0" y="386"/>
                <a:chExt cy="374" cx="388"/>
              </a:xfrm>
            </p:grpSpPr>
            <p:sp>
              <p:nvSpPr>
                <p:cNvPr id="47117" name=""/>
                <p:cNvSpPr>
                  <a:spLocks/>
                </p:cNvSpPr>
                <p:nvPr/>
              </p:nvSpPr>
              <p:spPr>
                <a:xfrm>
                  <a:off x="6" y="392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dirty="0" b="1">
                      <a:solidFill>
                        <a:srgbClr val="000000"/>
                      </a:solidFill>
                    </a:rPr>
                    <a:t>王大力</a:t>
                  </a:r>
                </a:p>
              </p:txBody>
            </p:sp>
            <p:sp>
              <p:nvSpPr>
                <p:cNvPr id="47127" name=""/>
                <p:cNvSpPr>
                  <a:spLocks/>
                </p:cNvSpPr>
                <p:nvPr/>
              </p:nvSpPr>
              <p:spPr>
                <a:xfrm>
                  <a:off x="0" y="386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130" name=""/>
              <p:cNvGrpSpPr>
                <a:grpSpLocks/>
              </p:cNvGrpSpPr>
              <p:nvPr/>
            </p:nvGrpSpPr>
            <p:grpSpPr>
              <a:xfrm>
                <a:off x="388" y="386"/>
                <a:ext cx="348" cy="374"/>
                <a:chOff x="388" y="386"/>
                <a:chExt cy="374" cx="348"/>
              </a:xfrm>
            </p:grpSpPr>
            <p:sp>
              <p:nvSpPr>
                <p:cNvPr id="47118" name=""/>
                <p:cNvSpPr>
                  <a:spLocks/>
                </p:cNvSpPr>
                <p:nvPr/>
              </p:nvSpPr>
              <p:spPr>
                <a:xfrm>
                  <a:off x="394" y="39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dirty="0" b="1">
                      <a:solidFill>
                        <a:srgbClr val="000000"/>
                      </a:solidFill>
                    </a:rPr>
                    <a:t>CS-221</a:t>
                  </a:r>
                </a:p>
              </p:txBody>
            </p:sp>
            <p:sp>
              <p:nvSpPr>
                <p:cNvPr id="47129" name=""/>
                <p:cNvSpPr>
                  <a:spLocks/>
                </p:cNvSpPr>
                <p:nvPr/>
              </p:nvSpPr>
              <p:spPr>
                <a:xfrm>
                  <a:off x="388" y="38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7132" name=""/>
            <p:cNvSpPr>
              <a:spLocks/>
            </p:cNvSpPr>
            <p:nvPr/>
          </p:nvSpPr>
          <p:spPr>
            <a:xfrm>
              <a:off x="-3" y="-3"/>
              <a:ext cx="742" cy="766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0" build="whole"/>
      <p:bldP spid="47114" grpId="0" animBg="0" build="whol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48128" name=""/>
        <p:cNvGrpSpPr>
          <a:grpSpLocks/>
        </p:cNvGrpSpPr>
        <p:nvPr/>
      </p:nvGrpSpPr>
      <p:grpSpPr>
        <a:xfrm/>
      </p:grpSpPr>
      <p:sp>
        <p:nvSpPr>
          <p:cNvPr id="48139" name=""/>
          <p:cNvSpPr>
            <a:spLocks/>
          </p:cNvSpPr>
          <p:nvPr/>
        </p:nvSpPr>
        <p:spPr>
          <a:xfrm>
            <a:off x="762000" y="1125538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3.4.3 GROUP BY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和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ORDER BY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子句的应用</a:t>
            </a:r>
          </a:p>
        </p:txBody>
      </p:sp>
      <p:sp>
        <p:nvSpPr>
          <p:cNvPr id="48140" name=""/>
          <p:cNvSpPr>
            <a:spLocks/>
          </p:cNvSpPr>
          <p:nvPr/>
        </p:nvSpPr>
        <p:spPr>
          <a:xfrm>
            <a:off x="457200" y="2057400"/>
            <a:ext cx="8077200" cy="2654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GROUP BY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子句按列值分组。列值相同的分为一组。当其后有多个列名时，则先按第一列名分组，再按第二列名在组中分组，直到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GROUP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子句指名的列都具有相同值的基本组，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HAVING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后的条件是选择基本组的条件。</a:t>
            </a:r>
          </a:p>
        </p:txBody>
      </p:sp>
      <p:sp>
        <p:nvSpPr>
          <p:cNvPr id="48141" name=""/>
          <p:cNvSpPr>
            <a:spLocks/>
          </p:cNvSpPr>
          <p:nvPr/>
        </p:nvSpPr>
        <p:spPr>
          <a:xfrm>
            <a:off x="457200" y="4267200"/>
            <a:ext cx="8153400" cy="2227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ORDER BY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子句对查询结果按指定列值排序。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ASC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表示升序，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DESC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表示降序，缺省时为升序。当有多个列名时，先按第一列名排序，再按第二列名排序，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…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114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 animBg="0" build="whole"/>
      <p:bldP spid="48141" grpId="0" animBg="0" build="whol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35168" name=""/>
        <p:cNvGrpSpPr>
          <a:grpSpLocks/>
        </p:cNvGrpSpPr>
        <p:nvPr/>
      </p:nvGrpSpPr>
      <p:grpSpPr>
        <a:xfrm/>
      </p:grpSpPr>
      <p:sp>
        <p:nvSpPr>
          <p:cNvPr id="135170" name=""/>
          <p:cNvSpPr>
            <a:spLocks/>
          </p:cNvSpPr>
          <p:nvPr/>
        </p:nvSpPr>
        <p:spPr>
          <a:xfrm>
            <a:off x="685800" y="2133600"/>
            <a:ext cx="7773988" cy="2227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3-10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试列出计算机系所开课程的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最高成绩、最低成绩和平均成绩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。如果某门课程的成绩不全（即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GRADE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中有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NULL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出现），则该课程不予统计，结果按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CNO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升序排列。</a:t>
            </a:r>
          </a:p>
        </p:txBody>
      </p:sp>
      <p:sp>
        <p:nvSpPr>
          <p:cNvPr id="114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6608" name=""/>
        <p:cNvGrpSpPr>
          <a:grpSpLocks/>
        </p:cNvGrpSpPr>
        <p:nvPr/>
      </p:nvGrpSpPr>
      <p:grpSpPr>
        <a:xfrm/>
      </p:grpSpPr>
      <p:sp>
        <p:nvSpPr>
          <p:cNvPr id="196610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196612" name=""/>
          <p:cNvSpPr>
            <a:spLocks/>
          </p:cNvSpPr>
          <p:nvPr/>
        </p:nvSpPr>
        <p:spPr>
          <a:xfrm>
            <a:off x="0" y="2060575"/>
            <a:ext cx="9144000" cy="3743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</a:p>
          <a:p>
            <a:pPr algn="just"/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CNO, MAX (GRADE),MIN (GRADE),AVG(GRADE)</a:t>
            </a:r>
          </a:p>
          <a:p>
            <a:pPr algn="just"/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FROM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  SC</a:t>
            </a:r>
          </a:p>
          <a:p>
            <a:pPr algn="just"/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WHERE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 CNO </a:t>
            </a:r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Like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‘CS*’   /*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选择计算机系所开的课程</a:t>
            </a:r>
          </a:p>
          <a:p>
            <a:pPr algn="just"/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GROUP BY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CNO           /*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按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CNO 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分组*</a:t>
            </a:r>
          </a:p>
          <a:p>
            <a:pPr algn="just"/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HAVING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CNO </a:t>
            </a:r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NOT IN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(</a:t>
            </a:r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CNO /*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删去成绩不全的组*</a:t>
            </a:r>
          </a:p>
          <a:p>
            <a:pPr algn="just"/>
            <a:r>
              <a:rPr lang="zh-CN" altLang="en-US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              </a:t>
            </a:r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SC</a:t>
            </a:r>
          </a:p>
          <a:p>
            <a:pPr algn="just"/>
            <a:r>
              <a:rPr lang="zh-CN" altLang="en-US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             </a:t>
            </a:r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WHERE 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GRADE </a:t>
            </a:r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IS NULL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)</a:t>
            </a:r>
          </a:p>
          <a:p>
            <a:pPr algn="just"/>
            <a:r>
              <a:rPr lang="zh-CN" altLang="en-US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ORDER BY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 CNO;  /*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按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CNO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升序排序*</a:t>
            </a:r>
          </a:p>
        </p:txBody>
      </p:sp>
      <p:sp>
        <p:nvSpPr>
          <p:cNvPr id="115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120" name=""/>
        <p:cNvGrpSpPr>
          <a:grpSpLocks/>
        </p:cNvGrpSpPr>
        <p:nvPr/>
      </p:nvGrpSpPr>
      <p:grpSpPr>
        <a:xfrm/>
      </p:grpSpPr>
      <p:sp>
        <p:nvSpPr>
          <p:cNvPr id="5124" name=""/>
          <p:cNvSpPr>
            <a:spLocks/>
          </p:cNvSpPr>
          <p:nvPr/>
        </p:nvSpPr>
        <p:spPr>
          <a:xfrm>
            <a:off x="381000" y="1752600"/>
            <a:ext cx="8153400" cy="2227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数据库语言本身不是计算完备的语言，不能用来独立编制应用程序。目前常用方法是将数据库语言嵌入到一种高级程序设计语言中（如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）。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这种高级程序设计语言称为数据库语言的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宿主语言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5125" name=""/>
          <p:cNvSpPr>
            <a:spLocks/>
          </p:cNvSpPr>
          <p:nvPr/>
        </p:nvSpPr>
        <p:spPr>
          <a:xfrm>
            <a:off x="989013" y="3657600"/>
            <a:ext cx="5959475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数据库语言与宿主语言的区别：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sp>
        <p:nvSpPr>
          <p:cNvPr id="5126" name=""/>
          <p:cNvSpPr>
            <a:spLocks/>
          </p:cNvSpPr>
          <p:nvPr/>
        </p:nvSpPr>
        <p:spPr>
          <a:xfrm>
            <a:off x="519113" y="4267200"/>
            <a:ext cx="8229599" cy="1800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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数据库语言是非过程性语言，是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面向集合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的语言，主要用于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访问数据库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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宿主语言是过程性语言，主要用于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处理数据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101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0" build="whole"/>
      <p:bldP spid="5126" grpId="0" animBg="0" build="whol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36192" name=""/>
        <p:cNvGrpSpPr>
          <a:grpSpLocks/>
        </p:cNvGrpSpPr>
        <p:nvPr/>
      </p:nvGrpSpPr>
      <p:grpSpPr>
        <a:xfrm/>
      </p:grpSpPr>
      <p:sp>
        <p:nvSpPr>
          <p:cNvPr id="136194" name=""/>
          <p:cNvSpPr>
            <a:spLocks/>
          </p:cNvSpPr>
          <p:nvPr/>
        </p:nvSpPr>
        <p:spPr>
          <a:xfrm>
            <a:off x="990600" y="1219200"/>
            <a:ext cx="42672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查询结果为：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</a:p>
        </p:txBody>
      </p:sp>
      <p:grpSp>
        <p:nvGrpSpPr>
          <p:cNvPr id="136195" name=""/>
          <p:cNvGrpSpPr>
            <a:grpSpLocks/>
          </p:cNvGrpSpPr>
          <p:nvPr/>
        </p:nvGrpSpPr>
        <p:grpSpPr>
          <a:xfrm>
            <a:off x="914400" y="2209800"/>
            <a:ext cx="7086600" cy="1828800"/>
            <a:chOff x="-3" y="-3"/>
            <a:chExt cy="1152" cx="2142"/>
          </a:xfrm>
        </p:grpSpPr>
        <p:grpSp>
          <p:nvGrpSpPr>
            <p:cNvPr id="136196" name=""/>
            <p:cNvGrpSpPr>
              <a:grpSpLocks/>
            </p:cNvGrpSpPr>
            <p:nvPr/>
          </p:nvGrpSpPr>
          <p:grpSpPr>
            <a:xfrm>
              <a:off x="0" y="0"/>
              <a:ext cx="2136" cy="1146"/>
              <a:chOff x="0" y="0"/>
              <a:chExt cy="1146" cx="2136"/>
            </a:xfrm>
          </p:grpSpPr>
          <p:grpSp>
            <p:nvGrpSpPr>
              <p:cNvPr id="136197" name=""/>
              <p:cNvGrpSpPr>
                <a:grpSpLocks/>
              </p:cNvGrpSpPr>
              <p:nvPr/>
            </p:nvGrpSpPr>
            <p:grpSpPr>
              <a:xfrm>
                <a:off x="0" y="0"/>
                <a:ext cx="348" cy="398"/>
                <a:chOff x="0" y="0"/>
                <a:chExt cy="398" cx="348"/>
              </a:xfrm>
            </p:grpSpPr>
            <p:sp>
              <p:nvSpPr>
                <p:cNvPr id="136198" name=""/>
                <p:cNvSpPr>
                  <a:spLocks/>
                </p:cNvSpPr>
                <p:nvPr/>
              </p:nvSpPr>
              <p:spPr>
                <a:xfrm>
                  <a:off x="0" y="0"/>
                  <a:ext cx="34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6199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348" cy="374"/>
                  <a:chOff x="0" y="0"/>
                  <a:chExt cy="374" cx="348"/>
                </a:xfrm>
              </p:grpSpPr>
              <p:sp>
                <p:nvSpPr>
                  <p:cNvPr id="136200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33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CNO</a:t>
                    </a:r>
                  </a:p>
                </p:txBody>
              </p:sp>
              <p:sp>
                <p:nvSpPr>
                  <p:cNvPr id="136201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34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6202" name=""/>
              <p:cNvGrpSpPr>
                <a:grpSpLocks/>
              </p:cNvGrpSpPr>
              <p:nvPr/>
            </p:nvGrpSpPr>
            <p:grpSpPr>
              <a:xfrm>
                <a:off x="348" y="0"/>
                <a:ext cx="608" cy="398"/>
                <a:chOff x="348" y="0"/>
                <a:chExt cy="398" cx="608"/>
              </a:xfrm>
            </p:grpSpPr>
            <p:sp>
              <p:nvSpPr>
                <p:cNvPr id="136203" name=""/>
                <p:cNvSpPr>
                  <a:spLocks/>
                </p:cNvSpPr>
                <p:nvPr/>
              </p:nvSpPr>
              <p:spPr>
                <a:xfrm>
                  <a:off x="348" y="0"/>
                  <a:ext cx="60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6204" name=""/>
                <p:cNvGrpSpPr>
                  <a:grpSpLocks/>
                </p:cNvGrpSpPr>
                <p:nvPr/>
              </p:nvGrpSpPr>
              <p:grpSpPr>
                <a:xfrm>
                  <a:off x="348" y="0"/>
                  <a:ext cx="608" cy="374"/>
                  <a:chOff x="348" y="0"/>
                  <a:chExt cy="374" cx="608"/>
                </a:xfrm>
              </p:grpSpPr>
              <p:sp>
                <p:nvSpPr>
                  <p:cNvPr id="136205" name=""/>
                  <p:cNvSpPr>
                    <a:spLocks/>
                  </p:cNvSpPr>
                  <p:nvPr/>
                </p:nvSpPr>
                <p:spPr>
                  <a:xfrm>
                    <a:off x="354" y="6"/>
                    <a:ext cx="59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MAX(GRADE)</a:t>
                    </a:r>
                  </a:p>
                </p:txBody>
              </p:sp>
              <p:sp>
                <p:nvSpPr>
                  <p:cNvPr id="136206" name=""/>
                  <p:cNvSpPr>
                    <a:spLocks/>
                  </p:cNvSpPr>
                  <p:nvPr/>
                </p:nvSpPr>
                <p:spPr>
                  <a:xfrm>
                    <a:off x="348" y="0"/>
                    <a:ext cx="60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6207" name=""/>
              <p:cNvGrpSpPr>
                <a:grpSpLocks/>
              </p:cNvGrpSpPr>
              <p:nvPr/>
            </p:nvGrpSpPr>
            <p:grpSpPr>
              <a:xfrm>
                <a:off x="956" y="0"/>
                <a:ext cx="584" cy="398"/>
                <a:chOff x="956" y="0"/>
                <a:chExt cy="398" cx="584"/>
              </a:xfrm>
            </p:grpSpPr>
            <p:sp>
              <p:nvSpPr>
                <p:cNvPr id="136208" name=""/>
                <p:cNvSpPr>
                  <a:spLocks/>
                </p:cNvSpPr>
                <p:nvPr/>
              </p:nvSpPr>
              <p:spPr>
                <a:xfrm>
                  <a:off x="956" y="0"/>
                  <a:ext cx="584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6209" name=""/>
                <p:cNvGrpSpPr>
                  <a:grpSpLocks/>
                </p:cNvGrpSpPr>
                <p:nvPr/>
              </p:nvGrpSpPr>
              <p:grpSpPr>
                <a:xfrm>
                  <a:off x="956" y="0"/>
                  <a:ext cx="584" cy="374"/>
                  <a:chOff x="956" y="0"/>
                  <a:chExt cy="374" cx="584"/>
                </a:xfrm>
              </p:grpSpPr>
              <p:sp>
                <p:nvSpPr>
                  <p:cNvPr id="136210" name=""/>
                  <p:cNvSpPr>
                    <a:spLocks/>
                  </p:cNvSpPr>
                  <p:nvPr/>
                </p:nvSpPr>
                <p:spPr>
                  <a:xfrm>
                    <a:off x="962" y="6"/>
                    <a:ext cx="572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MIN(GRADE)</a:t>
                    </a:r>
                  </a:p>
                </p:txBody>
              </p:sp>
              <p:sp>
                <p:nvSpPr>
                  <p:cNvPr id="136211" name=""/>
                  <p:cNvSpPr>
                    <a:spLocks/>
                  </p:cNvSpPr>
                  <p:nvPr/>
                </p:nvSpPr>
                <p:spPr>
                  <a:xfrm>
                    <a:off x="956" y="0"/>
                    <a:ext cx="584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6212" name=""/>
              <p:cNvGrpSpPr>
                <a:grpSpLocks/>
              </p:cNvGrpSpPr>
              <p:nvPr/>
            </p:nvGrpSpPr>
            <p:grpSpPr>
              <a:xfrm>
                <a:off x="1540" y="0"/>
                <a:ext cx="596" cy="398"/>
                <a:chOff x="1540" y="0"/>
                <a:chExt cy="398" cx="596"/>
              </a:xfrm>
            </p:grpSpPr>
            <p:sp>
              <p:nvSpPr>
                <p:cNvPr id="136213" name=""/>
                <p:cNvSpPr>
                  <a:spLocks/>
                </p:cNvSpPr>
                <p:nvPr/>
              </p:nvSpPr>
              <p:spPr>
                <a:xfrm>
                  <a:off x="1540" y="0"/>
                  <a:ext cx="596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6214" name=""/>
                <p:cNvGrpSpPr>
                  <a:grpSpLocks/>
                </p:cNvGrpSpPr>
                <p:nvPr/>
              </p:nvGrpSpPr>
              <p:grpSpPr>
                <a:xfrm>
                  <a:off x="1540" y="0"/>
                  <a:ext cx="596" cy="374"/>
                  <a:chOff x="1540" y="0"/>
                  <a:chExt cy="374" cx="596"/>
                </a:xfrm>
              </p:grpSpPr>
              <p:sp>
                <p:nvSpPr>
                  <p:cNvPr id="136215" name=""/>
                  <p:cNvSpPr>
                    <a:spLocks/>
                  </p:cNvSpPr>
                  <p:nvPr/>
                </p:nvSpPr>
                <p:spPr>
                  <a:xfrm>
                    <a:off x="1546" y="6"/>
                    <a:ext cx="584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sz="2000" dirty="0" b="1">
                        <a:solidFill>
                          <a:srgbClr val="000000"/>
                        </a:solidFill>
                      </a:rPr>
                      <a:t>AVG(GRADE)</a:t>
                    </a:r>
                  </a:p>
                </p:txBody>
              </p:sp>
              <p:sp>
                <p:nvSpPr>
                  <p:cNvPr id="136216" name=""/>
                  <p:cNvSpPr>
                    <a:spLocks/>
                  </p:cNvSpPr>
                  <p:nvPr/>
                </p:nvSpPr>
                <p:spPr>
                  <a:xfrm>
                    <a:off x="1540" y="0"/>
                    <a:ext cx="596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6217" name=""/>
              <p:cNvGrpSpPr>
                <a:grpSpLocks/>
              </p:cNvGrpSpPr>
              <p:nvPr/>
            </p:nvGrpSpPr>
            <p:grpSpPr>
              <a:xfrm>
                <a:off x="0" y="386"/>
                <a:ext cx="348" cy="374"/>
                <a:chOff x="0" y="386"/>
                <a:chExt cy="374" cx="348"/>
              </a:xfrm>
            </p:grpSpPr>
            <p:sp>
              <p:nvSpPr>
                <p:cNvPr id="136218" name=""/>
                <p:cNvSpPr>
                  <a:spLocks/>
                </p:cNvSpPr>
                <p:nvPr/>
              </p:nvSpPr>
              <p:spPr>
                <a:xfrm>
                  <a:off x="6" y="39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136219" name=""/>
                <p:cNvSpPr>
                  <a:spLocks/>
                </p:cNvSpPr>
                <p:nvPr/>
              </p:nvSpPr>
              <p:spPr>
                <a:xfrm>
                  <a:off x="0" y="38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220" name=""/>
              <p:cNvGrpSpPr>
                <a:grpSpLocks/>
              </p:cNvGrpSpPr>
              <p:nvPr/>
            </p:nvGrpSpPr>
            <p:grpSpPr>
              <a:xfrm>
                <a:off x="348" y="386"/>
                <a:ext cx="608" cy="374"/>
                <a:chOff x="348" y="386"/>
                <a:chExt cy="374" cx="608"/>
              </a:xfrm>
            </p:grpSpPr>
            <p:sp>
              <p:nvSpPr>
                <p:cNvPr id="136221" name=""/>
                <p:cNvSpPr>
                  <a:spLocks/>
                </p:cNvSpPr>
                <p:nvPr/>
              </p:nvSpPr>
              <p:spPr>
                <a:xfrm>
                  <a:off x="354" y="392"/>
                  <a:ext cx="5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91</a:t>
                  </a:r>
                </a:p>
              </p:txBody>
            </p:sp>
            <p:sp>
              <p:nvSpPr>
                <p:cNvPr id="136222" name=""/>
                <p:cNvSpPr>
                  <a:spLocks/>
                </p:cNvSpPr>
                <p:nvPr/>
              </p:nvSpPr>
              <p:spPr>
                <a:xfrm>
                  <a:off x="348" y="386"/>
                  <a:ext cx="6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223" name=""/>
              <p:cNvGrpSpPr>
                <a:grpSpLocks/>
              </p:cNvGrpSpPr>
              <p:nvPr/>
            </p:nvGrpSpPr>
            <p:grpSpPr>
              <a:xfrm>
                <a:off x="956" y="386"/>
                <a:ext cx="584" cy="374"/>
                <a:chOff x="956" y="386"/>
                <a:chExt cy="374" cx="584"/>
              </a:xfrm>
            </p:grpSpPr>
            <p:sp>
              <p:nvSpPr>
                <p:cNvPr id="136224" name=""/>
                <p:cNvSpPr>
                  <a:spLocks/>
                </p:cNvSpPr>
                <p:nvPr/>
              </p:nvSpPr>
              <p:spPr>
                <a:xfrm>
                  <a:off x="962" y="392"/>
                  <a:ext cx="572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72</a:t>
                  </a:r>
                </a:p>
              </p:txBody>
            </p:sp>
            <p:sp>
              <p:nvSpPr>
                <p:cNvPr id="136225" name=""/>
                <p:cNvSpPr>
                  <a:spLocks/>
                </p:cNvSpPr>
                <p:nvPr/>
              </p:nvSpPr>
              <p:spPr>
                <a:xfrm>
                  <a:off x="956" y="386"/>
                  <a:ext cx="58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226" name=""/>
              <p:cNvGrpSpPr>
                <a:grpSpLocks/>
              </p:cNvGrpSpPr>
              <p:nvPr/>
            </p:nvGrpSpPr>
            <p:grpSpPr>
              <a:xfrm>
                <a:off x="1540" y="386"/>
                <a:ext cx="596" cy="374"/>
                <a:chOff x="1540" y="386"/>
                <a:chExt cy="374" cx="596"/>
              </a:xfrm>
            </p:grpSpPr>
            <p:sp>
              <p:nvSpPr>
                <p:cNvPr id="136227" name=""/>
                <p:cNvSpPr>
                  <a:spLocks/>
                </p:cNvSpPr>
                <p:nvPr/>
              </p:nvSpPr>
              <p:spPr>
                <a:xfrm>
                  <a:off x="1546" y="392"/>
                  <a:ext cx="58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81.8</a:t>
                  </a:r>
                </a:p>
              </p:txBody>
            </p:sp>
            <p:sp>
              <p:nvSpPr>
                <p:cNvPr id="136228" name=""/>
                <p:cNvSpPr>
                  <a:spLocks/>
                </p:cNvSpPr>
                <p:nvPr/>
              </p:nvSpPr>
              <p:spPr>
                <a:xfrm>
                  <a:off x="1540" y="386"/>
                  <a:ext cx="5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229" name=""/>
              <p:cNvGrpSpPr>
                <a:grpSpLocks/>
              </p:cNvGrpSpPr>
              <p:nvPr/>
            </p:nvGrpSpPr>
            <p:grpSpPr>
              <a:xfrm>
                <a:off x="0" y="772"/>
                <a:ext cx="348" cy="374"/>
                <a:chOff x="0" y="772"/>
                <a:chExt cy="374" cx="348"/>
              </a:xfrm>
            </p:grpSpPr>
            <p:sp>
              <p:nvSpPr>
                <p:cNvPr id="136230" name=""/>
                <p:cNvSpPr>
                  <a:spLocks/>
                </p:cNvSpPr>
                <p:nvPr/>
              </p:nvSpPr>
              <p:spPr>
                <a:xfrm>
                  <a:off x="6" y="778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sz="2000" dirty="0" b="1">
                      <a:solidFill>
                        <a:srgbClr val="000000"/>
                      </a:solidFill>
                    </a:rPr>
                    <a:t>CS-201</a:t>
                  </a:r>
                </a:p>
              </p:txBody>
            </p:sp>
            <p:sp>
              <p:nvSpPr>
                <p:cNvPr id="136231" name=""/>
                <p:cNvSpPr>
                  <a:spLocks/>
                </p:cNvSpPr>
                <p:nvPr/>
              </p:nvSpPr>
              <p:spPr>
                <a:xfrm>
                  <a:off x="0" y="772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232" name=""/>
              <p:cNvGrpSpPr>
                <a:grpSpLocks/>
              </p:cNvGrpSpPr>
              <p:nvPr/>
            </p:nvGrpSpPr>
            <p:grpSpPr>
              <a:xfrm>
                <a:off x="348" y="772"/>
                <a:ext cx="608" cy="374"/>
                <a:chOff x="348" y="772"/>
                <a:chExt cy="374" cx="608"/>
              </a:xfrm>
            </p:grpSpPr>
            <p:sp>
              <p:nvSpPr>
                <p:cNvPr id="136233" name=""/>
                <p:cNvSpPr>
                  <a:spLocks/>
                </p:cNvSpPr>
                <p:nvPr/>
              </p:nvSpPr>
              <p:spPr>
                <a:xfrm>
                  <a:off x="354" y="778"/>
                  <a:ext cx="59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80</a:t>
                  </a:r>
                </a:p>
              </p:txBody>
            </p:sp>
            <p:sp>
              <p:nvSpPr>
                <p:cNvPr id="136234" name=""/>
                <p:cNvSpPr>
                  <a:spLocks/>
                </p:cNvSpPr>
                <p:nvPr/>
              </p:nvSpPr>
              <p:spPr>
                <a:xfrm>
                  <a:off x="348" y="772"/>
                  <a:ext cx="6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235" name=""/>
              <p:cNvGrpSpPr>
                <a:grpSpLocks/>
              </p:cNvGrpSpPr>
              <p:nvPr/>
            </p:nvGrpSpPr>
            <p:grpSpPr>
              <a:xfrm>
                <a:off x="956" y="772"/>
                <a:ext cx="584" cy="374"/>
                <a:chOff x="956" y="772"/>
                <a:chExt cy="374" cx="584"/>
              </a:xfrm>
            </p:grpSpPr>
            <p:sp>
              <p:nvSpPr>
                <p:cNvPr id="136236" name=""/>
                <p:cNvSpPr>
                  <a:spLocks/>
                </p:cNvSpPr>
                <p:nvPr/>
              </p:nvSpPr>
              <p:spPr>
                <a:xfrm>
                  <a:off x="962" y="778"/>
                  <a:ext cx="572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ctr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65</a:t>
                  </a:r>
                </a:p>
              </p:txBody>
            </p:sp>
            <p:sp>
              <p:nvSpPr>
                <p:cNvPr id="136237" name=""/>
                <p:cNvSpPr>
                  <a:spLocks/>
                </p:cNvSpPr>
                <p:nvPr/>
              </p:nvSpPr>
              <p:spPr>
                <a:xfrm>
                  <a:off x="956" y="772"/>
                  <a:ext cx="58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238" name=""/>
              <p:cNvGrpSpPr>
                <a:grpSpLocks/>
              </p:cNvGrpSpPr>
              <p:nvPr/>
            </p:nvGrpSpPr>
            <p:grpSpPr>
              <a:xfrm>
                <a:off x="1540" y="772"/>
                <a:ext cx="596" cy="374"/>
                <a:chOff x="1540" y="772"/>
                <a:chExt cy="374" cx="596"/>
              </a:xfrm>
            </p:grpSpPr>
            <p:sp>
              <p:nvSpPr>
                <p:cNvPr id="136239" name=""/>
                <p:cNvSpPr>
                  <a:spLocks/>
                </p:cNvSpPr>
                <p:nvPr/>
              </p:nvSpPr>
              <p:spPr>
                <a:xfrm>
                  <a:off x="1546" y="778"/>
                  <a:ext cx="58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sz="2000" dirty="0" b="1">
                      <a:solidFill>
                        <a:srgbClr val="000000"/>
                      </a:solidFill>
                    </a:rPr>
                    <a:t>72.5</a:t>
                  </a:r>
                </a:p>
              </p:txBody>
            </p:sp>
            <p:sp>
              <p:nvSpPr>
                <p:cNvPr id="136240" name=""/>
                <p:cNvSpPr>
                  <a:spLocks/>
                </p:cNvSpPr>
                <p:nvPr/>
              </p:nvSpPr>
              <p:spPr>
                <a:xfrm>
                  <a:off x="1540" y="772"/>
                  <a:ext cx="59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6241" name=""/>
            <p:cNvSpPr>
              <a:spLocks/>
            </p:cNvSpPr>
            <p:nvPr/>
          </p:nvSpPr>
          <p:spPr>
            <a:xfrm>
              <a:off x="-3" y="-3"/>
              <a:ext cx="2142" cy="1152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242" name=""/>
          <p:cNvSpPr>
            <a:spLocks/>
          </p:cNvSpPr>
          <p:nvPr/>
        </p:nvSpPr>
        <p:spPr>
          <a:xfrm>
            <a:off x="179388" y="4221163"/>
            <a:ext cx="8610600" cy="15541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注：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加了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GROUP BY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后，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SELECT 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子句中的各值（表达式）在基本组中应是唯一的！</a:t>
            </a:r>
          </a:p>
        </p:txBody>
      </p:sp>
      <p:sp>
        <p:nvSpPr>
          <p:cNvPr id="115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42" grpId="0" animBg="0" build="whol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37216" name=""/>
        <p:cNvGrpSpPr>
          <a:grpSpLocks/>
        </p:cNvGrpSpPr>
        <p:nvPr/>
      </p:nvGrpSpPr>
      <p:grpSpPr>
        <a:xfrm/>
      </p:grpSpPr>
      <p:sp>
        <p:nvSpPr>
          <p:cNvPr id="137218" name=""/>
          <p:cNvSpPr>
            <a:spLocks/>
          </p:cNvSpPr>
          <p:nvPr/>
        </p:nvSpPr>
        <p:spPr>
          <a:xfrm>
            <a:off x="1116013" y="1196975"/>
            <a:ext cx="61722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3.4.4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包含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UNION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的查询 </a:t>
            </a:r>
          </a:p>
        </p:txBody>
      </p:sp>
      <p:sp>
        <p:nvSpPr>
          <p:cNvPr id="137219" name=""/>
          <p:cNvSpPr>
            <a:spLocks/>
          </p:cNvSpPr>
          <p:nvPr/>
        </p:nvSpPr>
        <p:spPr>
          <a:xfrm>
            <a:off x="609600" y="1828800"/>
            <a:ext cx="7772400" cy="35036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还提供了一些集合运算，如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UNION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并）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、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INTERSECTION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交）、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MINUS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差）。</a:t>
            </a:r>
          </a:p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注：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参与集合运算的两个关系必须具 有相等的目，且对应的属性域相同。</a:t>
            </a:r>
          </a:p>
        </p:txBody>
      </p:sp>
      <p:sp>
        <p:nvSpPr>
          <p:cNvPr id="115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0" build="whol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38240" name=""/>
        <p:cNvGrpSpPr>
          <a:grpSpLocks/>
        </p:cNvGrpSpPr>
        <p:nvPr/>
      </p:nvGrpSpPr>
      <p:grpSpPr>
        <a:xfrm/>
      </p:grpSpPr>
      <p:sp>
        <p:nvSpPr>
          <p:cNvPr id="138242" name=""/>
          <p:cNvSpPr>
            <a:spLocks/>
          </p:cNvSpPr>
          <p:nvPr/>
        </p:nvSpPr>
        <p:spPr>
          <a:xfrm>
            <a:off x="971550" y="692150"/>
            <a:ext cx="84582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3-11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查询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1973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年出生的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学生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和选修电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机工程系所开课程（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EE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标志）的学生的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学号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138243" name=""/>
          <p:cNvSpPr>
            <a:spLocks/>
          </p:cNvSpPr>
          <p:nvPr/>
        </p:nvSpPr>
        <p:spPr>
          <a:xfrm>
            <a:off x="755650" y="3033713"/>
            <a:ext cx="6553200" cy="2482850"/>
          </a:xfrm>
          <a:prstGeom prst="rect">
            <a:avLst/>
          </a:prstGeom>
          <a:noFill/>
          <a:ln>
            <a:noFill/>
          </a:ln>
        </p:spPr>
        <p:txBody>
          <a:bodyPr bIns="0">
            <a:spAutoFit/>
          </a:bodyPr>
          <a:lstStyle/>
          <a:p>
            <a:pPr algn="just"/>
          </a:p>
          <a:p>
            <a:pPr algn="just"/>
            <a:r>
              <a:rPr lang="zh-CN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UNION</a:t>
            </a:r>
          </a:p>
          <a:p>
            <a:pPr algn="just"/>
            <a:r>
              <a:rPr lang="zh-CN" sz="32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</a:t>
            </a:r>
            <a:r>
              <a:rPr lang="zh-CN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sz="3200" dirty="0" b="1">
                <a:latin charset="-122" typeface="楷体_GB2312"/>
                <a:ea charset="-122" typeface="楷体_GB2312"/>
              </a:rPr>
              <a:t> SNO</a:t>
            </a:r>
          </a:p>
          <a:p>
            <a:pPr algn="just"/>
            <a:r>
              <a:rPr lang="zh-CN" sz="32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 </a:t>
            </a:r>
            <a:r>
              <a:rPr lang="zh-CN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sz="3200" dirty="0" b="1">
                <a:latin charset="-122" typeface="楷体_GB2312"/>
                <a:ea charset="-122" typeface="楷体_GB2312"/>
              </a:rPr>
              <a:t> SC</a:t>
            </a:r>
          </a:p>
          <a:p>
            <a:pPr algn="just"/>
            <a:r>
              <a:rPr lang="zh-CN" sz="32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 </a:t>
            </a:r>
            <a:r>
              <a:rPr lang="zh-CN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sz="32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sz="3200" dirty="0" b="1">
                <a:latin charset="-122" typeface="楷体_GB2312"/>
                <a:ea charset="-122" typeface="楷体_GB2312"/>
              </a:rPr>
              <a:t>CNO=‘EE*’;</a:t>
            </a:r>
          </a:p>
        </p:txBody>
      </p:sp>
      <p:sp>
        <p:nvSpPr>
          <p:cNvPr id="138244" name=""/>
          <p:cNvSpPr>
            <a:spLocks/>
          </p:cNvSpPr>
          <p:nvPr/>
        </p:nvSpPr>
        <p:spPr>
          <a:xfrm>
            <a:off x="-252412" y="2097088"/>
            <a:ext cx="7620000" cy="15541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SNO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   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FROM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STUDENT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    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WHERE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YEAR(BDATE)=1973 </a:t>
            </a:r>
          </a:p>
        </p:txBody>
      </p:sp>
      <p:sp>
        <p:nvSpPr>
          <p:cNvPr id="138245" name=""/>
          <p:cNvSpPr>
            <a:spLocks/>
          </p:cNvSpPr>
          <p:nvPr/>
        </p:nvSpPr>
        <p:spPr>
          <a:xfrm>
            <a:off x="395288" y="5661025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注：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UNION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运算时，必须消除结果的重复项。</a:t>
            </a:r>
          </a:p>
        </p:txBody>
      </p:sp>
      <p:sp>
        <p:nvSpPr>
          <p:cNvPr id="115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nimBg="0" build="whole"/>
      <p:bldP spid="138244" grpId="0" animBg="0" build="whole"/>
      <p:bldP spid="138245" grpId="0" animBg="0" build="whol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39264" name=""/>
        <p:cNvGrpSpPr>
          <a:grpSpLocks/>
        </p:cNvGrpSpPr>
        <p:nvPr/>
      </p:nvGrpSpPr>
      <p:grpSpPr>
        <a:xfrm/>
      </p:grpSpPr>
      <p:sp>
        <p:nvSpPr>
          <p:cNvPr id="139266" name=""/>
          <p:cNvSpPr>
            <a:spLocks/>
          </p:cNvSpPr>
          <p:nvPr/>
        </p:nvSpPr>
        <p:spPr>
          <a:xfrm>
            <a:off x="1116013" y="1196975"/>
            <a:ext cx="44958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3.5 SQL</a:t>
            </a:r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数据操纵语言 </a:t>
            </a:r>
          </a:p>
        </p:txBody>
      </p:sp>
      <p:sp>
        <p:nvSpPr>
          <p:cNvPr id="139267" name=""/>
          <p:cNvSpPr>
            <a:spLocks/>
          </p:cNvSpPr>
          <p:nvPr/>
        </p:nvSpPr>
        <p:spPr>
          <a:xfrm>
            <a:off x="611188" y="2060575"/>
            <a:ext cx="83820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提供了增、删、改数据库中数据的语句，分别介绍如下。</a:t>
            </a:r>
          </a:p>
        </p:txBody>
      </p:sp>
      <p:sp>
        <p:nvSpPr>
          <p:cNvPr id="139268" name=""/>
          <p:cNvSpPr>
            <a:spLocks/>
          </p:cNvSpPr>
          <p:nvPr/>
        </p:nvSpPr>
        <p:spPr>
          <a:xfrm>
            <a:off x="755650" y="3357563"/>
            <a:ext cx="72390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3.5.1 INSERT </a:t>
            </a:r>
            <a:r>
              <a:rPr lang="zh-CN" altLang="en-US" sz="32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语句 （增加一个元组）</a:t>
            </a:r>
            <a:r>
              <a:rPr lang="zh-CN" altLang="en-US" sz="3200" dirty="0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 </a:t>
            </a:r>
          </a:p>
        </p:txBody>
      </p:sp>
      <p:sp>
        <p:nvSpPr>
          <p:cNvPr id="139269" name=""/>
          <p:cNvSpPr>
            <a:spLocks/>
          </p:cNvSpPr>
          <p:nvPr/>
        </p:nvSpPr>
        <p:spPr>
          <a:xfrm>
            <a:off x="611188" y="4076700"/>
            <a:ext cx="76200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格式如图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3-5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所示，用来在一个表中 插入一个元组。</a:t>
            </a:r>
          </a:p>
        </p:txBody>
      </p:sp>
      <p:sp>
        <p:nvSpPr>
          <p:cNvPr id="116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2" presetClass="entr" presetSubtype="8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0" build="whole"/>
      <p:bldP spid="139268" grpId="0" animBg="0" build="whole"/>
      <p:bldP spid="139269" grpId="0" animBg="0" build="whole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76128" name=""/>
        <p:cNvGrpSpPr>
          <a:grpSpLocks/>
        </p:cNvGrpSpPr>
        <p:nvPr/>
      </p:nvGrpSpPr>
      <p:grpSpPr>
        <a:xfrm/>
      </p:grpSpPr>
      <p:sp>
        <p:nvSpPr>
          <p:cNvPr id="176130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176131" name=""/>
          <p:cNvSpPr>
            <a:spLocks/>
          </p:cNvSpPr>
          <p:nvPr>
            <p:ph type="body" sz="full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/>
            <a:endParaRPr lang="zh-CN" dirty="0"/>
          </a:p>
        </p:txBody>
      </p:sp>
      <p:pic>
        <p:nvPicPr>
          <p:cNvPr id="176132" name=""/>
          <p:cNvPicPr>
            <a:picLocks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179388" y="2209800"/>
            <a:ext cx="8785224" cy="3352800"/>
          </a:xfrm>
          <a:prstGeom prst="rect">
            <a:avLst/>
          </a:prstGeom>
          <a:ln/>
        </p:spPr>
      </p:pic>
      <p:sp>
        <p:nvSpPr>
          <p:cNvPr id="116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40288" name=""/>
        <p:cNvGrpSpPr>
          <a:grpSpLocks/>
        </p:cNvGrpSpPr>
        <p:nvPr/>
      </p:nvGrpSpPr>
      <p:grpSpPr>
        <a:xfrm/>
      </p:grpSpPr>
      <p:sp>
        <p:nvSpPr>
          <p:cNvPr id="140290" name=""/>
          <p:cNvSpPr>
            <a:spLocks/>
          </p:cNvSpPr>
          <p:nvPr/>
        </p:nvSpPr>
        <p:spPr>
          <a:xfrm>
            <a:off x="900113" y="1052513"/>
            <a:ext cx="7543799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3-12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STUDENT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表中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插入一个元组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140291" name=""/>
          <p:cNvSpPr>
            <a:spLocks/>
          </p:cNvSpPr>
          <p:nvPr/>
        </p:nvSpPr>
        <p:spPr>
          <a:xfrm>
            <a:off x="324152" y="2286000"/>
            <a:ext cx="8365067" cy="25266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</a:p>
          <a:p>
            <a:pPr algn="just"/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INSERT  INTO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 STUDENT</a:t>
            </a:r>
          </a:p>
          <a:p>
            <a:pPr algn="just"/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VALUES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( ‘9309204 ’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金月明’，‘女’，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   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1976-03-04,1.60)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；</a:t>
            </a:r>
          </a:p>
        </p:txBody>
      </p:sp>
      <p:sp>
        <p:nvSpPr>
          <p:cNvPr id="140296" name=""/>
          <p:cNvSpPr txBox="1">
            <a:spLocks/>
          </p:cNvSpPr>
          <p:nvPr/>
        </p:nvSpPr>
        <p:spPr>
          <a:xfrm>
            <a:off x="684213" y="4724400"/>
            <a:ext cx="7735887" cy="1066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注：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VALUE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后面是要插入的元组值，其次序</a:t>
            </a:r>
          </a:p>
          <a:p>
            <a:pPr/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和域应与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STUDENT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的模式定义一致。</a:t>
            </a:r>
          </a:p>
        </p:txBody>
      </p:sp>
      <p:sp>
        <p:nvSpPr>
          <p:cNvPr id="116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nimBg="0" build="whole"/>
      <p:bldP spid="140296" grpId="0" animBg="0" build="whol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3840" name=""/>
        <p:cNvGrpSpPr>
          <a:grpSpLocks/>
        </p:cNvGrpSpPr>
        <p:nvPr/>
      </p:nvGrpSpPr>
      <p:grpSpPr>
        <a:xfrm/>
      </p:grpSpPr>
      <p:sp>
        <p:nvSpPr>
          <p:cNvPr id="163842" name=""/>
          <p:cNvSpPr>
            <a:spLocks/>
          </p:cNvSpPr>
          <p:nvPr/>
        </p:nvSpPr>
        <p:spPr>
          <a:xfrm>
            <a:off x="827088" y="1125538"/>
            <a:ext cx="9144000" cy="15541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3-13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SC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表中插入一元组，成绩暂缺。</a:t>
            </a:r>
          </a:p>
          <a:p>
            <a:pPr algn="just"/>
          </a:p>
        </p:txBody>
      </p:sp>
      <p:sp>
        <p:nvSpPr>
          <p:cNvPr id="163846" name=""/>
          <p:cNvSpPr>
            <a:spLocks/>
          </p:cNvSpPr>
          <p:nvPr/>
        </p:nvSpPr>
        <p:spPr>
          <a:xfrm>
            <a:off x="684213" y="2205038"/>
            <a:ext cx="71628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INSERT INTO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SC(SNO,CNO)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   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VALUES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(‘9309204’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CS-221’)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； </a:t>
            </a:r>
          </a:p>
        </p:txBody>
      </p:sp>
      <p:sp>
        <p:nvSpPr>
          <p:cNvPr id="163847" name=""/>
          <p:cNvSpPr>
            <a:spLocks/>
          </p:cNvSpPr>
          <p:nvPr/>
        </p:nvSpPr>
        <p:spPr>
          <a:xfrm>
            <a:off x="827088" y="3644900"/>
            <a:ext cx="73914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插入的元组为：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（‘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9309204’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CS-221’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NULL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）。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原表中定义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GRADE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允许为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NULL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。 </a:t>
            </a:r>
          </a:p>
        </p:txBody>
      </p:sp>
      <p:sp>
        <p:nvSpPr>
          <p:cNvPr id="117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0" build="whole"/>
      <p:bldP spid="163847" grpId="0" animBg="0" build="whol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41312" name=""/>
        <p:cNvGrpSpPr>
          <a:grpSpLocks/>
        </p:cNvGrpSpPr>
        <p:nvPr/>
      </p:nvGrpSpPr>
      <p:grpSpPr>
        <a:xfrm/>
      </p:grpSpPr>
      <p:sp>
        <p:nvSpPr>
          <p:cNvPr id="141314" name=""/>
          <p:cNvSpPr>
            <a:spLocks/>
          </p:cNvSpPr>
          <p:nvPr/>
        </p:nvSpPr>
        <p:spPr>
          <a:xfrm>
            <a:off x="2933700" y="27241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1315" name=""/>
          <p:cNvSpPr>
            <a:spLocks/>
          </p:cNvSpPr>
          <p:nvPr/>
        </p:nvSpPr>
        <p:spPr>
          <a:xfrm>
            <a:off x="569913" y="1978025"/>
            <a:ext cx="8610599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3-14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生成一个女学生成绩临时表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FGRADE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表中包括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SNAME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CNO,GRADE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三个属性。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首先定义一个临时表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FGRADE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：</a:t>
            </a:r>
          </a:p>
        </p:txBody>
      </p:sp>
      <p:sp>
        <p:nvSpPr>
          <p:cNvPr id="141316" name=""/>
          <p:cNvSpPr>
            <a:spLocks/>
          </p:cNvSpPr>
          <p:nvPr/>
        </p:nvSpPr>
        <p:spPr>
          <a:xfrm>
            <a:off x="-420687" y="3578225"/>
            <a:ext cx="9143999" cy="2227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CREATE TABLE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FGRADE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(SNAME VARCHAR(8) NOT NULL,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CNO   CHAR(6) NOT NULL,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GRADE DEC(4,1) DEFAULT NULL);</a:t>
            </a:r>
          </a:p>
        </p:txBody>
      </p:sp>
      <p:sp>
        <p:nvSpPr>
          <p:cNvPr id="117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0" build="whol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7632" name=""/>
        <p:cNvGrpSpPr>
          <a:grpSpLocks/>
        </p:cNvGrpSpPr>
        <p:nvPr/>
      </p:nvGrpSpPr>
      <p:grpSpPr>
        <a:xfrm/>
      </p:grpSpPr>
      <p:sp>
        <p:nvSpPr>
          <p:cNvPr id="197634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r>
              <a:rPr/>
              <a:t/>
            </a:r>
            <a:endParaRPr lang="zh-CN" dirty="0"/>
          </a:p>
        </p:txBody>
      </p:sp>
      <p:sp>
        <p:nvSpPr>
          <p:cNvPr id="197636" name=""/>
          <p:cNvSpPr>
            <a:spLocks/>
          </p:cNvSpPr>
          <p:nvPr/>
        </p:nvSpPr>
        <p:spPr>
          <a:xfrm>
            <a:off x="573088" y="2265363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其次插入有关的数据：</a:t>
            </a:r>
          </a:p>
        </p:txBody>
      </p:sp>
      <p:sp>
        <p:nvSpPr>
          <p:cNvPr id="197637" name=""/>
          <p:cNvSpPr>
            <a:spLocks/>
          </p:cNvSpPr>
          <p:nvPr/>
        </p:nvSpPr>
        <p:spPr>
          <a:xfrm>
            <a:off x="-36512" y="2857500"/>
            <a:ext cx="9144000" cy="222824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INSERT INTO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FGRADE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SELECT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SNAME, CNO, GRADE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FROM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STUDENT,SC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STUDENT.SNO=SC.SNO 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                      AND SEX =女'';</a:t>
            </a:r>
            <a:endParaRPr/>
          </a:p>
        </p:txBody>
      </p:sp>
      <p:sp>
        <p:nvSpPr>
          <p:cNvPr id="117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nimBg="0" build="whole"/>
      <p:bldP spid="197637" grpId="0" animBg="0" build="whole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42336" name=""/>
        <p:cNvGrpSpPr>
          <a:grpSpLocks/>
        </p:cNvGrpSpPr>
        <p:nvPr/>
      </p:nvGrpSpPr>
      <p:grpSpPr>
        <a:xfrm/>
      </p:grpSpPr>
      <p:sp>
        <p:nvSpPr>
          <p:cNvPr id="142338" name=""/>
          <p:cNvSpPr>
            <a:spLocks/>
          </p:cNvSpPr>
          <p:nvPr/>
        </p:nvSpPr>
        <p:spPr>
          <a:xfrm>
            <a:off x="1042988" y="1268413"/>
            <a:ext cx="58674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插入的内容为：</a:t>
            </a:r>
          </a:p>
        </p:txBody>
      </p:sp>
      <p:grpSp>
        <p:nvGrpSpPr>
          <p:cNvPr id="142339" name=""/>
          <p:cNvGrpSpPr>
            <a:grpSpLocks/>
          </p:cNvGrpSpPr>
          <p:nvPr/>
        </p:nvGrpSpPr>
        <p:grpSpPr>
          <a:xfrm>
            <a:off x="1187450" y="2205038"/>
            <a:ext cx="4495800" cy="3667125"/>
            <a:chOff x="-3" y="-3"/>
            <a:chExt cy="2310" cx="1158"/>
          </a:xfrm>
        </p:grpSpPr>
        <p:grpSp>
          <p:nvGrpSpPr>
            <p:cNvPr id="142340" name=""/>
            <p:cNvGrpSpPr>
              <a:grpSpLocks/>
            </p:cNvGrpSpPr>
            <p:nvPr/>
          </p:nvGrpSpPr>
          <p:grpSpPr>
            <a:xfrm>
              <a:off x="0" y="0"/>
              <a:ext cx="1152" cy="2304"/>
              <a:chOff x="0" y="0"/>
              <a:chExt cy="2304" cx="1152"/>
            </a:xfrm>
          </p:grpSpPr>
          <p:grpSp>
            <p:nvGrpSpPr>
              <p:cNvPr id="142341" name=""/>
              <p:cNvGrpSpPr>
                <a:grpSpLocks/>
              </p:cNvGrpSpPr>
              <p:nvPr/>
            </p:nvGrpSpPr>
            <p:grpSpPr>
              <a:xfrm>
                <a:off x="0" y="0"/>
                <a:ext cx="416" cy="398"/>
                <a:chOff x="0" y="0"/>
                <a:chExt cy="398" cx="416"/>
              </a:xfrm>
            </p:grpSpPr>
            <p:sp>
              <p:nvSpPr>
                <p:cNvPr id="142342" name=""/>
                <p:cNvSpPr>
                  <a:spLocks/>
                </p:cNvSpPr>
                <p:nvPr/>
              </p:nvSpPr>
              <p:spPr>
                <a:xfrm>
                  <a:off x="0" y="0"/>
                  <a:ext cx="416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42343" name=""/>
                <p:cNvGrpSpPr>
                  <a:grpSpLocks/>
                </p:cNvGrpSpPr>
                <p:nvPr/>
              </p:nvGrpSpPr>
              <p:grpSpPr>
                <a:xfrm>
                  <a:off x="0" y="0"/>
                  <a:ext cx="416" cy="374"/>
                  <a:chOff x="0" y="0"/>
                  <a:chExt cy="374" cx="416"/>
                </a:xfrm>
              </p:grpSpPr>
              <p:sp>
                <p:nvSpPr>
                  <p:cNvPr id="142344" name=""/>
                  <p:cNvSpPr>
                    <a:spLocks/>
                  </p:cNvSpPr>
                  <p:nvPr/>
                </p:nvSpPr>
                <p:spPr>
                  <a:xfrm>
                    <a:off x="6" y="6"/>
                    <a:ext cx="404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SNAME</a:t>
                    </a:r>
                  </a:p>
                </p:txBody>
              </p:sp>
              <p:sp>
                <p:nvSpPr>
                  <p:cNvPr id="142345" name=""/>
                  <p:cNvSpPr>
                    <a:spLocks/>
                  </p:cNvSpPr>
                  <p:nvPr/>
                </p:nvSpPr>
                <p:spPr>
                  <a:xfrm>
                    <a:off x="0" y="0"/>
                    <a:ext cx="416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2346" name=""/>
              <p:cNvGrpSpPr>
                <a:grpSpLocks/>
              </p:cNvGrpSpPr>
              <p:nvPr/>
            </p:nvGrpSpPr>
            <p:grpSpPr>
              <a:xfrm>
                <a:off x="416" y="0"/>
                <a:ext cx="348" cy="398"/>
                <a:chOff x="416" y="0"/>
                <a:chExt cy="398" cx="348"/>
              </a:xfrm>
            </p:grpSpPr>
            <p:sp>
              <p:nvSpPr>
                <p:cNvPr id="142347" name=""/>
                <p:cNvSpPr>
                  <a:spLocks/>
                </p:cNvSpPr>
                <p:nvPr/>
              </p:nvSpPr>
              <p:spPr>
                <a:xfrm>
                  <a:off x="416" y="0"/>
                  <a:ext cx="34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42348" name=""/>
                <p:cNvGrpSpPr>
                  <a:grpSpLocks/>
                </p:cNvGrpSpPr>
                <p:nvPr/>
              </p:nvGrpSpPr>
              <p:grpSpPr>
                <a:xfrm>
                  <a:off x="416" y="0"/>
                  <a:ext cx="348" cy="374"/>
                  <a:chOff x="416" y="0"/>
                  <a:chExt cy="374" cx="348"/>
                </a:xfrm>
              </p:grpSpPr>
              <p:sp>
                <p:nvSpPr>
                  <p:cNvPr id="142349" name=""/>
                  <p:cNvSpPr>
                    <a:spLocks/>
                  </p:cNvSpPr>
                  <p:nvPr/>
                </p:nvSpPr>
                <p:spPr>
                  <a:xfrm>
                    <a:off x="422" y="6"/>
                    <a:ext cx="33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CNO</a:t>
                    </a:r>
                  </a:p>
                </p:txBody>
              </p:sp>
              <p:sp>
                <p:nvSpPr>
                  <p:cNvPr id="142350" name=""/>
                  <p:cNvSpPr>
                    <a:spLocks/>
                  </p:cNvSpPr>
                  <p:nvPr/>
                </p:nvSpPr>
                <p:spPr>
                  <a:xfrm>
                    <a:off x="416" y="0"/>
                    <a:ext cx="34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2351" name=""/>
              <p:cNvGrpSpPr>
                <a:grpSpLocks/>
              </p:cNvGrpSpPr>
              <p:nvPr/>
            </p:nvGrpSpPr>
            <p:grpSpPr>
              <a:xfrm>
                <a:off x="764" y="0"/>
                <a:ext cx="388" cy="398"/>
                <a:chOff x="764" y="0"/>
                <a:chExt cy="398" cx="388"/>
              </a:xfrm>
            </p:grpSpPr>
            <p:sp>
              <p:nvSpPr>
                <p:cNvPr id="142352" name=""/>
                <p:cNvSpPr>
                  <a:spLocks/>
                </p:cNvSpPr>
                <p:nvPr/>
              </p:nvSpPr>
              <p:spPr>
                <a:xfrm>
                  <a:off x="764" y="0"/>
                  <a:ext cx="388" cy="398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42353" name=""/>
                <p:cNvGrpSpPr>
                  <a:grpSpLocks/>
                </p:cNvGrpSpPr>
                <p:nvPr/>
              </p:nvGrpSpPr>
              <p:grpSpPr>
                <a:xfrm>
                  <a:off x="764" y="0"/>
                  <a:ext cx="388" cy="374"/>
                  <a:chOff x="764" y="0"/>
                  <a:chExt cy="374" cx="388"/>
                </a:xfrm>
              </p:grpSpPr>
              <p:sp>
                <p:nvSpPr>
                  <p:cNvPr id="142354" name=""/>
                  <p:cNvSpPr>
                    <a:spLocks/>
                  </p:cNvSpPr>
                  <p:nvPr/>
                </p:nvSpPr>
                <p:spPr>
                  <a:xfrm>
                    <a:off x="770" y="6"/>
                    <a:ext cx="376" cy="362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dirty="0" b="1">
                        <a:solidFill>
                          <a:srgbClr val="000000"/>
                        </a:solidFill>
                      </a:rPr>
                      <a:t>GRADE</a:t>
                    </a:r>
                  </a:p>
                </p:txBody>
              </p:sp>
              <p:sp>
                <p:nvSpPr>
                  <p:cNvPr id="142355" name=""/>
                  <p:cNvSpPr>
                    <a:spLocks/>
                  </p:cNvSpPr>
                  <p:nvPr/>
                </p:nvSpPr>
                <p:spPr>
                  <a:xfrm>
                    <a:off x="764" y="0"/>
                    <a:ext cx="388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</a:ln>
                </p:spPr>
                <p:txBody>
                  <a:bodyPr wrap="none"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2356" name=""/>
              <p:cNvGrpSpPr>
                <a:grpSpLocks/>
              </p:cNvGrpSpPr>
              <p:nvPr/>
            </p:nvGrpSpPr>
            <p:grpSpPr>
              <a:xfrm>
                <a:off x="0" y="386"/>
                <a:ext cx="416" cy="374"/>
                <a:chOff x="0" y="386"/>
                <a:chExt cy="374" cx="416"/>
              </a:xfrm>
            </p:grpSpPr>
            <p:sp>
              <p:nvSpPr>
                <p:cNvPr id="142357" name=""/>
                <p:cNvSpPr>
                  <a:spLocks/>
                </p:cNvSpPr>
                <p:nvPr/>
              </p:nvSpPr>
              <p:spPr>
                <a:xfrm>
                  <a:off x="6" y="392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dirty="0" b="1">
                      <a:solidFill>
                        <a:srgbClr val="000000"/>
                      </a:solidFill>
                    </a:rPr>
                    <a:t>欧阳美林</a:t>
                  </a:r>
                </a:p>
              </p:txBody>
            </p:sp>
            <p:sp>
              <p:nvSpPr>
                <p:cNvPr id="142358" name=""/>
                <p:cNvSpPr>
                  <a:spLocks/>
                </p:cNvSpPr>
                <p:nvPr/>
              </p:nvSpPr>
              <p:spPr>
                <a:xfrm>
                  <a:off x="0" y="386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59" name=""/>
              <p:cNvGrpSpPr>
                <a:grpSpLocks/>
              </p:cNvGrpSpPr>
              <p:nvPr/>
            </p:nvGrpSpPr>
            <p:grpSpPr>
              <a:xfrm>
                <a:off x="416" y="386"/>
                <a:ext cx="348" cy="374"/>
                <a:chOff x="416" y="386"/>
                <a:chExt cy="374" cx="348"/>
              </a:xfrm>
            </p:grpSpPr>
            <p:sp>
              <p:nvSpPr>
                <p:cNvPr id="142360" name=""/>
                <p:cNvSpPr>
                  <a:spLocks/>
                </p:cNvSpPr>
                <p:nvPr/>
              </p:nvSpPr>
              <p:spPr>
                <a:xfrm>
                  <a:off x="422" y="392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142361" name=""/>
                <p:cNvSpPr>
                  <a:spLocks/>
                </p:cNvSpPr>
                <p:nvPr/>
              </p:nvSpPr>
              <p:spPr>
                <a:xfrm>
                  <a:off x="416" y="386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62" name=""/>
              <p:cNvGrpSpPr>
                <a:grpSpLocks/>
              </p:cNvGrpSpPr>
              <p:nvPr/>
            </p:nvGrpSpPr>
            <p:grpSpPr>
              <a:xfrm>
                <a:off x="764" y="386"/>
                <a:ext cx="388" cy="374"/>
                <a:chOff x="764" y="386"/>
                <a:chExt cy="374" cx="388"/>
              </a:xfrm>
            </p:grpSpPr>
            <p:sp>
              <p:nvSpPr>
                <p:cNvPr id="142363" name=""/>
                <p:cNvSpPr>
                  <a:spLocks/>
                </p:cNvSpPr>
                <p:nvPr/>
              </p:nvSpPr>
              <p:spPr>
                <a:xfrm>
                  <a:off x="770" y="392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dirty="0" b="1">
                      <a:solidFill>
                        <a:srgbClr val="000000"/>
                      </a:solidFill>
                    </a:rPr>
                    <a:t>82.5</a:t>
                  </a:r>
                </a:p>
              </p:txBody>
            </p:sp>
            <p:sp>
              <p:nvSpPr>
                <p:cNvPr id="142364" name=""/>
                <p:cNvSpPr>
                  <a:spLocks/>
                </p:cNvSpPr>
                <p:nvPr/>
              </p:nvSpPr>
              <p:spPr>
                <a:xfrm>
                  <a:off x="764" y="386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65" name=""/>
              <p:cNvGrpSpPr>
                <a:grpSpLocks/>
              </p:cNvGrpSpPr>
              <p:nvPr/>
            </p:nvGrpSpPr>
            <p:grpSpPr>
              <a:xfrm>
                <a:off x="0" y="772"/>
                <a:ext cx="416" cy="374"/>
                <a:chOff x="0" y="772"/>
                <a:chExt cy="374" cx="416"/>
              </a:xfrm>
            </p:grpSpPr>
            <p:sp>
              <p:nvSpPr>
                <p:cNvPr id="142366" name=""/>
                <p:cNvSpPr>
                  <a:spLocks/>
                </p:cNvSpPr>
                <p:nvPr/>
              </p:nvSpPr>
              <p:spPr>
                <a:xfrm>
                  <a:off x="6" y="778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dirty="0" b="1">
                      <a:solidFill>
                        <a:srgbClr val="000000"/>
                      </a:solidFill>
                    </a:rPr>
                    <a:t>欧阳美林</a:t>
                  </a:r>
                </a:p>
              </p:txBody>
            </p:sp>
            <p:sp>
              <p:nvSpPr>
                <p:cNvPr id="142367" name=""/>
                <p:cNvSpPr>
                  <a:spLocks/>
                </p:cNvSpPr>
                <p:nvPr/>
              </p:nvSpPr>
              <p:spPr>
                <a:xfrm>
                  <a:off x="0" y="772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68" name=""/>
              <p:cNvGrpSpPr>
                <a:grpSpLocks/>
              </p:cNvGrpSpPr>
              <p:nvPr/>
            </p:nvGrpSpPr>
            <p:grpSpPr>
              <a:xfrm>
                <a:off x="416" y="772"/>
                <a:ext cx="348" cy="374"/>
                <a:chOff x="416" y="772"/>
                <a:chExt cy="374" cx="348"/>
              </a:xfrm>
            </p:grpSpPr>
            <p:sp>
              <p:nvSpPr>
                <p:cNvPr id="142369" name=""/>
                <p:cNvSpPr>
                  <a:spLocks/>
                </p:cNvSpPr>
                <p:nvPr/>
              </p:nvSpPr>
              <p:spPr>
                <a:xfrm>
                  <a:off x="422" y="778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dirty="0" b="1">
                      <a:solidFill>
                        <a:srgbClr val="000000"/>
                      </a:solidFill>
                    </a:rPr>
                    <a:t>CS-201</a:t>
                  </a:r>
                </a:p>
              </p:txBody>
            </p:sp>
            <p:sp>
              <p:nvSpPr>
                <p:cNvPr id="142370" name=""/>
                <p:cNvSpPr>
                  <a:spLocks/>
                </p:cNvSpPr>
                <p:nvPr/>
              </p:nvSpPr>
              <p:spPr>
                <a:xfrm>
                  <a:off x="416" y="772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71" name=""/>
              <p:cNvGrpSpPr>
                <a:grpSpLocks/>
              </p:cNvGrpSpPr>
              <p:nvPr/>
            </p:nvGrpSpPr>
            <p:grpSpPr>
              <a:xfrm>
                <a:off x="764" y="772"/>
                <a:ext cx="388" cy="374"/>
                <a:chOff x="764" y="772"/>
                <a:chExt cy="374" cx="388"/>
              </a:xfrm>
            </p:grpSpPr>
            <p:sp>
              <p:nvSpPr>
                <p:cNvPr id="142372" name=""/>
                <p:cNvSpPr>
                  <a:spLocks/>
                </p:cNvSpPr>
                <p:nvPr/>
              </p:nvSpPr>
              <p:spPr>
                <a:xfrm>
                  <a:off x="770" y="778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dirty="0" b="1">
                      <a:solidFill>
                        <a:srgbClr val="000000"/>
                      </a:solidFill>
                    </a:rPr>
                    <a:t>80</a:t>
                  </a:r>
                </a:p>
              </p:txBody>
            </p:sp>
            <p:sp>
              <p:nvSpPr>
                <p:cNvPr id="142373" name=""/>
                <p:cNvSpPr>
                  <a:spLocks/>
                </p:cNvSpPr>
                <p:nvPr/>
              </p:nvSpPr>
              <p:spPr>
                <a:xfrm>
                  <a:off x="764" y="772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74" name=""/>
              <p:cNvGrpSpPr>
                <a:grpSpLocks/>
              </p:cNvGrpSpPr>
              <p:nvPr/>
            </p:nvGrpSpPr>
            <p:grpSpPr>
              <a:xfrm>
                <a:off x="0" y="1158"/>
                <a:ext cx="416" cy="374"/>
                <a:chOff x="0" y="1158"/>
                <a:chExt cy="374" cx="416"/>
              </a:xfrm>
            </p:grpSpPr>
            <p:sp>
              <p:nvSpPr>
                <p:cNvPr id="142375" name=""/>
                <p:cNvSpPr>
                  <a:spLocks/>
                </p:cNvSpPr>
                <p:nvPr/>
              </p:nvSpPr>
              <p:spPr>
                <a:xfrm>
                  <a:off x="6" y="1164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dirty="0" b="1">
                      <a:solidFill>
                        <a:srgbClr val="000000"/>
                      </a:solidFill>
                    </a:rPr>
                    <a:t>欧阳美林</a:t>
                  </a:r>
                </a:p>
              </p:txBody>
            </p:sp>
            <p:sp>
              <p:nvSpPr>
                <p:cNvPr id="142376" name=""/>
                <p:cNvSpPr>
                  <a:spLocks/>
                </p:cNvSpPr>
                <p:nvPr/>
              </p:nvSpPr>
              <p:spPr>
                <a:xfrm>
                  <a:off x="0" y="1158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77" name=""/>
              <p:cNvGrpSpPr>
                <a:grpSpLocks/>
              </p:cNvGrpSpPr>
              <p:nvPr/>
            </p:nvGrpSpPr>
            <p:grpSpPr>
              <a:xfrm>
                <a:off x="416" y="1158"/>
                <a:ext cx="348" cy="374"/>
                <a:chOff x="416" y="1158"/>
                <a:chExt cy="374" cx="348"/>
              </a:xfrm>
            </p:grpSpPr>
            <p:sp>
              <p:nvSpPr>
                <p:cNvPr id="142378" name=""/>
                <p:cNvSpPr>
                  <a:spLocks/>
                </p:cNvSpPr>
                <p:nvPr/>
              </p:nvSpPr>
              <p:spPr>
                <a:xfrm>
                  <a:off x="422" y="1164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dirty="0" b="1">
                      <a:solidFill>
                        <a:srgbClr val="000000"/>
                      </a:solidFill>
                    </a:rPr>
                    <a:t>EE-201</a:t>
                  </a:r>
                </a:p>
              </p:txBody>
            </p:sp>
            <p:sp>
              <p:nvSpPr>
                <p:cNvPr id="142379" name=""/>
                <p:cNvSpPr>
                  <a:spLocks/>
                </p:cNvSpPr>
                <p:nvPr/>
              </p:nvSpPr>
              <p:spPr>
                <a:xfrm>
                  <a:off x="416" y="1158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80" name=""/>
              <p:cNvGrpSpPr>
                <a:grpSpLocks/>
              </p:cNvGrpSpPr>
              <p:nvPr/>
            </p:nvGrpSpPr>
            <p:grpSpPr>
              <a:xfrm>
                <a:off x="764" y="1158"/>
                <a:ext cx="388" cy="374"/>
                <a:chOff x="764" y="1158"/>
                <a:chExt cy="374" cx="388"/>
              </a:xfrm>
            </p:grpSpPr>
            <p:sp>
              <p:nvSpPr>
                <p:cNvPr id="142381" name=""/>
                <p:cNvSpPr>
                  <a:spLocks/>
                </p:cNvSpPr>
                <p:nvPr/>
              </p:nvSpPr>
              <p:spPr>
                <a:xfrm>
                  <a:off x="770" y="1164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dirty="0" b="1">
                      <a:solidFill>
                        <a:srgbClr val="000000"/>
                      </a:solidFill>
                    </a:rPr>
                    <a:t>75</a:t>
                  </a:r>
                </a:p>
              </p:txBody>
            </p:sp>
            <p:sp>
              <p:nvSpPr>
                <p:cNvPr id="142382" name=""/>
                <p:cNvSpPr>
                  <a:spLocks/>
                </p:cNvSpPr>
                <p:nvPr/>
              </p:nvSpPr>
              <p:spPr>
                <a:xfrm>
                  <a:off x="764" y="1158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83" name=""/>
              <p:cNvGrpSpPr>
                <a:grpSpLocks/>
              </p:cNvGrpSpPr>
              <p:nvPr/>
            </p:nvGrpSpPr>
            <p:grpSpPr>
              <a:xfrm>
                <a:off x="0" y="1544"/>
                <a:ext cx="416" cy="374"/>
                <a:chOff x="0" y="1544"/>
                <a:chExt cy="374" cx="416"/>
              </a:xfrm>
            </p:grpSpPr>
            <p:sp>
              <p:nvSpPr>
                <p:cNvPr id="142384" name=""/>
                <p:cNvSpPr>
                  <a:spLocks/>
                </p:cNvSpPr>
                <p:nvPr/>
              </p:nvSpPr>
              <p:spPr>
                <a:xfrm>
                  <a:off x="6" y="1550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dirty="0" b="1">
                      <a:solidFill>
                        <a:srgbClr val="000000"/>
                      </a:solidFill>
                    </a:rPr>
                    <a:t>李维</a:t>
                  </a:r>
                </a:p>
              </p:txBody>
            </p:sp>
            <p:sp>
              <p:nvSpPr>
                <p:cNvPr id="142385" name=""/>
                <p:cNvSpPr>
                  <a:spLocks/>
                </p:cNvSpPr>
                <p:nvPr/>
              </p:nvSpPr>
              <p:spPr>
                <a:xfrm>
                  <a:off x="0" y="1544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86" name=""/>
              <p:cNvGrpSpPr>
                <a:grpSpLocks/>
              </p:cNvGrpSpPr>
              <p:nvPr/>
            </p:nvGrpSpPr>
            <p:grpSpPr>
              <a:xfrm>
                <a:off x="416" y="1544"/>
                <a:ext cx="348" cy="374"/>
                <a:chOff x="416" y="1544"/>
                <a:chExt cy="374" cx="348"/>
              </a:xfrm>
            </p:grpSpPr>
            <p:sp>
              <p:nvSpPr>
                <p:cNvPr id="142387" name=""/>
                <p:cNvSpPr>
                  <a:spLocks/>
                </p:cNvSpPr>
                <p:nvPr/>
              </p:nvSpPr>
              <p:spPr>
                <a:xfrm>
                  <a:off x="422" y="1550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dirty="0" b="1">
                      <a:solidFill>
                        <a:srgbClr val="000000"/>
                      </a:solidFill>
                    </a:rPr>
                    <a:t>CS-110</a:t>
                  </a:r>
                </a:p>
              </p:txBody>
            </p:sp>
            <p:sp>
              <p:nvSpPr>
                <p:cNvPr id="142388" name=""/>
                <p:cNvSpPr>
                  <a:spLocks/>
                </p:cNvSpPr>
                <p:nvPr/>
              </p:nvSpPr>
              <p:spPr>
                <a:xfrm>
                  <a:off x="416" y="1544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89" name=""/>
              <p:cNvGrpSpPr>
                <a:grpSpLocks/>
              </p:cNvGrpSpPr>
              <p:nvPr/>
            </p:nvGrpSpPr>
            <p:grpSpPr>
              <a:xfrm>
                <a:off x="764" y="1544"/>
                <a:ext cx="388" cy="374"/>
                <a:chOff x="764" y="1544"/>
                <a:chExt cy="374" cx="388"/>
              </a:xfrm>
            </p:grpSpPr>
            <p:sp>
              <p:nvSpPr>
                <p:cNvPr id="142390" name=""/>
                <p:cNvSpPr>
                  <a:spLocks/>
                </p:cNvSpPr>
                <p:nvPr/>
              </p:nvSpPr>
              <p:spPr>
                <a:xfrm>
                  <a:off x="770" y="1550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dirty="0" b="1">
                      <a:solidFill>
                        <a:srgbClr val="000000"/>
                      </a:solidFill>
                    </a:rPr>
                    <a:t>72</a:t>
                  </a:r>
                </a:p>
              </p:txBody>
            </p:sp>
            <p:sp>
              <p:nvSpPr>
                <p:cNvPr id="142391" name=""/>
                <p:cNvSpPr>
                  <a:spLocks/>
                </p:cNvSpPr>
                <p:nvPr/>
              </p:nvSpPr>
              <p:spPr>
                <a:xfrm>
                  <a:off x="764" y="1544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92" name=""/>
              <p:cNvGrpSpPr>
                <a:grpSpLocks/>
              </p:cNvGrpSpPr>
              <p:nvPr/>
            </p:nvGrpSpPr>
            <p:grpSpPr>
              <a:xfrm>
                <a:off x="0" y="1930"/>
                <a:ext cx="416" cy="374"/>
                <a:chOff x="0" y="1930"/>
                <a:chExt cy="374" cx="416"/>
              </a:xfrm>
            </p:grpSpPr>
            <p:sp>
              <p:nvSpPr>
                <p:cNvPr id="142393" name=""/>
                <p:cNvSpPr>
                  <a:spLocks/>
                </p:cNvSpPr>
                <p:nvPr/>
              </p:nvSpPr>
              <p:spPr>
                <a:xfrm>
                  <a:off x="6" y="1936"/>
                  <a:ext cx="404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altLang="en-US" dirty="0" b="1">
                      <a:solidFill>
                        <a:srgbClr val="000000"/>
                      </a:solidFill>
                    </a:rPr>
                    <a:t>李维</a:t>
                  </a:r>
                </a:p>
              </p:txBody>
            </p:sp>
            <p:sp>
              <p:nvSpPr>
                <p:cNvPr id="142394" name=""/>
                <p:cNvSpPr>
                  <a:spLocks/>
                </p:cNvSpPr>
                <p:nvPr/>
              </p:nvSpPr>
              <p:spPr>
                <a:xfrm>
                  <a:off x="0" y="1930"/>
                  <a:ext cx="41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95" name=""/>
              <p:cNvGrpSpPr>
                <a:grpSpLocks/>
              </p:cNvGrpSpPr>
              <p:nvPr/>
            </p:nvGrpSpPr>
            <p:grpSpPr>
              <a:xfrm>
                <a:off x="416" y="1930"/>
                <a:ext cx="348" cy="374"/>
                <a:chOff x="416" y="1930"/>
                <a:chExt cy="374" cx="348"/>
              </a:xfrm>
            </p:grpSpPr>
            <p:sp>
              <p:nvSpPr>
                <p:cNvPr id="142396" name=""/>
                <p:cNvSpPr>
                  <a:spLocks/>
                </p:cNvSpPr>
                <p:nvPr/>
              </p:nvSpPr>
              <p:spPr>
                <a:xfrm>
                  <a:off x="422" y="1936"/>
                  <a:ext cx="33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just"/>
                  <a:r>
                    <a:rPr lang="zh-CN" dirty="0" b="1">
                      <a:solidFill>
                        <a:srgbClr val="000000"/>
                      </a:solidFill>
                    </a:rPr>
                    <a:t>CS-201</a:t>
                  </a:r>
                </a:p>
              </p:txBody>
            </p:sp>
            <p:sp>
              <p:nvSpPr>
                <p:cNvPr id="142397" name=""/>
                <p:cNvSpPr>
                  <a:spLocks/>
                </p:cNvSpPr>
                <p:nvPr/>
              </p:nvSpPr>
              <p:spPr>
                <a:xfrm>
                  <a:off x="416" y="1930"/>
                  <a:ext cx="3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398" name=""/>
              <p:cNvGrpSpPr>
                <a:grpSpLocks/>
              </p:cNvGrpSpPr>
              <p:nvPr/>
            </p:nvGrpSpPr>
            <p:grpSpPr>
              <a:xfrm>
                <a:off x="764" y="1930"/>
                <a:ext cx="388" cy="374"/>
                <a:chOff x="764" y="1930"/>
                <a:chExt cy="374" cx="388"/>
              </a:xfrm>
            </p:grpSpPr>
            <p:sp>
              <p:nvSpPr>
                <p:cNvPr id="142399" name=""/>
                <p:cNvSpPr>
                  <a:spLocks/>
                </p:cNvSpPr>
                <p:nvPr/>
              </p:nvSpPr>
              <p:spPr>
                <a:xfrm>
                  <a:off x="770" y="1936"/>
                  <a:ext cx="376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/>
                <a:lstStyle/>
                <a:p>
                  <a:pPr algn="r"/>
                  <a:r>
                    <a:rPr lang="zh-CN" altLang="en-US" dirty="0" b="1">
                      <a:solidFill>
                        <a:srgbClr val="000000"/>
                      </a:solidFill>
                    </a:rPr>
                    <a:t>65</a:t>
                  </a:r>
                </a:p>
              </p:txBody>
            </p:sp>
            <p:sp>
              <p:nvSpPr>
                <p:cNvPr id="142400" name=""/>
                <p:cNvSpPr>
                  <a:spLocks/>
                </p:cNvSpPr>
                <p:nvPr/>
              </p:nvSpPr>
              <p:spPr>
                <a:xfrm>
                  <a:off x="764" y="1930"/>
                  <a:ext cx="38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2401" name=""/>
            <p:cNvSpPr>
              <a:spLocks/>
            </p:cNvSpPr>
            <p:nvPr/>
          </p:nvSpPr>
          <p:spPr>
            <a:xfrm>
              <a:off x="-3" y="-3"/>
              <a:ext cx="1158" cy="2310"/>
            </a:xfrm>
            <a:prstGeom prst="rect">
              <a:avLst/>
            </a:prstGeom>
            <a:noFill/>
            <a:ln w="11112">
              <a:solidFill>
                <a:srgbClr val="a0a0a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144" name=""/>
        <p:cNvGrpSpPr>
          <a:grpSpLocks/>
        </p:cNvGrpSpPr>
        <p:nvPr/>
      </p:nvGrpSpPr>
      <p:grpSpPr>
        <a:xfrm/>
      </p:grpSpPr>
      <p:sp>
        <p:nvSpPr>
          <p:cNvPr id="6148" name=""/>
          <p:cNvSpPr>
            <a:spLocks/>
          </p:cNvSpPr>
          <p:nvPr/>
        </p:nvSpPr>
        <p:spPr>
          <a:xfrm>
            <a:off x="838200" y="765175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宋体"/>
              </a:rPr>
              <a:t>3.2 SQL</a:t>
            </a:r>
            <a:r>
              <a:rPr lang="zh-CN" altLang="en-US" sz="3200" dirty="0" b="1">
                <a:solidFill>
                  <a:srgbClr val="cc0066"/>
                </a:solidFill>
                <a:latin charset="-122" typeface="宋体"/>
              </a:rPr>
              <a:t>（</a:t>
            </a:r>
            <a:r>
              <a:rPr lang="zh-CN" altLang="en-US" sz="3200" dirty="0" b="1">
                <a:solidFill>
                  <a:srgbClr val="cc0066"/>
                </a:solidFill>
                <a:latin charset="-122" typeface="宋体"/>
              </a:rPr>
              <a:t>Structured Query Language)</a:t>
            </a:r>
          </a:p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宋体"/>
              </a:rPr>
              <a:t>    </a:t>
            </a:r>
            <a:r>
              <a:rPr lang="zh-CN" altLang="en-US" sz="3200" dirty="0" b="1">
                <a:solidFill>
                  <a:srgbClr val="cc0066"/>
                </a:solidFill>
                <a:latin charset="-122" typeface="宋体"/>
              </a:rPr>
              <a:t>语言概况</a:t>
            </a:r>
          </a:p>
        </p:txBody>
      </p:sp>
      <p:sp>
        <p:nvSpPr>
          <p:cNvPr id="6149" name=""/>
          <p:cNvSpPr>
            <a:spLocks/>
          </p:cNvSpPr>
          <p:nvPr/>
        </p:nvSpPr>
        <p:spPr>
          <a:xfrm>
            <a:off x="457200" y="2147888"/>
            <a:ext cx="58674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按其功能可分为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4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大部分：</a:t>
            </a:r>
          </a:p>
        </p:txBody>
      </p:sp>
      <p:sp>
        <p:nvSpPr>
          <p:cNvPr id="6150" name=""/>
          <p:cNvSpPr>
            <a:spLocks/>
          </p:cNvSpPr>
          <p:nvPr/>
        </p:nvSpPr>
        <p:spPr>
          <a:xfrm>
            <a:off x="533400" y="2605088"/>
            <a:ext cx="8077200" cy="137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1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数据定义语言（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DDL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）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用于定义、撤消和修改数据模式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,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如表、视图、索引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 </a:t>
            </a:r>
          </a:p>
        </p:txBody>
      </p:sp>
      <p:sp>
        <p:nvSpPr>
          <p:cNvPr id="6151" name=""/>
          <p:cNvSpPr>
            <a:spLocks/>
          </p:cNvSpPr>
          <p:nvPr/>
        </p:nvSpPr>
        <p:spPr>
          <a:xfrm>
            <a:off x="381000" y="3976688"/>
            <a:ext cx="82296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2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查询语言（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QL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）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用于查询数据； </a:t>
            </a:r>
          </a:p>
        </p:txBody>
      </p:sp>
      <p:sp>
        <p:nvSpPr>
          <p:cNvPr id="6152" name=""/>
          <p:cNvSpPr>
            <a:spLocks/>
          </p:cNvSpPr>
          <p:nvPr/>
        </p:nvSpPr>
        <p:spPr>
          <a:xfrm>
            <a:off x="381000" y="4586288"/>
            <a:ext cx="91440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数据操作纵语言（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DML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）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用于增、删、改数据； </a:t>
            </a:r>
          </a:p>
        </p:txBody>
      </p:sp>
      <p:sp>
        <p:nvSpPr>
          <p:cNvPr id="6153" name=""/>
          <p:cNvSpPr>
            <a:spLocks/>
          </p:cNvSpPr>
          <p:nvPr/>
        </p:nvSpPr>
        <p:spPr>
          <a:xfrm>
            <a:off x="381000" y="5119688"/>
            <a:ext cx="91440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4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数据控制语言（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DCL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）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用于数据访问权限的控制。 </a:t>
            </a:r>
          </a:p>
        </p:txBody>
      </p:sp>
      <p:sp>
        <p:nvSpPr>
          <p:cNvPr id="102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0" build="whole"/>
      <p:bldP spid="6150" grpId="0" animBg="0" build="whole"/>
      <p:bldP spid="6151" grpId="0" animBg="0" build="whole"/>
      <p:bldP spid="6152" grpId="0" animBg="0" build="whole"/>
      <p:bldP spid="6153" grpId="0" animBg="0" build="whol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43360" name=""/>
        <p:cNvGrpSpPr>
          <a:grpSpLocks/>
        </p:cNvGrpSpPr>
        <p:nvPr/>
      </p:nvGrpSpPr>
      <p:grpSpPr>
        <a:xfrm/>
      </p:grpSpPr>
      <p:sp>
        <p:nvSpPr>
          <p:cNvPr id="143362" name=""/>
          <p:cNvSpPr>
            <a:spLocks/>
          </p:cNvSpPr>
          <p:nvPr/>
        </p:nvSpPr>
        <p:spPr>
          <a:xfrm>
            <a:off x="1042988" y="1196975"/>
            <a:ext cx="60960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3.5.2 DELETE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语句</a:t>
            </a:r>
          </a:p>
        </p:txBody>
      </p:sp>
      <p:sp>
        <p:nvSpPr>
          <p:cNvPr id="143363" name=""/>
          <p:cNvSpPr>
            <a:spLocks/>
          </p:cNvSpPr>
          <p:nvPr/>
        </p:nvSpPr>
        <p:spPr>
          <a:xfrm>
            <a:off x="827088" y="1989138"/>
            <a:ext cx="54864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格式如图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3-6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所示</a:t>
            </a:r>
          </a:p>
        </p:txBody>
      </p:sp>
      <p:pic>
        <p:nvPicPr>
          <p:cNvPr id="143365" name=""/>
          <p:cNvPicPr>
            <a:picLocks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1187450" y="2636838"/>
            <a:ext cx="7162800" cy="2286000"/>
          </a:xfrm>
          <a:prstGeom prst="rect">
            <a:avLst/>
          </a:prstGeom>
          <a:ln/>
        </p:spPr>
      </p:pic>
      <p:sp>
        <p:nvSpPr>
          <p:cNvPr id="143366" name=""/>
          <p:cNvSpPr>
            <a:spLocks/>
          </p:cNvSpPr>
          <p:nvPr/>
        </p:nvSpPr>
        <p:spPr>
          <a:xfrm>
            <a:off x="304800" y="4953000"/>
            <a:ext cx="85344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注：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如果没有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WHERE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子句，则删除指定表中的所有元组，使该表为一空表。（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删除整个表要用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DROP TABLE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语句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）</a:t>
            </a:r>
          </a:p>
        </p:txBody>
      </p:sp>
      <p:sp>
        <p:nvSpPr>
          <p:cNvPr id="118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nimBg="0" build="whole"/>
      <p:bldP spid="143366" grpId="0" animBg="0" build="whol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59392" name=""/>
        <p:cNvGrpSpPr>
          <a:grpSpLocks/>
        </p:cNvGrpSpPr>
        <p:nvPr/>
      </p:nvGrpSpPr>
      <p:grpSpPr>
        <a:xfrm/>
      </p:grpSpPr>
      <p:sp>
        <p:nvSpPr>
          <p:cNvPr id="59403" name=""/>
          <p:cNvSpPr>
            <a:spLocks/>
          </p:cNvSpPr>
          <p:nvPr/>
        </p:nvSpPr>
        <p:spPr>
          <a:xfrm>
            <a:off x="611188" y="2060575"/>
            <a:ext cx="91440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3-15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从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SC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表中删除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GRADE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为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NULL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的元组。</a:t>
            </a:r>
          </a:p>
        </p:txBody>
      </p:sp>
      <p:sp>
        <p:nvSpPr>
          <p:cNvPr id="59404" name=""/>
          <p:cNvSpPr>
            <a:spLocks/>
          </p:cNvSpPr>
          <p:nvPr/>
        </p:nvSpPr>
        <p:spPr>
          <a:xfrm>
            <a:off x="900113" y="3141663"/>
            <a:ext cx="7696199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DELETE  FROM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 SC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   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  GRADE  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IS  NULL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; </a:t>
            </a:r>
          </a:p>
        </p:txBody>
      </p:sp>
      <p:sp>
        <p:nvSpPr>
          <p:cNvPr id="118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4" grpId="0" animBg="0" build="whol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94208" name=""/>
        <p:cNvGrpSpPr>
          <a:grpSpLocks/>
        </p:cNvGrpSpPr>
        <p:nvPr/>
      </p:nvGrpSpPr>
      <p:grpSpPr>
        <a:xfrm/>
      </p:grpSpPr>
      <p:sp>
        <p:nvSpPr>
          <p:cNvPr id="94210" name=""/>
          <p:cNvSpPr>
            <a:spLocks/>
          </p:cNvSpPr>
          <p:nvPr/>
        </p:nvSpPr>
        <p:spPr>
          <a:xfrm>
            <a:off x="1042988" y="1196975"/>
            <a:ext cx="73914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3.5.3 UPDATE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更新）语句</a:t>
            </a:r>
          </a:p>
        </p:txBody>
      </p:sp>
      <p:sp>
        <p:nvSpPr>
          <p:cNvPr id="94212" name=""/>
          <p:cNvSpPr>
            <a:spLocks/>
          </p:cNvSpPr>
          <p:nvPr/>
        </p:nvSpPr>
        <p:spPr>
          <a:xfrm>
            <a:off x="228600" y="2362200"/>
            <a:ext cx="8664576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格式如图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3-7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所示</a:t>
            </a:r>
          </a:p>
        </p:txBody>
      </p:sp>
      <p:pic>
        <p:nvPicPr>
          <p:cNvPr id="94213" name=""/>
          <p:cNvPicPr>
            <a:picLocks noChangeAspect="1"/>
          </p:cNvPicPr>
          <p:nvPr/>
        </p:nvPicPr>
        <p:blipFill>
          <a:blip r:embed="rID8">
            <a:extLst/>
          </a:blip>
          <a:srcRect/>
          <a:stretch>
            <a:fillRect/>
          </a:stretch>
        </p:blipFill>
        <p:spPr>
          <a:xfrm>
            <a:off x="1187450" y="3141663"/>
            <a:ext cx="6551613" cy="2273300"/>
          </a:xfrm>
          <a:prstGeom prst="rect">
            <a:avLst/>
          </a:prstGeom>
          <a:ln/>
        </p:spPr>
      </p:pic>
      <p:sp>
        <p:nvSpPr>
          <p:cNvPr id="118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3" presetClass="entr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0" build="whol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0416" name=""/>
        <p:cNvGrpSpPr>
          <a:grpSpLocks/>
        </p:cNvGrpSpPr>
        <p:nvPr/>
      </p:nvGrpSpPr>
      <p:grpSpPr>
        <a:xfrm/>
      </p:grpSpPr>
      <p:sp>
        <p:nvSpPr>
          <p:cNvPr id="60425" name=""/>
          <p:cNvSpPr>
            <a:spLocks/>
          </p:cNvSpPr>
          <p:nvPr/>
        </p:nvSpPr>
        <p:spPr>
          <a:xfrm>
            <a:off x="1066800" y="2039938"/>
            <a:ext cx="72390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3-16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将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CS-110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课程改成春季开出。</a:t>
            </a:r>
          </a:p>
        </p:txBody>
      </p:sp>
      <p:sp>
        <p:nvSpPr>
          <p:cNvPr id="60426" name=""/>
          <p:cNvSpPr>
            <a:spLocks/>
          </p:cNvSpPr>
          <p:nvPr/>
        </p:nvSpPr>
        <p:spPr>
          <a:xfrm>
            <a:off x="0" y="2954338"/>
            <a:ext cx="9144000" cy="15541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UPDATE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COURSE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  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SET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   SEMESTER=‘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春’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   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 CNO=‘CS-110’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； </a:t>
            </a:r>
          </a:p>
        </p:txBody>
      </p:sp>
      <p:sp>
        <p:nvSpPr>
          <p:cNvPr id="119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 animBg="0" build="whole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8656" name=""/>
        <p:cNvGrpSpPr>
          <a:grpSpLocks/>
        </p:cNvGrpSpPr>
        <p:nvPr/>
      </p:nvGrpSpPr>
      <p:grpSpPr>
        <a:xfrm/>
      </p:grpSpPr>
      <p:sp>
        <p:nvSpPr>
          <p:cNvPr id="198658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r>
              <a:rPr/>
              <a:t/>
            </a:r>
            <a:endParaRPr lang="zh-CN" dirty="0"/>
          </a:p>
        </p:txBody>
      </p:sp>
      <p:sp>
        <p:nvSpPr>
          <p:cNvPr id="198660" name=""/>
          <p:cNvSpPr>
            <a:spLocks/>
          </p:cNvSpPr>
          <p:nvPr/>
        </p:nvSpPr>
        <p:spPr>
          <a:xfrm>
            <a:off x="357188" y="2133600"/>
            <a:ext cx="8607424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3-17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将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STUDENT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表中的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HEIGHT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的单位改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为厘米。</a:t>
            </a:r>
          </a:p>
        </p:txBody>
      </p:sp>
      <p:sp>
        <p:nvSpPr>
          <p:cNvPr id="198661" name=""/>
          <p:cNvSpPr>
            <a:spLocks/>
          </p:cNvSpPr>
          <p:nvPr/>
        </p:nvSpPr>
        <p:spPr>
          <a:xfrm>
            <a:off x="503161" y="3277402"/>
            <a:ext cx="8388427" cy="155336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UPDATE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STUDENT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  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SET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HEIGHT=100*HEIGHT;</a:t>
            </a:r>
          </a:p>
        </p:txBody>
      </p:sp>
      <p:sp>
        <p:nvSpPr>
          <p:cNvPr id="119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nimBg="0" build="whole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1440" name=""/>
        <p:cNvGrpSpPr>
          <a:grpSpLocks/>
        </p:cNvGrpSpPr>
        <p:nvPr/>
      </p:nvGrpSpPr>
      <p:grpSpPr>
        <a:xfrm/>
      </p:grpSpPr>
      <p:sp>
        <p:nvSpPr>
          <p:cNvPr id="61449" name=""/>
          <p:cNvSpPr>
            <a:spLocks/>
          </p:cNvSpPr>
          <p:nvPr/>
        </p:nvSpPr>
        <p:spPr>
          <a:xfrm>
            <a:off x="457200" y="1981200"/>
            <a:ext cx="8229600" cy="2041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视图：是由其它视图或基表导出的虚表。它不是一个存在数据库中的表，而是在数据目录中保留其逻辑定义。</a:t>
            </a:r>
          </a:p>
        </p:txBody>
      </p:sp>
      <p:sp>
        <p:nvSpPr>
          <p:cNvPr id="61450" name=""/>
          <p:cNvSpPr>
            <a:spLocks/>
          </p:cNvSpPr>
          <p:nvPr/>
        </p:nvSpPr>
        <p:spPr>
          <a:xfrm>
            <a:off x="0" y="3657600"/>
            <a:ext cx="8686800" cy="2041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 当视图参与数据库操作时，可通过修改查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询条件，把对视图的查询转换为对基表的查  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询。</a:t>
            </a:r>
          </a:p>
        </p:txBody>
      </p:sp>
      <p:sp>
        <p:nvSpPr>
          <p:cNvPr id="61452" name=""/>
          <p:cNvSpPr txBox="1">
            <a:spLocks/>
          </p:cNvSpPr>
          <p:nvPr/>
        </p:nvSpPr>
        <p:spPr>
          <a:xfrm>
            <a:off x="827088" y="620713"/>
            <a:ext cx="43434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3.6  SQL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中的视图</a:t>
            </a:r>
          </a:p>
        </p:txBody>
      </p:sp>
      <p:sp>
        <p:nvSpPr>
          <p:cNvPr id="61453" name=""/>
          <p:cNvSpPr txBox="1">
            <a:spLocks/>
          </p:cNvSpPr>
          <p:nvPr/>
        </p:nvSpPr>
        <p:spPr>
          <a:xfrm>
            <a:off x="900113" y="1268413"/>
            <a:ext cx="41910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3.6.1 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普通视图</a:t>
            </a:r>
          </a:p>
        </p:txBody>
      </p:sp>
      <p:sp>
        <p:nvSpPr>
          <p:cNvPr id="119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 animBg="0" build="whole"/>
      <p:bldP spid="61450" grpId="0" animBg="0" build="whol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96256" name=""/>
        <p:cNvGrpSpPr>
          <a:grpSpLocks/>
        </p:cNvGrpSpPr>
        <p:nvPr/>
      </p:nvGrpSpPr>
      <p:grpSpPr>
        <a:xfrm/>
      </p:grpSpPr>
      <p:sp>
        <p:nvSpPr>
          <p:cNvPr id="96258" name=""/>
          <p:cNvSpPr txBox="1">
            <a:spLocks/>
          </p:cNvSpPr>
          <p:nvPr/>
        </p:nvSpPr>
        <p:spPr>
          <a:xfrm>
            <a:off x="914400" y="1166813"/>
            <a:ext cx="26225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视图的定义：</a:t>
            </a:r>
          </a:p>
        </p:txBody>
      </p:sp>
      <p:sp>
        <p:nvSpPr>
          <p:cNvPr id="96259" name=""/>
          <p:cNvSpPr txBox="1">
            <a:spLocks/>
          </p:cNvSpPr>
          <p:nvPr/>
        </p:nvSpPr>
        <p:spPr>
          <a:xfrm>
            <a:off x="762000" y="2111375"/>
            <a:ext cx="5364163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、用户经常要用到的一些数据；</a:t>
            </a:r>
          </a:p>
        </p:txBody>
      </p:sp>
      <p:sp>
        <p:nvSpPr>
          <p:cNvPr id="96260" name=""/>
          <p:cNvSpPr txBox="1">
            <a:spLocks/>
          </p:cNvSpPr>
          <p:nvPr/>
        </p:nvSpPr>
        <p:spPr>
          <a:xfrm>
            <a:off x="762000" y="2743200"/>
            <a:ext cx="60198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2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、用户经常要查询的内容；</a:t>
            </a:r>
          </a:p>
        </p:txBody>
      </p:sp>
      <p:sp>
        <p:nvSpPr>
          <p:cNvPr id="96261" name=""/>
          <p:cNvSpPr txBox="1">
            <a:spLocks/>
          </p:cNvSpPr>
          <p:nvPr/>
        </p:nvSpPr>
        <p:spPr>
          <a:xfrm>
            <a:off x="773113" y="4295775"/>
            <a:ext cx="7685087" cy="18002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ea charset="-122" typeface="楷体_GB2312"/>
              </a:rPr>
              <a:t>注意：</a:t>
            </a:r>
            <a:r>
              <a:rPr lang="zh-CN" altLang="en-US" sz="2800" dirty="0" b="1">
                <a:ea charset="-122" typeface="楷体_GB2312"/>
              </a:rPr>
              <a:t>视图对应的内容总是</a:t>
            </a:r>
            <a:r>
              <a:rPr lang="zh-CN" altLang="en-US" sz="2800" dirty="0" b="1">
                <a:solidFill>
                  <a:srgbClr val="ff0000"/>
                </a:solidFill>
                <a:ea charset="-122" typeface="楷体_GB2312"/>
              </a:rPr>
              <a:t>实时、最新</a:t>
            </a:r>
            <a:r>
              <a:rPr lang="zh-CN" altLang="en-US" sz="2800" dirty="0" b="1">
                <a:ea charset="-122" typeface="楷体_GB2312"/>
              </a:rPr>
              <a:t>的内容，</a:t>
            </a:r>
          </a:p>
          <a:p>
            <a:pPr/>
            <a:r>
              <a:rPr lang="zh-CN" altLang="en-US" sz="2800" dirty="0" b="1">
                <a:ea charset="-122" typeface="楷体_GB2312"/>
              </a:rPr>
              <a:t>并不是视图定义时对应内容。这是由于基表随着</a:t>
            </a:r>
          </a:p>
          <a:p>
            <a:pPr/>
            <a:r>
              <a:rPr lang="zh-CN" altLang="en-US" sz="2800" dirty="0" b="1">
                <a:ea charset="-122" typeface="楷体_GB2312"/>
              </a:rPr>
              <a:t>更新操作其内容在不断变化，所以视图对应的内</a:t>
            </a:r>
          </a:p>
          <a:p>
            <a:pPr/>
            <a:r>
              <a:rPr lang="zh-CN" altLang="en-US" sz="2800" dirty="0" b="1">
                <a:ea charset="-122" typeface="楷体_GB2312"/>
              </a:rPr>
              <a:t>容也在不断变化。</a:t>
            </a:r>
          </a:p>
        </p:txBody>
      </p:sp>
      <p:sp>
        <p:nvSpPr>
          <p:cNvPr id="96268" name=""/>
          <p:cNvSpPr txBox="1">
            <a:spLocks/>
          </p:cNvSpPr>
          <p:nvPr/>
        </p:nvSpPr>
        <p:spPr>
          <a:xfrm>
            <a:off x="1258888" y="3573463"/>
            <a:ext cx="64770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 b="1" i="1" u="sng">
                <a:solidFill>
                  <a:srgbClr val="3333cc"/>
                </a:solidFill>
                <a:ea charset="-122" typeface="楷体_GB2312"/>
              </a:rPr>
              <a:t>视</a:t>
            </a:r>
            <a:r>
              <a:rPr lang="zh-CN" altLang="en-US" sz="2800" dirty="0" b="1" i="1" u="sng">
                <a:solidFill>
                  <a:srgbClr val="3333cc"/>
                </a:solidFill>
                <a:ea charset="-122" typeface="楷体_GB2312"/>
              </a:rPr>
              <a:t>图的内容是静态的</a:t>
            </a:r>
            <a:r>
              <a:rPr lang="zh-CN" altLang="en-US" sz="2800" dirty="0" b="1" i="1" u="sng">
                <a:solidFill>
                  <a:srgbClr val="3333cc"/>
                </a:solidFill>
                <a:ea charset="-122" typeface="楷体_GB2312"/>
              </a:rPr>
              <a:t>，还是动态的？</a:t>
            </a:r>
          </a:p>
        </p:txBody>
      </p:sp>
      <p:sp>
        <p:nvSpPr>
          <p:cNvPr id="120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0" build="whole"/>
      <p:bldP spid="96260" grpId="0" animBg="0" build="whole"/>
      <p:bldP spid="96261" grpId="0" animBg="0" build="whole"/>
      <p:bldP spid="96268" grpId="0" animBg="0" build="whol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2272" name=""/>
        <p:cNvGrpSpPr>
          <a:grpSpLocks/>
        </p:cNvGrpSpPr>
        <p:nvPr/>
      </p:nvGrpSpPr>
      <p:grpSpPr>
        <a:xfrm/>
      </p:grpSpPr>
      <p:sp>
        <p:nvSpPr>
          <p:cNvPr id="182274" name=""/>
          <p:cNvSpPr txBox="1">
            <a:spLocks/>
          </p:cNvSpPr>
          <p:nvPr/>
        </p:nvSpPr>
        <p:spPr>
          <a:xfrm>
            <a:off x="838200" y="2005013"/>
            <a:ext cx="2632075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视图的撤消：</a:t>
            </a:r>
          </a:p>
        </p:txBody>
      </p:sp>
      <p:sp>
        <p:nvSpPr>
          <p:cNvPr id="182275" name=""/>
          <p:cNvSpPr txBox="1">
            <a:spLocks/>
          </p:cNvSpPr>
          <p:nvPr/>
        </p:nvSpPr>
        <p:spPr>
          <a:xfrm>
            <a:off x="838200" y="2590800"/>
            <a:ext cx="67627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视图不再需要时，可以从系统中撤消。</a:t>
            </a:r>
          </a:p>
        </p:txBody>
      </p:sp>
      <p:sp>
        <p:nvSpPr>
          <p:cNvPr id="182276" name=""/>
          <p:cNvSpPr>
            <a:spLocks/>
          </p:cNvSpPr>
          <p:nvPr/>
        </p:nvSpPr>
        <p:spPr>
          <a:xfrm>
            <a:off x="819150" y="3322638"/>
            <a:ext cx="7791450" cy="1373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视图的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定义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和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撤消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语句的格式如图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3-8(a)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、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(b)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所示。</a:t>
            </a:r>
          </a:p>
        </p:txBody>
      </p:sp>
      <p:sp>
        <p:nvSpPr>
          <p:cNvPr id="120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0" build="whole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3488" name=""/>
        <p:cNvGrpSpPr>
          <a:grpSpLocks/>
        </p:cNvGrpSpPr>
        <p:nvPr/>
      </p:nvGrpSpPr>
      <p:grpSpPr>
        <a:xfrm/>
      </p:grpSpPr>
      <p:pic>
        <p:nvPicPr>
          <p:cNvPr id="63498" name=""/>
          <p:cNvPicPr>
            <a:picLocks/>
          </p:cNvPicPr>
          <p:nvPr/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838200" y="2481263"/>
            <a:ext cx="7239000" cy="3614737"/>
          </a:xfrm>
          <a:prstGeom prst="rect">
            <a:avLst/>
          </a:prstGeom>
          <a:ln/>
        </p:spPr>
      </p:pic>
      <p:sp>
        <p:nvSpPr>
          <p:cNvPr id="63502" name=""/>
          <p:cNvSpPr txBox="1">
            <a:spLocks/>
          </p:cNvSpPr>
          <p:nvPr/>
        </p:nvSpPr>
        <p:spPr>
          <a:xfrm>
            <a:off x="7051675" y="3200400"/>
            <a:ext cx="1722437" cy="11874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dirty="0" b="1">
                <a:latin charset="-122" typeface="楷体_GB2312"/>
                <a:ea charset="-122" typeface="楷体_GB2312"/>
              </a:rPr>
              <a:t>不能使用</a:t>
            </a:r>
          </a:p>
          <a:p>
            <a:pPr/>
            <a:r>
              <a:rPr lang="zh-CN" altLang="en-US" dirty="0" b="1">
                <a:latin charset="-122" typeface="楷体_GB2312"/>
                <a:ea charset="-122" typeface="楷体_GB2312"/>
              </a:rPr>
              <a:t>UNION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、</a:t>
            </a:r>
          </a:p>
          <a:p>
            <a:pPr/>
            <a:r>
              <a:rPr lang="zh-CN" altLang="en-US" dirty="0" b="1">
                <a:latin charset="-122" typeface="楷体_GB2312"/>
                <a:ea charset="-122" typeface="楷体_GB2312"/>
              </a:rPr>
              <a:t>ORDER BY</a:t>
            </a:r>
            <a:r>
              <a:rPr lang="zh-CN" altLang="en-US" dirty="0" b="1">
                <a:latin charset="-122" typeface="楷体_GB2312"/>
                <a:ea charset="-122" typeface="楷体_GB2312"/>
              </a:rPr>
              <a:t>等</a:t>
            </a:r>
          </a:p>
        </p:txBody>
      </p:sp>
      <p:sp>
        <p:nvSpPr>
          <p:cNvPr id="63503" name=""/>
          <p:cNvSpPr>
            <a:spLocks/>
          </p:cNvSpPr>
          <p:nvPr/>
        </p:nvSpPr>
        <p:spPr>
          <a:xfrm>
            <a:off x="7315200" y="2895600"/>
            <a:ext cx="381000" cy="304800"/>
          </a:xfrm>
          <a:prstGeom prst="upArrow">
            <a:avLst>
              <a:gd fmla="val 50000" name="adj1"/>
              <a:gd fmla="val 25000" name="adj2"/>
            </a:avLst>
          </a:prstGeom>
          <a:solidFill>
            <a:srgbClr val="ff9966"/>
          </a:solidFill>
          <a:ln>
            <a:solidFill>
              <a:srgbClr val="000000"/>
            </a:solidFill>
          </a:ln>
        </p:spPr>
        <p:txBody>
          <a:bodyPr wrap="none" rtlCol="0" vert="eaVert" anchor="ctr"/>
          <a:lstStyle/>
          <a:p>
            <a:pPr algn="ctr"/>
            <a:r>
              <a:rPr/>
              <a:t/>
            </a:r>
            <a:endParaRPr lang="zh-CN" altLang="en-US"/>
          </a:p>
        </p:txBody>
      </p:sp>
      <p:sp>
        <p:nvSpPr>
          <p:cNvPr id="120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9" presetClass="entr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animBg="0" build="whole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4512" name=""/>
        <p:cNvGrpSpPr>
          <a:grpSpLocks/>
        </p:cNvGrpSpPr>
        <p:nvPr/>
      </p:nvGrpSpPr>
      <p:grpSpPr>
        <a:xfrm/>
      </p:grpSpPr>
      <p:sp>
        <p:nvSpPr>
          <p:cNvPr id="64521" name=""/>
          <p:cNvSpPr>
            <a:spLocks/>
          </p:cNvSpPr>
          <p:nvPr/>
        </p:nvSpPr>
        <p:spPr>
          <a:xfrm>
            <a:off x="990600" y="1773238"/>
            <a:ext cx="7542212" cy="2041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3-18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试定义视图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ENROL-SPRING,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作为学生春季选课一览表，其中含有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SNO,SNAME,CNO,CREIT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等属性。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</a:t>
            </a:r>
          </a:p>
        </p:txBody>
      </p:sp>
      <p:sp>
        <p:nvSpPr>
          <p:cNvPr id="64522" name=""/>
          <p:cNvSpPr>
            <a:spLocks/>
          </p:cNvSpPr>
          <p:nvPr/>
        </p:nvSpPr>
        <p:spPr>
          <a:xfrm>
            <a:off x="838200" y="3349625"/>
            <a:ext cx="8305800" cy="3508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</a:p>
          <a:p>
            <a:pPr algn="just"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CREATE VIEW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ENROL-SPRING</a:t>
            </a:r>
          </a:p>
          <a:p>
            <a:pPr algn="just"/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AS</a:t>
            </a:r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SNO,SNAME,CNO,CREDIT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FROM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STUDENT,COURSE,SC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STUDENT.SNO=SC.SNO</a:t>
            </a:r>
          </a:p>
          <a:p>
            <a:pPr algn="just"/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AND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COURSE.CNO=SC.CNO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 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AND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SEMESTER=‘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春’；</a:t>
            </a:r>
          </a:p>
        </p:txBody>
      </p:sp>
      <p:sp>
        <p:nvSpPr>
          <p:cNvPr id="121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nimBg="0" build="whol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168" name=""/>
        <p:cNvGrpSpPr>
          <a:grpSpLocks/>
        </p:cNvGrpSpPr>
        <p:nvPr/>
      </p:nvGrpSpPr>
      <p:grpSpPr>
        <a:xfrm/>
      </p:grpSpPr>
      <p:sp>
        <p:nvSpPr>
          <p:cNvPr id="7173" name=""/>
          <p:cNvSpPr>
            <a:spLocks/>
          </p:cNvSpPr>
          <p:nvPr/>
        </p:nvSpPr>
        <p:spPr>
          <a:xfrm>
            <a:off x="1042988" y="1196975"/>
            <a:ext cx="48006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3.3 SQL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数据定义语言 </a:t>
            </a:r>
          </a:p>
        </p:txBody>
      </p:sp>
      <p:sp>
        <p:nvSpPr>
          <p:cNvPr id="7174" name=""/>
          <p:cNvSpPr>
            <a:spLocks/>
          </p:cNvSpPr>
          <p:nvPr/>
        </p:nvSpPr>
        <p:spPr>
          <a:xfrm>
            <a:off x="381000" y="2057400"/>
            <a:ext cx="8458200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关系称为表，是关系数据库的基本组成单位。在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中，表分为两种：</a:t>
            </a:r>
          </a:p>
        </p:txBody>
      </p:sp>
      <p:sp>
        <p:nvSpPr>
          <p:cNvPr id="7175" name=""/>
          <p:cNvSpPr>
            <a:spLocks/>
          </p:cNvSpPr>
          <p:nvPr/>
        </p:nvSpPr>
        <p:spPr>
          <a:xfrm>
            <a:off x="0" y="3048000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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基表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(base table)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--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数据显式地存储在数据库中。</a:t>
            </a:r>
          </a:p>
        </p:txBody>
      </p:sp>
      <p:sp>
        <p:nvSpPr>
          <p:cNvPr id="7176" name=""/>
          <p:cNvSpPr>
            <a:spLocks/>
          </p:cNvSpPr>
          <p:nvPr/>
        </p:nvSpPr>
        <p:spPr>
          <a:xfrm>
            <a:off x="381000" y="3657600"/>
            <a:ext cx="8534400" cy="2227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>
              <a:buFont charset="2" typeface="Symbol"/>
              <a:buChar char="¨"/>
            </a:pP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视图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(view)</a:t>
            </a:r>
          </a:p>
          <a:p>
            <a:pPr algn="just">
              <a:buFont charset="2" typeface="Symbol"/>
              <a:buNone/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 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视图是个虚表。仅有逻辑定义，可根据其定义由其它表（视图）导出，但不作为一个表显式地存储在数据库中。视图可像基表一样，参与各种数据库操作。</a:t>
            </a:r>
          </a:p>
        </p:txBody>
      </p:sp>
      <p:sp>
        <p:nvSpPr>
          <p:cNvPr id="102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0" build="whole"/>
      <p:bldP spid="7175" grpId="0" animBg="0" build="whole"/>
      <p:bldP spid="7176" grpId="0" animBg="0" build="whol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6560" name=""/>
        <p:cNvGrpSpPr>
          <a:grpSpLocks/>
        </p:cNvGrpSpPr>
        <p:nvPr/>
      </p:nvGrpSpPr>
      <p:grpSpPr>
        <a:xfrm/>
      </p:grpSpPr>
      <p:sp>
        <p:nvSpPr>
          <p:cNvPr id="66564" name=""/>
          <p:cNvSpPr>
            <a:spLocks/>
          </p:cNvSpPr>
          <p:nvPr/>
        </p:nvSpPr>
        <p:spPr>
          <a:xfrm>
            <a:off x="762000" y="1819275"/>
            <a:ext cx="8382000" cy="1800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例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3-19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试定义一视图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GRADE-AVG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表示学生的平均成绩，其中包括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SNAME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AVG GRADE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平均成绩）两个属性。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</a:t>
            </a:r>
          </a:p>
        </p:txBody>
      </p:sp>
      <p:sp>
        <p:nvSpPr>
          <p:cNvPr id="66565" name=""/>
          <p:cNvSpPr>
            <a:spLocks/>
          </p:cNvSpPr>
          <p:nvPr/>
        </p:nvSpPr>
        <p:spPr>
          <a:xfrm>
            <a:off x="0" y="3155950"/>
            <a:ext cx="9144000" cy="30813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语句：</a:t>
            </a:r>
          </a:p>
          <a:p>
            <a:pPr algn="just"/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CREATE VIEW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GRADE-AVG(SNAME,AVGGRADE)</a:t>
            </a:r>
          </a:p>
          <a:p>
            <a:pPr algn="just"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AS</a:t>
            </a:r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SNAME,AVG(GRADE)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STUDENT, SC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STUDENT.SNO=SC.SNO</a:t>
            </a:r>
          </a:p>
          <a:p>
            <a:pPr algn="just"/>
            <a:r>
              <a:rPr lang="zh-CN" altLang="en-US" sz="28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</a:t>
            </a:r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GROUP BY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SNAME;</a:t>
            </a:r>
          </a:p>
        </p:txBody>
      </p:sp>
      <p:sp>
        <p:nvSpPr>
          <p:cNvPr id="66569" name=""/>
          <p:cNvSpPr txBox="1">
            <a:spLocks/>
          </p:cNvSpPr>
          <p:nvPr/>
        </p:nvSpPr>
        <p:spPr>
          <a:xfrm>
            <a:off x="1403350" y="5949950"/>
            <a:ext cx="62611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可见，视图实际上是一个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SELECT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语句。</a:t>
            </a:r>
          </a:p>
        </p:txBody>
      </p:sp>
      <p:sp>
        <p:nvSpPr>
          <p:cNvPr id="121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0" build="whole"/>
      <p:bldP spid="66569" grpId="0" animBg="0" build="whol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7584" name=""/>
        <p:cNvGrpSpPr>
          <a:grpSpLocks/>
        </p:cNvGrpSpPr>
        <p:nvPr/>
      </p:nvGrpSpPr>
      <p:grpSpPr>
        <a:xfrm/>
      </p:grpSpPr>
      <p:sp>
        <p:nvSpPr>
          <p:cNvPr id="67588" name=""/>
          <p:cNvSpPr>
            <a:spLocks/>
          </p:cNvSpPr>
          <p:nvPr/>
        </p:nvSpPr>
        <p:spPr>
          <a:xfrm>
            <a:off x="1647825" y="2120900"/>
            <a:ext cx="51054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撤消上述两个视图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:</a:t>
            </a:r>
          </a:p>
        </p:txBody>
      </p:sp>
      <p:sp>
        <p:nvSpPr>
          <p:cNvPr id="67589" name=""/>
          <p:cNvSpPr>
            <a:spLocks/>
          </p:cNvSpPr>
          <p:nvPr/>
        </p:nvSpPr>
        <p:spPr>
          <a:xfrm>
            <a:off x="885825" y="2578100"/>
            <a:ext cx="67818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DROP VIEW</a:t>
            </a:r>
            <a:r>
              <a:rPr lang="zh-CN" sz="3200" dirty="0" b="1">
                <a:latin charset="-122" typeface="楷体_GB2312"/>
                <a:ea charset="-122" typeface="楷体_GB2312"/>
              </a:rPr>
              <a:t> ENROL-SPRING;</a:t>
            </a:r>
          </a:p>
          <a:p>
            <a:pPr algn="just"/>
            <a:r>
              <a:rPr lang="zh-CN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DROP VIEW</a:t>
            </a:r>
            <a:r>
              <a:rPr lang="zh-CN" sz="3200" dirty="0" b="1">
                <a:latin charset="-122" typeface="楷体_GB2312"/>
                <a:ea charset="-122" typeface="楷体_GB2312"/>
              </a:rPr>
              <a:t> GRADE-AVG;</a:t>
            </a:r>
          </a:p>
        </p:txBody>
      </p:sp>
      <p:sp>
        <p:nvSpPr>
          <p:cNvPr id="121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0" build="whole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9680" name=""/>
        <p:cNvGrpSpPr>
          <a:grpSpLocks/>
        </p:cNvGrpSpPr>
        <p:nvPr/>
      </p:nvGrpSpPr>
      <p:grpSpPr>
        <a:xfrm/>
      </p:grpSpPr>
      <p:sp>
        <p:nvSpPr>
          <p:cNvPr id="199682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199684" name=""/>
          <p:cNvSpPr>
            <a:spLocks/>
          </p:cNvSpPr>
          <p:nvPr/>
        </p:nvSpPr>
        <p:spPr>
          <a:xfrm>
            <a:off x="755650" y="1989138"/>
            <a:ext cx="7986712" cy="2041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注：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视图的查询可像基表一样参与数据库操作，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但视图的更新则最终落实到有关基表的更新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199685" name=""/>
          <p:cNvSpPr>
            <a:spLocks/>
          </p:cNvSpPr>
          <p:nvPr/>
        </p:nvSpPr>
        <p:spPr>
          <a:xfrm>
            <a:off x="827088" y="3500438"/>
            <a:ext cx="7993062" cy="2528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通常情况下，由连接定义的视图是不可更新的。但如果连接定义的视图所涉及到的几个基表的主键都在视图中时，还是可以更新的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。（见例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3-18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）</a:t>
            </a:r>
          </a:p>
        </p:txBody>
      </p:sp>
      <p:sp>
        <p:nvSpPr>
          <p:cNvPr id="121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0" build="whole"/>
      <p:bldP spid="199685" grpId="0" animBg="0" build="whole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8608" name=""/>
        <p:cNvGrpSpPr>
          <a:grpSpLocks/>
        </p:cNvGrpSpPr>
        <p:nvPr/>
      </p:nvGrpSpPr>
      <p:grpSpPr>
        <a:xfrm/>
      </p:grpSpPr>
      <p:sp>
        <p:nvSpPr>
          <p:cNvPr id="68612" name=""/>
          <p:cNvSpPr>
            <a:spLocks/>
          </p:cNvSpPr>
          <p:nvPr/>
        </p:nvSpPr>
        <p:spPr>
          <a:xfrm>
            <a:off x="971550" y="1844675"/>
            <a:ext cx="72390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此外，</a:t>
            </a:r>
            <a:r>
              <a:rPr lang="zh-CN" altLang="en-US" sz="32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视图更新还会存在一些语义上的问题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。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</a:t>
            </a:r>
          </a:p>
        </p:txBody>
      </p:sp>
      <p:sp>
        <p:nvSpPr>
          <p:cNvPr id="68613" name=""/>
          <p:cNvSpPr>
            <a:spLocks/>
          </p:cNvSpPr>
          <p:nvPr/>
        </p:nvSpPr>
        <p:spPr>
          <a:xfrm>
            <a:off x="611188" y="3933825"/>
            <a:ext cx="8353424" cy="2041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CREATE VIEW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SPRING</a:t>
            </a:r>
          </a:p>
          <a:p>
            <a:pPr algn="just"/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AS</a:t>
            </a:r>
            <a:r>
              <a:rPr lang="zh-CN" altLang="en-US" sz="32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SELECT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CNO,LHOUR,CREDIT</a:t>
            </a:r>
          </a:p>
          <a:p>
            <a:pPr algn="just"/>
            <a:r>
              <a:rPr lang="zh-CN" altLang="en-US" sz="32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FROM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 COURSE</a:t>
            </a:r>
          </a:p>
          <a:p>
            <a:pPr/>
            <a:r>
              <a:rPr lang="zh-CN" altLang="en-US" sz="32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  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SEMESTER=‘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春’； </a:t>
            </a:r>
          </a:p>
        </p:txBody>
      </p:sp>
      <p:sp>
        <p:nvSpPr>
          <p:cNvPr id="68621" name=""/>
          <p:cNvSpPr txBox="1">
            <a:spLocks/>
          </p:cNvSpPr>
          <p:nvPr/>
        </p:nvSpPr>
        <p:spPr>
          <a:xfrm>
            <a:off x="971550" y="2924175"/>
            <a:ext cx="74168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例如：由基表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COURSE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定义一个春季所开课程的视图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SPRING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如下：</a:t>
            </a:r>
          </a:p>
        </p:txBody>
      </p:sp>
      <p:sp>
        <p:nvSpPr>
          <p:cNvPr id="122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0" build="whole"/>
      <p:bldP spid="68621" grpId="0" animBg="0" build="whole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00704" name=""/>
        <p:cNvGrpSpPr>
          <a:grpSpLocks/>
        </p:cNvGrpSpPr>
        <p:nvPr/>
      </p:nvGrpSpPr>
      <p:grpSpPr>
        <a:xfrm/>
      </p:grpSpPr>
      <p:sp>
        <p:nvSpPr>
          <p:cNvPr id="200706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200708" name=""/>
          <p:cNvSpPr>
            <a:spLocks/>
          </p:cNvSpPr>
          <p:nvPr/>
        </p:nvSpPr>
        <p:spPr>
          <a:xfrm>
            <a:off x="684213" y="2133600"/>
            <a:ext cx="7775575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该视图的元组虽与基表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COURSE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的元组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存在一一对应关系，但若在视图中删除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一个元组，如：</a:t>
            </a:r>
          </a:p>
        </p:txBody>
      </p:sp>
      <p:sp>
        <p:nvSpPr>
          <p:cNvPr id="200709" name=""/>
          <p:cNvSpPr>
            <a:spLocks/>
          </p:cNvSpPr>
          <p:nvPr/>
        </p:nvSpPr>
        <p:spPr>
          <a:xfrm>
            <a:off x="107950" y="3644900"/>
            <a:ext cx="8856662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DELETE FROM</a:t>
            </a:r>
            <a:r>
              <a:rPr lang="zh-CN" sz="3200" dirty="0" b="1">
                <a:latin charset="-122" typeface="楷体_GB2312"/>
                <a:ea charset="-122" typeface="楷体_GB2312"/>
              </a:rPr>
              <a:t> SPRING </a:t>
            </a:r>
            <a:r>
              <a:rPr lang="zh-CN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WHERE</a:t>
            </a:r>
            <a:r>
              <a:rPr lang="zh-CN" sz="3200" dirty="0" b="1">
                <a:latin charset="-122" typeface="楷体_GB2312"/>
                <a:ea charset="-122" typeface="楷体_GB2312"/>
              </a:rPr>
              <a:t> CNO=‘CS-20’；</a:t>
            </a:r>
          </a:p>
        </p:txBody>
      </p:sp>
      <p:sp>
        <p:nvSpPr>
          <p:cNvPr id="122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0" build="whole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69632" name=""/>
        <p:cNvGrpSpPr>
          <a:grpSpLocks/>
        </p:cNvGrpSpPr>
        <p:nvPr/>
      </p:nvGrpSpPr>
      <p:grpSpPr>
        <a:xfrm/>
      </p:grpSpPr>
      <p:sp>
        <p:nvSpPr>
          <p:cNvPr id="69636" name=""/>
          <p:cNvSpPr>
            <a:spLocks/>
          </p:cNvSpPr>
          <p:nvPr/>
        </p:nvSpPr>
        <p:spPr>
          <a:xfrm>
            <a:off x="990600" y="1066800"/>
            <a:ext cx="73914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600" dirty="0" b="1">
                <a:latin charset="-122" typeface="宋体"/>
                <a:ea charset="-122" typeface="楷体_GB2312"/>
              </a:rPr>
              <a:t>这里存在一个语义问题：</a:t>
            </a:r>
          </a:p>
        </p:txBody>
      </p:sp>
      <p:sp>
        <p:nvSpPr>
          <p:cNvPr id="69637" name=""/>
          <p:cNvSpPr>
            <a:spLocks/>
          </p:cNvSpPr>
          <p:nvPr/>
        </p:nvSpPr>
        <p:spPr>
          <a:xfrm>
            <a:off x="990600" y="2209800"/>
            <a:ext cx="73152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是</a:t>
            </a:r>
            <a:r>
              <a:rPr lang="zh-CN" altLang="en-US" sz="3200" dirty="0" b="1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CS-20</a:t>
            </a:r>
            <a:r>
              <a:rPr lang="zh-CN" altLang="en-US" sz="3200" dirty="0" b="1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课程从春季开出改为秋季开出？还是</a:t>
            </a:r>
            <a:r>
              <a:rPr lang="zh-CN" altLang="en-US" sz="3200" dirty="0" b="1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CS-20</a:t>
            </a:r>
            <a:r>
              <a:rPr lang="zh-CN" altLang="en-US" sz="3200" dirty="0" b="1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课程要撤消？</a:t>
            </a:r>
          </a:p>
          <a:p>
            <a:pPr algn="just"/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  </a:t>
            </a:r>
          </a:p>
        </p:txBody>
      </p:sp>
      <p:sp>
        <p:nvSpPr>
          <p:cNvPr id="69644" name=""/>
          <p:cNvSpPr txBox="1">
            <a:spLocks/>
          </p:cNvSpPr>
          <p:nvPr/>
        </p:nvSpPr>
        <p:spPr>
          <a:xfrm>
            <a:off x="973138" y="3230563"/>
            <a:ext cx="7775574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若为前者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，应修改基表的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SEMESTER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列，而不是删除‘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CNO=CS-20’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的元组；</a:t>
            </a:r>
          </a:p>
          <a:p>
            <a:pPr algn="just"/>
          </a:p>
          <a:p>
            <a:pPr algn="just">
              <a:spcBef>
                <a:spcPct val="50000"/>
              </a:spcBef>
            </a:pPr>
            <a:r>
              <a:rPr lang="zh-CN" altLang="en-US" sz="3200" dirty="0" b="1" i="1">
                <a:latin charset="-122" typeface="楷体_GB2312"/>
                <a:ea charset="-122" typeface="楷体_GB2312"/>
              </a:rPr>
              <a:t>  </a:t>
            </a:r>
          </a:p>
        </p:txBody>
      </p:sp>
      <p:sp>
        <p:nvSpPr>
          <p:cNvPr id="69645" name=""/>
          <p:cNvSpPr txBox="1">
            <a:spLocks/>
          </p:cNvSpPr>
          <p:nvPr/>
        </p:nvSpPr>
        <p:spPr>
          <a:xfrm>
            <a:off x="900113" y="4292600"/>
            <a:ext cx="7559675" cy="1798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3200" dirty="0" b="1" i="1"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若为后者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，才必须删除‘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CNO=CS-20’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的元组。</a:t>
            </a:r>
          </a:p>
        </p:txBody>
      </p:sp>
      <p:sp>
        <p:nvSpPr>
          <p:cNvPr id="122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0" build="whole"/>
      <p:bldP spid="69644" grpId="0" animBg="0" build="whole"/>
      <p:bldP spid="69645" grpId="0" animBg="0" build="whole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0656" name=""/>
        <p:cNvGrpSpPr>
          <a:grpSpLocks/>
        </p:cNvGrpSpPr>
        <p:nvPr/>
      </p:nvGrpSpPr>
      <p:grpSpPr>
        <a:xfrm/>
      </p:grpSpPr>
      <p:sp>
        <p:nvSpPr>
          <p:cNvPr id="70660" name=""/>
          <p:cNvSpPr>
            <a:spLocks/>
          </p:cNvSpPr>
          <p:nvPr/>
        </p:nvSpPr>
        <p:spPr>
          <a:xfrm>
            <a:off x="468313" y="2852738"/>
            <a:ext cx="8077199" cy="3081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2" typeface="Wingdings"/>
              </a:rPr>
              <a:t>l</a:t>
            </a:r>
            <a:r>
              <a:rPr lang="zh-CN" altLang="en-US" sz="2800" dirty="0" b="1">
                <a:ea charset="0" typeface="Times New Roman"/>
              </a:rPr>
              <a:t> 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由一个基表定义的视图，只有含有基表的主键或候补键，并且视图中没有用表达式或函数定义的属性，才允许更新。</a:t>
            </a:r>
          </a:p>
          <a:p>
            <a:pPr algn="just"/>
            <a:r>
              <a:rPr lang="zh-CN" altLang="en-US" sz="2800" dirty="0" b="1">
                <a:latin charset="2" typeface="Wingdings"/>
              </a:rPr>
              <a:t>l</a:t>
            </a:r>
            <a:r>
              <a:rPr lang="zh-CN" altLang="en-US" sz="2800" dirty="0" b="1">
                <a:ea charset="0" typeface="Times New Roman"/>
              </a:rPr>
              <a:t> 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由多表连接所定义的视图不允许更新。</a:t>
            </a:r>
          </a:p>
          <a:p>
            <a:pPr algn="just"/>
            <a:r>
              <a:rPr lang="zh-CN" altLang="en-US" sz="2800" dirty="0" b="1">
                <a:latin charset="2" typeface="Wingdings"/>
              </a:rPr>
              <a:t>l</a:t>
            </a:r>
            <a:r>
              <a:rPr lang="zh-CN" altLang="en-US" sz="2800" dirty="0" b="1">
                <a:ea charset="0" typeface="Times New Roman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定义中用到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GROUP BY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子句或聚集函数的视图不允许更新。</a:t>
            </a:r>
          </a:p>
        </p:txBody>
      </p:sp>
      <p:sp>
        <p:nvSpPr>
          <p:cNvPr id="70665" name=""/>
          <p:cNvSpPr>
            <a:spLocks/>
          </p:cNvSpPr>
          <p:nvPr/>
        </p:nvSpPr>
        <p:spPr>
          <a:xfrm>
            <a:off x="685800" y="1905000"/>
            <a:ext cx="8207376" cy="1373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宋体"/>
                <a:ea charset="-122" typeface="楷体_GB2312"/>
              </a:rPr>
              <a:t>   因此，视图更新是一个较复杂的问题。通常都</a:t>
            </a:r>
          </a:p>
          <a:p>
            <a:pPr algn="just"/>
            <a:r>
              <a:rPr lang="zh-CN" altLang="en-US" sz="2800" dirty="0" b="1">
                <a:latin charset="-122" typeface="宋体"/>
                <a:ea charset="-122" typeface="楷体_GB2312"/>
              </a:rPr>
              <a:t>加以限制：</a:t>
            </a:r>
          </a:p>
        </p:txBody>
      </p:sp>
      <p:sp>
        <p:nvSpPr>
          <p:cNvPr id="123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0" build="whole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97280" name=""/>
        <p:cNvGrpSpPr>
          <a:grpSpLocks/>
        </p:cNvGrpSpPr>
        <p:nvPr/>
      </p:nvGrpSpPr>
      <p:grpSpPr>
        <a:xfrm/>
      </p:grpSpPr>
      <p:sp>
        <p:nvSpPr>
          <p:cNvPr id="97282" name=""/>
          <p:cNvSpPr txBox="1">
            <a:spLocks/>
          </p:cNvSpPr>
          <p:nvPr/>
        </p:nvSpPr>
        <p:spPr>
          <a:xfrm>
            <a:off x="1066800" y="1143000"/>
            <a:ext cx="2632075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ea charset="-122" typeface="楷体_GB2312"/>
              </a:rPr>
              <a:t>视图的优点：</a:t>
            </a:r>
          </a:p>
        </p:txBody>
      </p:sp>
      <p:sp>
        <p:nvSpPr>
          <p:cNvPr id="97283" name=""/>
          <p:cNvSpPr txBox="1">
            <a:spLocks/>
          </p:cNvSpPr>
          <p:nvPr/>
        </p:nvSpPr>
        <p:spPr>
          <a:xfrm>
            <a:off x="381000" y="2058988"/>
            <a:ext cx="8142288" cy="30162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1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）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视图提供了逻辑数据独立性。</a:t>
            </a:r>
          </a:p>
          <a:p>
            <a:pPr/>
            <a:r>
              <a:rPr lang="zh-CN" altLang="en-US" sz="32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在数据的整体结构或存储结构发生改变，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并且这些改变与用户无关，那么原有的应用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程序不必修改；当这些改变与用户有关时，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也只要修改视图，至于应用程序仍可不改动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或只需做少量改动。</a:t>
            </a:r>
          </a:p>
        </p:txBody>
      </p:sp>
      <p:sp>
        <p:nvSpPr>
          <p:cNvPr id="123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0" build="whole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2816" name=""/>
        <p:cNvGrpSpPr>
          <a:grpSpLocks/>
        </p:cNvGrpSpPr>
        <p:nvPr/>
      </p:nvGrpSpPr>
      <p:grpSpPr>
        <a:xfrm/>
      </p:grpSpPr>
      <p:sp>
        <p:nvSpPr>
          <p:cNvPr id="162818" name=""/>
          <p:cNvSpPr txBox="1">
            <a:spLocks/>
          </p:cNvSpPr>
          <p:nvPr/>
        </p:nvSpPr>
        <p:spPr>
          <a:xfrm>
            <a:off x="746125" y="1058863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endParaRPr lang="zh-CN" altLang="en-US" sz="3200" dirty="0" b="1"/>
          </a:p>
        </p:txBody>
      </p:sp>
      <p:sp>
        <p:nvSpPr>
          <p:cNvPr id="162819" name=""/>
          <p:cNvSpPr txBox="1">
            <a:spLocks/>
          </p:cNvSpPr>
          <p:nvPr/>
        </p:nvSpPr>
        <p:spPr>
          <a:xfrm>
            <a:off x="755650" y="2060575"/>
            <a:ext cx="8039100" cy="3990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2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）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简化了用户观点。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数据库的全部结构是复杂的、并有多种联系。一般用户只要用到数据库中一部分数据，而视图机制正好适应了用户的需要。视图是一个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SELECT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语句定义的，用户只需关心视图的内容，而不必关心构成视图的若干关系的联接、投影操作。</a:t>
            </a:r>
          </a:p>
        </p:txBody>
      </p:sp>
      <p:sp>
        <p:nvSpPr>
          <p:cNvPr id="123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nimBg="0" build="whole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98304" name=""/>
        <p:cNvGrpSpPr>
          <a:grpSpLocks/>
        </p:cNvGrpSpPr>
        <p:nvPr/>
      </p:nvGrpSpPr>
      <p:grpSpPr>
        <a:xfrm/>
      </p:grpSpPr>
      <p:sp>
        <p:nvSpPr>
          <p:cNvPr id="98306" name=""/>
          <p:cNvSpPr txBox="1">
            <a:spLocks/>
          </p:cNvSpPr>
          <p:nvPr/>
        </p:nvSpPr>
        <p:spPr>
          <a:xfrm>
            <a:off x="539750" y="1989138"/>
            <a:ext cx="8142288" cy="30162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3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）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数据的安全保护功能。</a:t>
            </a:r>
          </a:p>
          <a:p>
            <a:pPr/>
            <a:r>
              <a:rPr lang="zh-CN" altLang="en-US" sz="3200" dirty="0" b="1">
                <a:solidFill>
                  <a:srgbClr val="ff9900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在数据库中，有些数据是保密的，不能让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用户随便使用。此时，可针对不同的用户定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义不同的视图，在视图中只出现用户需要的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数据。系统提供视图让用户使用，而不是关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系。这样，就达到数据的安全保护功能。</a:t>
            </a:r>
          </a:p>
        </p:txBody>
      </p:sp>
      <p:sp>
        <p:nvSpPr>
          <p:cNvPr id="124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52576" name=""/>
        <p:cNvGrpSpPr>
          <a:grpSpLocks/>
        </p:cNvGrpSpPr>
        <p:nvPr/>
      </p:nvGrpSpPr>
      <p:grpSpPr>
        <a:xfrm/>
      </p:grpSpPr>
      <p:sp>
        <p:nvSpPr>
          <p:cNvPr id="152579" name=""/>
          <p:cNvSpPr txBox="1">
            <a:spLocks/>
          </p:cNvSpPr>
          <p:nvPr/>
        </p:nvSpPr>
        <p:spPr>
          <a:xfrm>
            <a:off x="822325" y="1135063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endParaRPr lang="zh-CN" altLang="en-US" sz="3200" dirty="0" b="1"/>
          </a:p>
        </p:txBody>
      </p:sp>
      <p:sp>
        <p:nvSpPr>
          <p:cNvPr id="152580" name=""/>
          <p:cNvSpPr txBox="1">
            <a:spLocks/>
          </p:cNvSpPr>
          <p:nvPr/>
        </p:nvSpPr>
        <p:spPr>
          <a:xfrm>
            <a:off x="827088" y="2420938"/>
            <a:ext cx="7920038" cy="3508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</a:p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2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）临时视图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对于较复杂的查询，可将查询中相对独立部分作为查询的中间结果，定义为临时视图。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临时视图在功能上与普通视图一样，但仅用于附在临时视图定义后的查询语句中。该查询语句结束后，临时视图随之自行消失。</a:t>
            </a:r>
          </a:p>
        </p:txBody>
      </p:sp>
      <p:sp>
        <p:nvSpPr>
          <p:cNvPr id="152581" name=""/>
          <p:cNvSpPr txBox="1">
            <a:spLocks/>
          </p:cNvSpPr>
          <p:nvPr/>
        </p:nvSpPr>
        <p:spPr>
          <a:xfrm>
            <a:off x="373063" y="2133600"/>
            <a:ext cx="5184775" cy="11604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buFont charset="2" typeface="Symbol"/>
              <a:buNone/>
            </a:pP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（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1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）普通视图</a:t>
            </a:r>
          </a:p>
        </p:txBody>
      </p:sp>
      <p:sp>
        <p:nvSpPr>
          <p:cNvPr id="102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4864" name=""/>
        <p:cNvGrpSpPr>
          <a:grpSpLocks/>
        </p:cNvGrpSpPr>
        <p:nvPr/>
      </p:nvGrpSpPr>
      <p:grpSpPr>
        <a:xfrm/>
      </p:grpSpPr>
      <p:sp>
        <p:nvSpPr>
          <p:cNvPr id="164866" name=""/>
          <p:cNvSpPr txBox="1">
            <a:spLocks/>
          </p:cNvSpPr>
          <p:nvPr/>
        </p:nvSpPr>
        <p:spPr>
          <a:xfrm>
            <a:off x="1116013" y="1125538"/>
            <a:ext cx="5084762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3.6.2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临时视图和递归查询</a:t>
            </a:r>
          </a:p>
        </p:txBody>
      </p:sp>
      <p:sp>
        <p:nvSpPr>
          <p:cNvPr id="164867" name=""/>
          <p:cNvSpPr txBox="1">
            <a:spLocks/>
          </p:cNvSpPr>
          <p:nvPr/>
        </p:nvSpPr>
        <p:spPr>
          <a:xfrm>
            <a:off x="533400" y="1801813"/>
            <a:ext cx="7734300" cy="1066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在复杂查询中，将查询中相对独立部分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作为查询的中间结果，定义临时视图。</a:t>
            </a:r>
          </a:p>
        </p:txBody>
      </p:sp>
      <p:sp>
        <p:nvSpPr>
          <p:cNvPr id="164868" name=""/>
          <p:cNvSpPr txBox="1">
            <a:spLocks/>
          </p:cNvSpPr>
          <p:nvPr/>
        </p:nvSpPr>
        <p:spPr>
          <a:xfrm>
            <a:off x="611188" y="3141663"/>
            <a:ext cx="7607300" cy="32623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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功能相同，但临时视图仅用于附在临时定义后的查询语句中；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 查询语句结束，临时视图便不在存在，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不需</a:t>
            </a:r>
          </a:p>
          <a:p>
            <a:pPr/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用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DROP VIEW</a:t>
            </a:r>
            <a:r>
              <a:rPr lang="zh-CN" altLang="en-US" sz="28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去撤消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</a:t>
            </a:r>
          </a:p>
          <a:p>
            <a:pPr>
              <a:buFont charset="2" typeface="Wingdings"/>
              <a:buChar char="n"/>
            </a:pPr>
            <a:r>
              <a:rPr lang="zh-CN" altLang="en-US" sz="2800" dirty="0" b="1">
                <a:latin charset="-122" typeface="楷体_GB2312"/>
                <a:ea charset="-122" typeface="楷体_GB2312"/>
              </a:rPr>
              <a:t> 创建临时视图只需将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CREATE VIEW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改为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WITH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164870" name=""/>
          <p:cNvSpPr txBox="1">
            <a:spLocks/>
          </p:cNvSpPr>
          <p:nvPr/>
        </p:nvSpPr>
        <p:spPr>
          <a:xfrm>
            <a:off x="684213" y="2997200"/>
            <a:ext cx="75596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临时视图与普通视图的区别：</a:t>
            </a:r>
          </a:p>
        </p:txBody>
      </p:sp>
      <p:sp>
        <p:nvSpPr>
          <p:cNvPr id="124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0" build="whole"/>
      <p:bldP spid="164870" grpId="0" animBg="0" build="whole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3296" name=""/>
        <p:cNvGrpSpPr>
          <a:grpSpLocks/>
        </p:cNvGrpSpPr>
        <p:nvPr/>
      </p:nvGrpSpPr>
      <p:grpSpPr>
        <a:xfrm/>
      </p:grpSpPr>
      <p:sp>
        <p:nvSpPr>
          <p:cNvPr id="183298" name=""/>
          <p:cNvSpPr txBox="1">
            <a:spLocks/>
          </p:cNvSpPr>
          <p:nvPr/>
        </p:nvSpPr>
        <p:spPr>
          <a:xfrm>
            <a:off x="685800" y="1981200"/>
            <a:ext cx="78486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  递归查询的应用很多，例如查询某门课程的先修课程等。</a:t>
            </a:r>
          </a:p>
        </p:txBody>
      </p:sp>
      <p:sp>
        <p:nvSpPr>
          <p:cNvPr id="183299" name=""/>
          <p:cNvSpPr txBox="1">
            <a:spLocks/>
          </p:cNvSpPr>
          <p:nvPr/>
        </p:nvSpPr>
        <p:spPr>
          <a:xfrm>
            <a:off x="685800" y="3048000"/>
            <a:ext cx="7772400" cy="15541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  传统的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难以表示递归查询，目前主要的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DBMS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产品和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SQL:1999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之后的标准都增加了递归查询功能。</a:t>
            </a:r>
          </a:p>
        </p:txBody>
      </p:sp>
      <p:sp>
        <p:nvSpPr>
          <p:cNvPr id="124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4320" name=""/>
        <p:cNvGrpSpPr>
          <a:grpSpLocks/>
        </p:cNvGrpSpPr>
        <p:nvPr/>
      </p:nvGrpSpPr>
      <p:grpSpPr>
        <a:xfrm/>
      </p:grpSpPr>
      <p:sp>
        <p:nvSpPr>
          <p:cNvPr id="184322" name=""/>
          <p:cNvSpPr txBox="1">
            <a:spLocks/>
          </p:cNvSpPr>
          <p:nvPr/>
        </p:nvSpPr>
        <p:spPr>
          <a:xfrm>
            <a:off x="827088" y="2060575"/>
            <a:ext cx="7620000" cy="32607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 例如：设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x,y,z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是点，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ARC(x,y)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是具有属性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x,y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的基表，其中每个元组表示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x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到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y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的弧线。点之间可以通过弧线构成路径，路径可以是单个弧线，也可以是多个弧线首尾相连而成。</a:t>
            </a:r>
          </a:p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 </a:t>
            </a:r>
          </a:p>
        </p:txBody>
      </p:sp>
      <p:sp>
        <p:nvSpPr>
          <p:cNvPr id="124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01728" name=""/>
        <p:cNvGrpSpPr>
          <a:grpSpLocks/>
        </p:cNvGrpSpPr>
        <p:nvPr/>
      </p:nvGrpSpPr>
      <p:grpSpPr>
        <a:xfrm/>
      </p:grpSpPr>
      <p:sp>
        <p:nvSpPr>
          <p:cNvPr id="201730" name=""/>
          <p:cNvSpPr>
            <a:spLocks/>
          </p:cNvSpPr>
          <p:nvPr>
            <p:ph type="title" sz="full" idx="4294967295"/>
          </p:nvPr>
        </p:nvSpPr>
        <p:spPr>
          <a:xfrm>
            <a:off x="1150938" y="617538"/>
            <a:ext cx="7793038" cy="1143000"/>
          </a:xfrm>
          <a:ln/>
        </p:spPr>
        <p:txBody>
          <a:bodyPr/>
          <a:lstStyle/>
          <a:p>
            <a:pPr/>
            <a:endParaRPr lang="zh-CN" dirty="0"/>
          </a:p>
        </p:txBody>
      </p:sp>
      <p:sp>
        <p:nvSpPr>
          <p:cNvPr id="201733" name=""/>
          <p:cNvSpPr txBox="1">
            <a:spLocks/>
          </p:cNvSpPr>
          <p:nvPr/>
        </p:nvSpPr>
        <p:spPr>
          <a:xfrm>
            <a:off x="611188" y="3284538"/>
            <a:ext cx="8069262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  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查询所有点间的路径，这是一个递归查询。</a:t>
            </a:r>
          </a:p>
        </p:txBody>
      </p:sp>
      <p:sp>
        <p:nvSpPr>
          <p:cNvPr id="201734" name=""/>
          <p:cNvSpPr txBox="1">
            <a:spLocks/>
          </p:cNvSpPr>
          <p:nvPr/>
        </p:nvSpPr>
        <p:spPr>
          <a:xfrm>
            <a:off x="539750" y="2133600"/>
            <a:ext cx="81407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 设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PATH(x,y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)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是具有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x,y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属性的路径表，其中，每个元组表示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x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到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y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的一条路经。</a:t>
            </a:r>
          </a:p>
        </p:txBody>
      </p:sp>
      <p:sp>
        <p:nvSpPr>
          <p:cNvPr id="125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5344" name=""/>
        <p:cNvGrpSpPr>
          <a:grpSpLocks/>
        </p:cNvGrpSpPr>
        <p:nvPr/>
      </p:nvGrpSpPr>
      <p:grpSpPr>
        <a:xfrm/>
      </p:grpSpPr>
      <p:sp>
        <p:nvSpPr>
          <p:cNvPr id="185347" name=""/>
          <p:cNvSpPr txBox="1">
            <a:spLocks/>
          </p:cNvSpPr>
          <p:nvPr/>
        </p:nvSpPr>
        <p:spPr>
          <a:xfrm>
            <a:off x="609600" y="1868488"/>
            <a:ext cx="7924800" cy="11604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WITH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RECURSIVE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PATH(x,y) AS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dirty="0" b="1">
                <a:solidFill>
                  <a:srgbClr val="1c1c1c"/>
                </a:solidFill>
                <a:latin charset="-122" typeface="楷体_GB2312"/>
                <a:ea charset="-122" typeface="楷体_GB2312"/>
              </a:rPr>
              <a:t>/*</a:t>
            </a:r>
            <a:r>
              <a:rPr lang="zh-CN" altLang="en-US" sz="2800" dirty="0" b="1">
                <a:solidFill>
                  <a:srgbClr val="1c1c1c"/>
                </a:solidFill>
                <a:latin charset="-122" typeface="楷体_GB2312"/>
                <a:ea charset="-122" typeface="楷体_GB2312"/>
              </a:rPr>
              <a:t>通过递规定义临时视图</a:t>
            </a:r>
            <a:r>
              <a:rPr lang="zh-CN" altLang="en-US" sz="2800" dirty="0" b="1">
                <a:solidFill>
                  <a:srgbClr val="1c1c1c"/>
                </a:solidFill>
                <a:latin charset="-122" typeface="楷体_GB2312"/>
                <a:ea charset="-122" typeface="楷体_GB2312"/>
              </a:rPr>
              <a:t>PATH(x,y)*/</a:t>
            </a:r>
          </a:p>
        </p:txBody>
      </p:sp>
      <p:sp>
        <p:nvSpPr>
          <p:cNvPr id="185348" name=""/>
          <p:cNvSpPr txBox="1">
            <a:spLocks/>
          </p:cNvSpPr>
          <p:nvPr/>
        </p:nvSpPr>
        <p:spPr>
          <a:xfrm>
            <a:off x="685800" y="3087688"/>
            <a:ext cx="8001000" cy="30845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((SELECT * FROM ARC)</a:t>
            </a:r>
          </a:p>
          <a:p>
            <a:pPr algn="just">
              <a:spcBef>
                <a:spcPct val="50000"/>
              </a:spcBef>
            </a:pP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UNION</a:t>
            </a:r>
          </a:p>
          <a:p>
            <a:pPr algn="just">
              <a:spcBef>
                <a:spcPct val="50000"/>
              </a:spcBef>
            </a:pP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(SELECT PATH.x,ARC.y FROM PATH,ARC</a:t>
            </a:r>
          </a:p>
          <a:p>
            <a:pPr algn="just">
              <a:spcBef>
                <a:spcPct val="50000"/>
              </a:spcBef>
            </a:pP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WHERE PATH.y=ARC.x))</a:t>
            </a:r>
          </a:p>
        </p:txBody>
      </p:sp>
      <p:sp>
        <p:nvSpPr>
          <p:cNvPr id="185350" name=""/>
          <p:cNvSpPr>
            <a:spLocks/>
          </p:cNvSpPr>
          <p:nvPr/>
        </p:nvSpPr>
        <p:spPr>
          <a:xfrm>
            <a:off x="4876800" y="2971800"/>
            <a:ext cx="2438400" cy="1371600"/>
          </a:xfrm>
          <a:prstGeom prst="wedgeRoundRectCallout">
            <a:avLst>
              <a:gd fmla="val -115625" name="adj1"/>
              <a:gd fmla="val 61689" name="adj2"/>
              <a:gd fmla="val 16666" name="adj3"/>
            </a:avLst>
          </a:prstGeom>
          <a:noFill/>
          <a:ln>
            <a:solidFill>
              <a:srgbClr val="ff0000"/>
            </a:solidFill>
          </a:ln>
          <a:effectLst/>
        </p:spPr>
        <p:txBody>
          <a:bodyPr/>
          <a:lstStyle/>
          <a:p>
            <a:pPr algn="ctr"/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PATH</a:t>
            </a:r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出现在</a:t>
            </a:r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PATH</a:t>
            </a:r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定义中，属于递归定义</a:t>
            </a:r>
          </a:p>
        </p:txBody>
      </p:sp>
      <p:sp>
        <p:nvSpPr>
          <p:cNvPr id="185351" name=""/>
          <p:cNvSpPr>
            <a:spLocks/>
          </p:cNvSpPr>
          <p:nvPr/>
        </p:nvSpPr>
        <p:spPr>
          <a:xfrm>
            <a:off x="4953000" y="5410200"/>
            <a:ext cx="3810000" cy="1066800"/>
          </a:xfrm>
          <a:prstGeom prst="wedgeRoundRectCallout">
            <a:avLst>
              <a:gd fmla="val -86500" name="adj1"/>
              <a:gd fmla="val -47472" name="adj2"/>
              <a:gd fmla="val 16666" name="adj3"/>
            </a:avLst>
          </a:prstGeom>
          <a:noFill/>
          <a:ln>
            <a:solidFill>
              <a:srgbClr val="ff0000"/>
            </a:solidFill>
          </a:ln>
          <a:effectLst/>
        </p:spPr>
        <p:txBody>
          <a:bodyPr/>
          <a:lstStyle/>
          <a:p>
            <a:pPr algn="ctr"/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PATH</a:t>
            </a:r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初始值为空，递归到</a:t>
            </a:r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PATH</a:t>
            </a:r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无变化为止</a:t>
            </a:r>
          </a:p>
        </p:txBody>
      </p:sp>
      <p:sp>
        <p:nvSpPr>
          <p:cNvPr id="125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3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0" build="whole"/>
      <p:bldP spid="185348" grpId="0" animBg="0" build="whole"/>
      <p:bldP spid="185350" grpId="0" animBg="1" build="whole"/>
      <p:bldP spid="185351" grpId="0" animBg="1" build="whole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6368" name=""/>
        <p:cNvGrpSpPr>
          <a:grpSpLocks/>
        </p:cNvGrpSpPr>
        <p:nvPr/>
      </p:nvGrpSpPr>
      <p:grpSpPr>
        <a:xfrm/>
      </p:grpSpPr>
      <p:sp>
        <p:nvSpPr>
          <p:cNvPr id="186370" name=""/>
          <p:cNvSpPr txBox="1">
            <a:spLocks/>
          </p:cNvSpPr>
          <p:nvPr/>
        </p:nvSpPr>
        <p:spPr>
          <a:xfrm>
            <a:off x="914400" y="1905000"/>
            <a:ext cx="7543800" cy="1311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查询语句：</a:t>
            </a:r>
          </a:p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SELECT * FROM PATH</a:t>
            </a:r>
          </a:p>
        </p:txBody>
      </p:sp>
      <p:sp>
        <p:nvSpPr>
          <p:cNvPr id="125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7392" name=""/>
        <p:cNvGrpSpPr>
          <a:grpSpLocks/>
        </p:cNvGrpSpPr>
        <p:nvPr/>
      </p:nvGrpSpPr>
      <p:grpSpPr>
        <a:xfrm/>
      </p:grpSpPr>
      <p:sp>
        <p:nvSpPr>
          <p:cNvPr id="187394" name=""/>
          <p:cNvSpPr txBox="1">
            <a:spLocks/>
          </p:cNvSpPr>
          <p:nvPr/>
        </p:nvSpPr>
        <p:spPr>
          <a:xfrm>
            <a:off x="609600" y="1844675"/>
            <a:ext cx="8077200" cy="44799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  临时视图和普通视图一样，也可以在其上进行较复杂的查询。可用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WHERE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语句进行限制。</a:t>
            </a:r>
          </a:p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限制条件应尽可能的加在临时视图中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，因为生成临时视图的计算量要远大于查询语句的计算量，而且临时视图变小了，查询语句的计算量也将相应的减小。</a:t>
            </a:r>
          </a:p>
        </p:txBody>
      </p:sp>
      <p:sp>
        <p:nvSpPr>
          <p:cNvPr id="126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8416" name=""/>
        <p:cNvGrpSpPr>
          <a:grpSpLocks/>
        </p:cNvGrpSpPr>
        <p:nvPr/>
      </p:nvGrpSpPr>
      <p:grpSpPr>
        <a:xfrm/>
      </p:grpSpPr>
      <p:sp>
        <p:nvSpPr>
          <p:cNvPr id="188418" name=""/>
          <p:cNvSpPr txBox="1">
            <a:spLocks/>
          </p:cNvSpPr>
          <p:nvPr/>
        </p:nvSpPr>
        <p:spPr>
          <a:xfrm>
            <a:off x="609600" y="1868488"/>
            <a:ext cx="79248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WITH</a:t>
            </a: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RECURSIVE</a:t>
            </a: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 PATH(x,y) AS</a:t>
            </a:r>
            <a:r>
              <a:rPr lang="zh-CN" sz="2800" dirty="0" b="1">
                <a:latin charset="-122" typeface="楷体_GB2312"/>
                <a:ea charset="-122" typeface="楷体_GB2312"/>
              </a:rPr>
              <a:t>  </a:t>
            </a:r>
          </a:p>
        </p:txBody>
      </p:sp>
      <p:sp>
        <p:nvSpPr>
          <p:cNvPr id="188419" name=""/>
          <p:cNvSpPr txBox="1">
            <a:spLocks/>
          </p:cNvSpPr>
          <p:nvPr/>
        </p:nvSpPr>
        <p:spPr>
          <a:xfrm>
            <a:off x="685800" y="2438400"/>
            <a:ext cx="8001000" cy="30845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((SELECT * FROM ARC </a:t>
            </a:r>
            <a:r>
              <a:rPr lang="zh-CN" sz="2800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WHERE x=‘A’)</a:t>
            </a:r>
          </a:p>
          <a:p>
            <a:pPr algn="just">
              <a:spcBef>
                <a:spcPct val="50000"/>
              </a:spcBef>
            </a:pP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UNION</a:t>
            </a:r>
          </a:p>
          <a:p>
            <a:pPr algn="just">
              <a:spcBef>
                <a:spcPct val="50000"/>
              </a:spcBef>
            </a:pP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(SELECT PATH.x,ARC.y FROM PATH,ARC</a:t>
            </a:r>
          </a:p>
          <a:p>
            <a:pPr algn="just">
              <a:spcBef>
                <a:spcPct val="50000"/>
              </a:spcBef>
            </a:pPr>
            <a:r>
              <a:rPr lang="zh-CN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WHERE PATH.y=ARC.x))</a:t>
            </a:r>
          </a:p>
        </p:txBody>
      </p:sp>
      <p:sp>
        <p:nvSpPr>
          <p:cNvPr id="188420" name=""/>
          <p:cNvSpPr>
            <a:spLocks/>
          </p:cNvSpPr>
          <p:nvPr/>
        </p:nvSpPr>
        <p:spPr>
          <a:xfrm>
            <a:off x="6324600" y="1066800"/>
            <a:ext cx="2209800" cy="1066800"/>
          </a:xfrm>
          <a:prstGeom prst="wedgeRoundRectCallout">
            <a:avLst>
              <a:gd fmla="val -50000" name="adj1"/>
              <a:gd fmla="val 97171" name="adj2"/>
              <a:gd fmla="val 16666" name="adj3"/>
            </a:avLst>
          </a:prstGeom>
          <a:noFill/>
          <a:ln>
            <a:solidFill>
              <a:srgbClr val="ff0000"/>
            </a:solidFill>
          </a:ln>
          <a:effectLst/>
        </p:spPr>
        <p:txBody>
          <a:bodyPr/>
          <a:lstStyle/>
          <a:p>
            <a:pPr algn="ctr"/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只取从</a:t>
            </a:r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A</a:t>
            </a:r>
            <a:r>
              <a:rPr lang="zh-CN" altLang="en-US" dirty="0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出发的弧线</a:t>
            </a:r>
          </a:p>
        </p:txBody>
      </p:sp>
      <p:sp>
        <p:nvSpPr>
          <p:cNvPr id="188421" name=""/>
          <p:cNvSpPr txBox="1">
            <a:spLocks/>
          </p:cNvSpPr>
          <p:nvPr/>
        </p:nvSpPr>
        <p:spPr>
          <a:xfrm>
            <a:off x="762000" y="5029200"/>
            <a:ext cx="6553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查询从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A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点到其它点的路径。</a:t>
            </a:r>
          </a:p>
        </p:txBody>
      </p:sp>
      <p:sp>
        <p:nvSpPr>
          <p:cNvPr id="126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3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0" build="whole"/>
      <p:bldP spid="188419" grpId="0" animBg="0" build="whole"/>
      <p:bldP spid="188420" grpId="0" animBg="1" build="whole"/>
      <p:bldP spid="188421" grpId="0" animBg="0" build="whole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03424" name=""/>
        <p:cNvGrpSpPr>
          <a:grpSpLocks/>
        </p:cNvGrpSpPr>
        <p:nvPr/>
      </p:nvGrpSpPr>
      <p:grpSpPr>
        <a:xfrm/>
      </p:grpSpPr>
      <p:sp>
        <p:nvSpPr>
          <p:cNvPr id="103426" name=""/>
          <p:cNvSpPr txBox="1">
            <a:spLocks/>
          </p:cNvSpPr>
          <p:nvPr/>
        </p:nvSpPr>
        <p:spPr>
          <a:xfrm>
            <a:off x="539750" y="2636838"/>
            <a:ext cx="8045450" cy="39354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语言是基于关系数据模型的语言，而高级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语言是基于整数、实数、字符、记录、数组等数据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类型，因此两者之间尚有很大差别。如：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语句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不能直接使用指针、数组等数据结构，而高级语言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一般不能直接进行集合运算。为了能在宿主语言的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程序中嵌入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语句，必须做某些规定。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   本节主要介绍嵌入式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的一些使用规定和使用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技术。</a:t>
            </a:r>
          </a:p>
        </p:txBody>
      </p:sp>
      <p:sp>
        <p:nvSpPr>
          <p:cNvPr id="103427" name=""/>
          <p:cNvSpPr txBox="1">
            <a:spLocks/>
          </p:cNvSpPr>
          <p:nvPr/>
        </p:nvSpPr>
        <p:spPr>
          <a:xfrm>
            <a:off x="1042988" y="1125538"/>
            <a:ext cx="317182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3.7 </a:t>
            </a:r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</a:p>
        </p:txBody>
      </p:sp>
      <p:sp>
        <p:nvSpPr>
          <p:cNvPr id="103428" name=""/>
          <p:cNvSpPr txBox="1">
            <a:spLocks/>
          </p:cNvSpPr>
          <p:nvPr/>
        </p:nvSpPr>
        <p:spPr>
          <a:xfrm>
            <a:off x="1042988" y="1989138"/>
            <a:ext cx="4475162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3.7.1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的介绍</a:t>
            </a:r>
          </a:p>
        </p:txBody>
      </p:sp>
      <p:sp>
        <p:nvSpPr>
          <p:cNvPr id="126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1680" name=""/>
        <p:cNvGrpSpPr>
          <a:grpSpLocks/>
        </p:cNvGrpSpPr>
        <p:nvPr/>
      </p:nvGrpSpPr>
      <p:grpSpPr>
        <a:xfrm/>
      </p:grpSpPr>
      <p:sp>
        <p:nvSpPr>
          <p:cNvPr id="71685" name=""/>
          <p:cNvSpPr>
            <a:spLocks/>
          </p:cNvSpPr>
          <p:nvPr/>
        </p:nvSpPr>
        <p:spPr>
          <a:xfrm>
            <a:off x="381000" y="19050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6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语言的使用有两种方式：</a:t>
            </a:r>
          </a:p>
          <a:p>
            <a:pPr lvl="1">
              <a:buClr>
                <a:srgbClr val="a50021"/>
              </a:buClr>
              <a:buFont charset="2" typeface="Wingdings"/>
              <a:buChar char="p"/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在终端交互方式下独立使用的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称为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交互式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。</a:t>
            </a:r>
          </a:p>
          <a:p>
            <a:pPr algn="just" lvl="1">
              <a:buClr>
                <a:srgbClr val="a50021"/>
              </a:buClr>
              <a:buFont charset="2" typeface="Wingdings"/>
              <a:buChar char="p"/>
            </a:pPr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嵌入到程序设计语言中（即宿主语言）使用的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称为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。</a:t>
            </a:r>
          </a:p>
        </p:txBody>
      </p:sp>
      <p:sp>
        <p:nvSpPr>
          <p:cNvPr id="71686" name=""/>
          <p:cNvSpPr>
            <a:spLocks/>
          </p:cNvSpPr>
          <p:nvPr/>
        </p:nvSpPr>
        <p:spPr>
          <a:xfrm>
            <a:off x="762000" y="4572000"/>
            <a:ext cx="70866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须解决下列几个问题：</a:t>
            </a:r>
          </a:p>
        </p:txBody>
      </p:sp>
      <p:sp>
        <p:nvSpPr>
          <p:cNvPr id="127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0" build="whol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8192" name=""/>
        <p:cNvGrpSpPr>
          <a:grpSpLocks/>
        </p:cNvGrpSpPr>
        <p:nvPr/>
      </p:nvGrpSpPr>
      <p:grpSpPr>
        <a:xfrm/>
      </p:grpSpPr>
      <p:sp>
        <p:nvSpPr>
          <p:cNvPr id="8195" name=""/>
          <p:cNvSpPr>
            <a:spLocks/>
          </p:cNvSpPr>
          <p:nvPr/>
        </p:nvSpPr>
        <p:spPr>
          <a:xfrm>
            <a:off x="457200" y="304800"/>
            <a:ext cx="6172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一般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都支持的数据类型见表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3-1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。 </a:t>
            </a:r>
          </a:p>
        </p:txBody>
      </p:sp>
      <p:pic>
        <p:nvPicPr>
          <p:cNvPr id="8242" name=""/>
          <p:cNvPicPr>
            <a:picLocks noChangeAspect="1"/>
          </p:cNvPicPr>
          <p:nvPr/>
        </p:nvPicPr>
        <p:blipFill>
          <a:blip r:embed="rID11">
            <a:extLst/>
          </a:blip>
          <a:srcRect/>
          <a:stretch>
            <a:fillRect/>
          </a:stretch>
        </p:blipFill>
        <p:spPr>
          <a:xfrm>
            <a:off x="304800" y="914400"/>
            <a:ext cx="8458200" cy="5613400"/>
          </a:xfrm>
          <a:prstGeom prst="rect">
            <a:avLst/>
          </a:prstGeom>
          <a:ln/>
        </p:spPr>
      </p:pic>
      <p:sp>
        <p:nvSpPr>
          <p:cNvPr id="103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2704" name=""/>
        <p:cNvGrpSpPr>
          <a:grpSpLocks/>
        </p:cNvGrpSpPr>
        <p:nvPr/>
      </p:nvGrpSpPr>
      <p:grpSpPr>
        <a:xfrm/>
      </p:grpSpPr>
      <p:sp>
        <p:nvSpPr>
          <p:cNvPr id="72708" name=""/>
          <p:cNvSpPr>
            <a:spLocks/>
          </p:cNvSpPr>
          <p:nvPr/>
        </p:nvSpPr>
        <p:spPr>
          <a:xfrm>
            <a:off x="381000" y="1981200"/>
            <a:ext cx="8077200" cy="3990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1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） 如何将嵌有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的宿主语言程序编译成可执行码（这是首要问题）。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2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） 宿主语言和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DBMS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之间如何传递数据和信息。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3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） 如何将查询结果赋值给宿主语言程序中的变量。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4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） 宿主语言与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之间数据类型的转换问题。</a:t>
            </a:r>
          </a:p>
        </p:txBody>
      </p:sp>
      <p:sp>
        <p:nvSpPr>
          <p:cNvPr id="1273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3728" name=""/>
        <p:cNvGrpSpPr>
          <a:grpSpLocks/>
        </p:cNvGrpSpPr>
        <p:nvPr/>
      </p:nvGrpSpPr>
      <p:grpSpPr>
        <a:xfrm/>
      </p:grpSpPr>
      <p:sp>
        <p:nvSpPr>
          <p:cNvPr id="73732" name=""/>
          <p:cNvSpPr>
            <a:spLocks/>
          </p:cNvSpPr>
          <p:nvPr/>
        </p:nvSpPr>
        <p:spPr>
          <a:xfrm>
            <a:off x="971550" y="1125538"/>
            <a:ext cx="79248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3.7.2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的说明部分</a:t>
            </a:r>
          </a:p>
        </p:txBody>
      </p:sp>
      <p:sp>
        <p:nvSpPr>
          <p:cNvPr id="73733" name=""/>
          <p:cNvSpPr>
            <a:spLocks/>
          </p:cNvSpPr>
          <p:nvPr/>
        </p:nvSpPr>
        <p:spPr>
          <a:xfrm>
            <a:off x="323850" y="2205038"/>
            <a:ext cx="82804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 以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嵌入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C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为例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，说明实现的一般方法。</a:t>
            </a:r>
          </a:p>
        </p:txBody>
      </p:sp>
      <p:sp>
        <p:nvSpPr>
          <p:cNvPr id="73734" name=""/>
          <p:cNvSpPr>
            <a:spLocks/>
          </p:cNvSpPr>
          <p:nvPr/>
        </p:nvSpPr>
        <p:spPr>
          <a:xfrm>
            <a:off x="533400" y="28194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如何在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中嵌入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？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通常是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以“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EXEC SQL”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开始，以“；”结尾。</a:t>
            </a:r>
          </a:p>
        </p:txBody>
      </p:sp>
      <p:sp>
        <p:nvSpPr>
          <p:cNvPr id="73738" name=""/>
          <p:cNvSpPr>
            <a:spLocks/>
          </p:cNvSpPr>
          <p:nvPr/>
        </p:nvSpPr>
        <p:spPr>
          <a:xfrm rot="-60000" flipV="1">
            <a:off x="6588125" y="4221163"/>
            <a:ext cx="2159001" cy="1292225"/>
          </a:xfrm>
          <a:prstGeom prst="wedgeRoundRectCallout">
            <a:avLst>
              <a:gd fmla="val -39902" name="adj1"/>
              <a:gd fmla="val 77074" name="adj2"/>
              <a:gd fmla="val 16666" name="adj3"/>
            </a:avLst>
          </a:prstGeom>
          <a:noFill/>
          <a:ln>
            <a:solidFill>
              <a:srgbClr val="000000"/>
            </a:solidFill>
          </a:ln>
        </p:spPr>
        <p:txBody>
          <a:bodyPr rot="10800000"/>
          <a:lstStyle/>
          <a:p>
            <a:pPr/>
            <a:r>
              <a:rPr lang="zh-CN" altLang="en-US" dirty="0" b="1">
                <a:solidFill>
                  <a:srgbClr val="a50021"/>
                </a:solidFill>
                <a:latin charset="-122" typeface="楷体_GB2312"/>
                <a:ea charset="-122" typeface="楷体_GB2312"/>
              </a:rPr>
              <a:t>结束标志在不同的语言中是不同的</a:t>
            </a:r>
          </a:p>
        </p:txBody>
      </p:sp>
      <p:sp>
        <p:nvSpPr>
          <p:cNvPr id="1276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2" presetClass="entr" presetSubtype="8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ID="9" presetClass="entr" presetSubtype="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0" build="whole"/>
      <p:bldP spid="73734" grpId="0" animBg="0" build="whole"/>
      <p:bldP spid="73738" grpId="0" animBg="1" build="whole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7936" name=""/>
        <p:cNvGrpSpPr>
          <a:grpSpLocks/>
        </p:cNvGrpSpPr>
        <p:nvPr/>
      </p:nvGrpSpPr>
      <p:grpSpPr>
        <a:xfrm/>
      </p:grpSpPr>
      <p:sp>
        <p:nvSpPr>
          <p:cNvPr id="167938" name=""/>
          <p:cNvSpPr>
            <a:spLocks/>
          </p:cNvSpPr>
          <p:nvPr/>
        </p:nvSpPr>
        <p:spPr>
          <a:xfrm>
            <a:off x="395288" y="1989138"/>
            <a:ext cx="8518524" cy="15541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与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之间数据的传送通过宿主变量。 （即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中可引用的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语言变量）</a:t>
            </a:r>
          </a:p>
        </p:txBody>
      </p:sp>
      <p:sp>
        <p:nvSpPr>
          <p:cNvPr id="167939" name=""/>
          <p:cNvSpPr>
            <a:spLocks/>
          </p:cNvSpPr>
          <p:nvPr/>
        </p:nvSpPr>
        <p:spPr>
          <a:xfrm>
            <a:off x="609600" y="3048000"/>
            <a:ext cx="83058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语句中引用宿主变量时，为了区别数据库中变量，</a:t>
            </a:r>
            <a:r>
              <a:rPr lang="zh-CN" altLang="en-US" sz="32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宿主变量前须加“：”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，它可与数据库中变量同名。</a:t>
            </a:r>
          </a:p>
        </p:txBody>
      </p:sp>
      <p:sp>
        <p:nvSpPr>
          <p:cNvPr id="1279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0" build="whole"/>
      <p:bldP spid="167939" grpId="0" animBg="0" build="whole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4752" name=""/>
        <p:cNvGrpSpPr>
          <a:grpSpLocks/>
        </p:cNvGrpSpPr>
        <p:nvPr/>
      </p:nvGrpSpPr>
      <p:grpSpPr>
        <a:xfrm/>
      </p:grpSpPr>
      <p:sp>
        <p:nvSpPr>
          <p:cNvPr id="74756" name=""/>
          <p:cNvSpPr>
            <a:spLocks/>
          </p:cNvSpPr>
          <p:nvPr/>
        </p:nvSpPr>
        <p:spPr>
          <a:xfrm>
            <a:off x="609600" y="1981200"/>
            <a:ext cx="7772400" cy="2041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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  在宿主语言语句中，宿主变量可与其它变量一样使用，不须加冒号。当宿主变量的数据类型与数据库中不一致时，由系统按约定转换。</a:t>
            </a:r>
          </a:p>
        </p:txBody>
      </p:sp>
      <p:sp>
        <p:nvSpPr>
          <p:cNvPr id="1282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8960" name=""/>
        <p:cNvGrpSpPr>
          <a:grpSpLocks/>
        </p:cNvGrpSpPr>
        <p:nvPr/>
      </p:nvGrpSpPr>
      <p:grpSpPr>
        <a:xfrm/>
      </p:grpSpPr>
      <p:sp>
        <p:nvSpPr>
          <p:cNvPr id="168962" name=""/>
          <p:cNvSpPr>
            <a:spLocks/>
          </p:cNvSpPr>
          <p:nvPr/>
        </p:nvSpPr>
        <p:spPr>
          <a:xfrm>
            <a:off x="457200" y="1828800"/>
            <a:ext cx="82296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   在宿主变量中，有一个系统定义的特殊变量，叫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SQLCA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（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通信区）。它是</a:t>
            </a:r>
            <a:r>
              <a:rPr lang="zh-CN" altLang="en-US" sz="3200" dirty="0" b="1">
                <a:solidFill>
                  <a:srgbClr val="333399"/>
                </a:solidFill>
                <a:latin charset="-122" typeface="楷体_GB2312"/>
                <a:ea charset="-122" typeface="楷体_GB2312"/>
              </a:rPr>
              <a:t>全局变量。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供应用程序与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DBMS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之间通信用。</a:t>
            </a:r>
          </a:p>
        </p:txBody>
      </p:sp>
      <p:grpSp>
        <p:nvGrpSpPr>
          <p:cNvPr id="168963" name=""/>
          <p:cNvGrpSpPr>
            <a:grpSpLocks/>
          </p:cNvGrpSpPr>
          <p:nvPr/>
        </p:nvGrpSpPr>
        <p:grpSpPr>
          <a:xfrm>
            <a:off x="0" y="3352800"/>
            <a:ext cx="9144000" cy="1600200"/>
            <a:chOff x="-96" y="3312"/>
            <a:chExt cy="1008" cx="6096"/>
          </a:xfrm>
        </p:grpSpPr>
        <p:sp>
          <p:nvSpPr>
            <p:cNvPr id="168964" name=""/>
            <p:cNvSpPr>
              <a:spLocks/>
            </p:cNvSpPr>
            <p:nvPr/>
          </p:nvSpPr>
          <p:spPr>
            <a:xfrm>
              <a:off x="-96" y="3312"/>
              <a:ext cx="5760" cy="3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just"/>
              <a:r>
                <a:rPr lang="zh-CN" altLang="en-US" sz="3200" dirty="0" b="1">
                  <a:solidFill>
                    <a:srgbClr val="ff0000"/>
                  </a:solidFill>
                  <a:latin charset="-122" typeface="楷体_GB2312"/>
                  <a:ea charset="-122" typeface="楷体_GB2312"/>
                </a:rPr>
                <a:t>  格式：</a:t>
              </a:r>
            </a:p>
          </p:txBody>
        </p:sp>
        <p:sp>
          <p:nvSpPr>
            <p:cNvPr id="168965" name=""/>
            <p:cNvSpPr>
              <a:spLocks/>
            </p:cNvSpPr>
            <p:nvPr/>
          </p:nvSpPr>
          <p:spPr>
            <a:xfrm>
              <a:off x="240" y="3370"/>
              <a:ext cx="5760" cy="950"/>
            </a:xfrm>
            <a:prstGeom prst="rect">
              <a:avLst/>
            </a:prstGeom>
            <a:noFill/>
            <a:ln>
              <a:noFill/>
            </a:ln>
          </p:spPr>
          <p:txBody>
            <a:bodyPr bIns="0">
              <a:spAutoFit/>
            </a:bodyPr>
            <a:lstStyle/>
            <a:p>
              <a:pPr algn="just"/>
              <a:r>
                <a:rPr lang="zh-CN" altLang="en-US" sz="3200" dirty="0" b="1">
                  <a:latin charset="-122" typeface="楷体_GB2312"/>
                  <a:ea charset="-122" typeface="楷体_GB2312"/>
                </a:rPr>
                <a:t>  </a:t>
              </a:r>
            </a:p>
            <a:p>
              <a:pPr algn="just"/>
              <a:r>
                <a:rPr lang="zh-CN" altLang="en-US" sz="3200" dirty="0" b="1">
                  <a:latin charset="-122" typeface="楷体_GB2312"/>
                  <a:ea charset="-122" typeface="楷体_GB2312"/>
                </a:rPr>
                <a:t>   </a:t>
              </a:r>
              <a:r>
                <a:rPr lang="zh-CN" altLang="en-US" sz="3200" dirty="0" b="1">
                  <a:latin charset="-122" typeface="楷体_GB2312"/>
                  <a:ea charset="-122" typeface="楷体_GB2312"/>
                </a:rPr>
                <a:t>EXEC  SQL  INCLUDE  </a:t>
              </a:r>
              <a:r>
                <a:rPr lang="zh-CN" altLang="en-US" sz="3200" dirty="0" b="1">
                  <a:solidFill>
                    <a:srgbClr val="ff0000"/>
                  </a:solidFill>
                  <a:latin charset="-122" typeface="楷体_GB2312"/>
                  <a:ea charset="-122" typeface="楷体_GB2312"/>
                </a:rPr>
                <a:t>SQLCA</a:t>
              </a:r>
            </a:p>
          </p:txBody>
        </p:sp>
      </p:grpSp>
      <p:sp>
        <p:nvSpPr>
          <p:cNvPr id="1285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nimBg="0" build="whole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5776" name=""/>
        <p:cNvGrpSpPr>
          <a:grpSpLocks/>
        </p:cNvGrpSpPr>
        <p:nvPr/>
      </p:nvGrpSpPr>
      <p:grpSpPr>
        <a:xfrm/>
      </p:grpSpPr>
      <p:sp>
        <p:nvSpPr>
          <p:cNvPr id="75784" name=""/>
          <p:cNvSpPr>
            <a:spLocks/>
          </p:cNvSpPr>
          <p:nvPr/>
        </p:nvSpPr>
        <p:spPr>
          <a:xfrm>
            <a:off x="539750" y="3716338"/>
            <a:ext cx="6805613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SQLCODE &lt; 0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已执行，但有异常；</a:t>
            </a:r>
          </a:p>
        </p:txBody>
      </p:sp>
      <p:sp>
        <p:nvSpPr>
          <p:cNvPr id="75785" name=""/>
          <p:cNvSpPr>
            <a:spLocks/>
          </p:cNvSpPr>
          <p:nvPr/>
        </p:nvSpPr>
        <p:spPr>
          <a:xfrm>
            <a:off x="900113" y="4149725"/>
            <a:ext cx="60896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SQLCODE &lt; 0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没执行，有错误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</a:t>
            </a:r>
          </a:p>
        </p:txBody>
      </p:sp>
      <p:sp>
        <p:nvSpPr>
          <p:cNvPr id="75786" name=""/>
          <p:cNvSpPr>
            <a:spLocks/>
          </p:cNvSpPr>
          <p:nvPr/>
        </p:nvSpPr>
        <p:spPr>
          <a:xfrm>
            <a:off x="684213" y="4581525"/>
            <a:ext cx="62674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SQLCODE = 0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执行成功，无异常。 </a:t>
            </a:r>
          </a:p>
        </p:txBody>
      </p:sp>
      <p:sp>
        <p:nvSpPr>
          <p:cNvPr id="75787" name=""/>
          <p:cNvSpPr>
            <a:spLocks/>
          </p:cNvSpPr>
          <p:nvPr>
            <p:ph type="title" sz="full" idx="4294967295"/>
          </p:nvPr>
        </p:nvSpPr>
        <p:spPr>
          <a:xfrm>
            <a:off x="395288" y="2636838"/>
            <a:ext cx="8135938" cy="1143000"/>
          </a:xfrm>
          <a:ln/>
        </p:spPr>
        <p:txBody>
          <a:bodyPr/>
          <a:lstStyle/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 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SQLCA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中有一个分量叫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SQLCODE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可表示为：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/>
            </a:r>
            <a:br/>
            <a:r>
              <a:rPr lang="zh-CN" altLang="en-US" sz="2800" dirty="0" b="1">
                <a:latin charset="-122" typeface="楷体_GB2312"/>
                <a:ea charset="-122" typeface="楷体_GB2312"/>
              </a:rPr>
              <a:t>SQLCA.SQLCODE.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它是一个整数，供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DBMS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向应用程序报告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语句执行情况用。</a:t>
            </a:r>
          </a:p>
        </p:txBody>
      </p:sp>
      <p:sp>
        <p:nvSpPr>
          <p:cNvPr id="75788" name=""/>
          <p:cNvSpPr txBox="1">
            <a:spLocks/>
          </p:cNvSpPr>
          <p:nvPr/>
        </p:nvSpPr>
        <p:spPr>
          <a:xfrm>
            <a:off x="539750" y="5157788"/>
            <a:ext cx="7993062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28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注：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SQLCODE</a:t>
            </a:r>
            <a:r>
              <a:rPr lang="zh-CN" altLang="en-US" sz="2800" dirty="0" b="1">
                <a:solidFill>
                  <a:srgbClr val="3333cc"/>
                </a:solidFill>
                <a:latin charset="-122" typeface="楷体_GB2312"/>
                <a:ea charset="-122" typeface="楷体_GB2312"/>
              </a:rPr>
              <a:t>的值与具体含义，不同系统有所区别。</a:t>
            </a:r>
          </a:p>
        </p:txBody>
      </p:sp>
      <p:sp>
        <p:nvSpPr>
          <p:cNvPr id="75790" name=""/>
          <p:cNvSpPr>
            <a:spLocks/>
          </p:cNvSpPr>
          <p:nvPr/>
        </p:nvSpPr>
        <p:spPr>
          <a:xfrm>
            <a:off x="468313" y="1916113"/>
            <a:ext cx="8145463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  宿主语言和</a:t>
            </a:r>
            <a:r>
              <a:rPr lang="zh-CN" altLang="en-US" sz="3200" dirty="0" b="1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DBMS</a:t>
            </a:r>
            <a:r>
              <a:rPr lang="zh-CN" altLang="en-US" sz="3200" dirty="0" b="1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之间如何传递数据和信息</a:t>
            </a:r>
            <a:r>
              <a:rPr lang="zh-CN" altLang="en-US" sz="3200" dirty="0" b="1">
                <a:solidFill>
                  <a:srgbClr val="ff3300"/>
                </a:solidFill>
                <a:latin charset="-122" typeface="楷体_GB2312"/>
                <a:ea charset="-122" typeface="楷体_GB2312"/>
              </a:rPr>
              <a:t>?</a:t>
            </a:r>
          </a:p>
        </p:txBody>
      </p:sp>
      <p:sp>
        <p:nvSpPr>
          <p:cNvPr id="1288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5" presetClass="entr" presetSubtype="10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nimBg="0" build="whole"/>
      <p:bldP spid="75785" grpId="0" animBg="0" build="whole"/>
      <p:bldP spid="75786" grpId="0" animBg="0" build="whole"/>
      <p:bldP spid="75787" grpId="0" animBg="0" build="whole"/>
      <p:bldP spid="75788" grpId="0" animBg="0" build="whole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01376" name=""/>
        <p:cNvGrpSpPr>
          <a:grpSpLocks/>
        </p:cNvGrpSpPr>
        <p:nvPr/>
      </p:nvGrpSpPr>
      <p:grpSpPr>
        <a:xfrm/>
      </p:grpSpPr>
      <p:sp>
        <p:nvSpPr>
          <p:cNvPr id="101378" name=""/>
          <p:cNvSpPr txBox="1">
            <a:spLocks/>
          </p:cNvSpPr>
          <p:nvPr/>
        </p:nvSpPr>
        <p:spPr>
          <a:xfrm>
            <a:off x="381000" y="19812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</a:t>
            </a:r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允许在嵌入的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语句中引用宿主语言的程序变量，但有两条规定：</a:t>
            </a:r>
          </a:p>
        </p:txBody>
      </p:sp>
      <p:sp>
        <p:nvSpPr>
          <p:cNvPr id="101379" name=""/>
          <p:cNvSpPr txBox="1">
            <a:spLocks/>
          </p:cNvSpPr>
          <p:nvPr/>
        </p:nvSpPr>
        <p:spPr>
          <a:xfrm>
            <a:off x="457200" y="3200400"/>
            <a:ext cx="8547100" cy="1066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1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、引用时，这些变量前必须加“：”作为前缀，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以示与数据库中变量区别。</a:t>
            </a:r>
          </a:p>
        </p:txBody>
      </p:sp>
      <p:sp>
        <p:nvSpPr>
          <p:cNvPr id="101380" name=""/>
          <p:cNvSpPr txBox="1">
            <a:spLocks/>
          </p:cNvSpPr>
          <p:nvPr/>
        </p:nvSpPr>
        <p:spPr>
          <a:xfrm>
            <a:off x="457200" y="42672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2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、这些“共享变量”有宿主语言的持续定义，并用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DECLARE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语句说明。</a:t>
            </a:r>
          </a:p>
        </p:txBody>
      </p:sp>
      <p:sp>
        <p:nvSpPr>
          <p:cNvPr id="1291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02400" name=""/>
        <p:cNvGrpSpPr>
          <a:grpSpLocks/>
        </p:cNvGrpSpPr>
        <p:nvPr/>
      </p:nvGrpSpPr>
      <p:grpSpPr>
        <a:xfrm/>
      </p:grpSpPr>
      <p:sp>
        <p:nvSpPr>
          <p:cNvPr id="102402" name=""/>
          <p:cNvSpPr txBox="1">
            <a:spLocks/>
          </p:cNvSpPr>
          <p:nvPr/>
        </p:nvSpPr>
        <p:spPr>
          <a:xfrm>
            <a:off x="539750" y="2205038"/>
            <a:ext cx="7343775" cy="1066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 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的集合处理方式与宿主语言单记录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处理方式的协调。</a:t>
            </a:r>
          </a:p>
        </p:txBody>
      </p:sp>
      <p:sp>
        <p:nvSpPr>
          <p:cNvPr id="102403" name=""/>
          <p:cNvSpPr txBox="1">
            <a:spLocks/>
          </p:cNvSpPr>
          <p:nvPr/>
        </p:nvSpPr>
        <p:spPr>
          <a:xfrm>
            <a:off x="685800" y="3429000"/>
            <a:ext cx="8229600" cy="15541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   由于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语句可以处理一组记录，而宿主</a:t>
            </a:r>
          </a:p>
          <a:p>
            <a:pPr/>
            <a:r>
              <a:rPr lang="zh-CN" altLang="en-US" sz="3200" dirty="0" b="1">
                <a:latin charset="-122" typeface="楷体_GB2312"/>
                <a:ea charset="-122" typeface="楷体_GB2312"/>
              </a:rPr>
              <a:t>语言语句一次只能处理一个记录，因此需要游标机制，把集合操作转换成单记录方式。</a:t>
            </a:r>
          </a:p>
        </p:txBody>
      </p:sp>
      <p:sp>
        <p:nvSpPr>
          <p:cNvPr id="1294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0" build="whole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78848" name=""/>
        <p:cNvGrpSpPr>
          <a:grpSpLocks/>
        </p:cNvGrpSpPr>
        <p:nvPr/>
      </p:nvGrpSpPr>
      <p:grpSpPr>
        <a:xfrm/>
      </p:grpSpPr>
      <p:sp>
        <p:nvSpPr>
          <p:cNvPr id="78852" name=""/>
          <p:cNvSpPr>
            <a:spLocks/>
          </p:cNvSpPr>
          <p:nvPr/>
        </p:nvSpPr>
        <p:spPr>
          <a:xfrm>
            <a:off x="395288" y="1125538"/>
            <a:ext cx="7162800" cy="1066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3.7.3 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</a:t>
            </a:r>
            <a:r>
              <a:rPr lang="zh-CN" altLang="en-US" sz="32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的可执行语句</a:t>
            </a:r>
          </a:p>
        </p:txBody>
      </p:sp>
      <p:sp>
        <p:nvSpPr>
          <p:cNvPr id="78853" name=""/>
          <p:cNvSpPr>
            <a:spLocks/>
          </p:cNvSpPr>
          <p:nvPr/>
        </p:nvSpPr>
        <p:spPr>
          <a:xfrm>
            <a:off x="381000" y="1844675"/>
            <a:ext cx="8763000" cy="2041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dirty="0" b="1">
                <a:solidFill>
                  <a:srgbClr val="ff0000"/>
                </a:solidFill>
                <a:latin charset="-122" typeface="楷体_GB2312"/>
                <a:ea charset="-122" typeface="楷体_GB2312"/>
              </a:rPr>
              <a:t>   内容包括：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嵌入式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DDL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、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QL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、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DML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、及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DCL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语句，进入数据库的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CONNECT</a:t>
            </a:r>
            <a:r>
              <a:rPr lang="zh-CN" altLang="en-US" sz="3200" dirty="0" b="1">
                <a:latin charset="-122" typeface="楷体_GB2312"/>
                <a:ea charset="-122" typeface="楷体_GB2312"/>
              </a:rPr>
              <a:t>语句以及控制事</a:t>
            </a:r>
          </a:p>
          <a:p>
            <a:pPr algn="just"/>
            <a:r>
              <a:rPr lang="zh-CN" altLang="en-US" sz="3200" dirty="0" b="1">
                <a:latin charset="-122" typeface="楷体_GB2312"/>
                <a:ea charset="-122" typeface="楷体_GB2312"/>
              </a:rPr>
              <a:t>务结束的语句。</a:t>
            </a:r>
          </a:p>
        </p:txBody>
      </p:sp>
      <p:sp>
        <p:nvSpPr>
          <p:cNvPr id="78857" name=""/>
          <p:cNvSpPr txBox="1">
            <a:spLocks/>
          </p:cNvSpPr>
          <p:nvPr/>
        </p:nvSpPr>
        <p:spPr>
          <a:xfrm>
            <a:off x="381000" y="3429000"/>
            <a:ext cx="7872413" cy="2227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  对于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 DDL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语句，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只要加上前缀标识“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EXEC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 SQL”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和结束标识“；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”（对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语言），就能嵌入在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宿主语言程序中使用。</a:t>
            </a:r>
          </a:p>
          <a:p>
            <a:pPr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  而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SQL DML</a:t>
            </a:r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语句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在嵌入使用时，要注意是否使</a:t>
            </a:r>
          </a:p>
          <a:p>
            <a:pPr/>
            <a:r>
              <a:rPr lang="zh-CN" altLang="en-US" sz="2800" dirty="0" b="1">
                <a:latin charset="-122" typeface="楷体_GB2312"/>
                <a:ea charset="-122" typeface="楷体_GB2312"/>
              </a:rPr>
              <a:t>用了游标机制。</a:t>
            </a:r>
          </a:p>
        </p:txBody>
      </p:sp>
      <p:sp>
        <p:nvSpPr>
          <p:cNvPr id="1297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nimBg="0" build="whole"/>
      <p:bldP spid="78857" grpId="0" animBg="0" build="whole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04448" name=""/>
        <p:cNvGrpSpPr>
          <a:grpSpLocks/>
        </p:cNvGrpSpPr>
        <p:nvPr/>
      </p:nvGrpSpPr>
      <p:grpSpPr>
        <a:xfrm/>
      </p:grpSpPr>
      <p:sp>
        <p:nvSpPr>
          <p:cNvPr id="104450" name=""/>
          <p:cNvSpPr>
            <a:spLocks/>
          </p:cNvSpPr>
          <p:nvPr/>
        </p:nvSpPr>
        <p:spPr>
          <a:xfrm>
            <a:off x="395288" y="2205038"/>
            <a:ext cx="8497888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solidFill>
                  <a:srgbClr val="cc0066"/>
                </a:solidFill>
                <a:latin charset="-122" typeface="楷体_GB2312"/>
                <a:ea charset="-122" typeface="楷体_GB2312"/>
              </a:rPr>
              <a:t>  可执行语句格式：</a:t>
            </a:r>
          </a:p>
          <a:p>
            <a:pPr algn="just"/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 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EXEC SQL CONNECT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: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uid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solidFill>
                  <a:srgbClr val="cc0000"/>
                </a:solidFill>
                <a:latin charset="-122" typeface="楷体_GB2312"/>
                <a:ea charset="-122" typeface="楷体_GB2312"/>
              </a:rPr>
              <a:t>IDENTIFIED BY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: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pwd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；</a:t>
            </a:r>
          </a:p>
        </p:txBody>
      </p:sp>
      <p:sp>
        <p:nvSpPr>
          <p:cNvPr id="104451" name=""/>
          <p:cNvSpPr>
            <a:spLocks/>
          </p:cNvSpPr>
          <p:nvPr/>
        </p:nvSpPr>
        <p:spPr>
          <a:xfrm>
            <a:off x="539750" y="3414713"/>
            <a:ext cx="7848600" cy="2227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这里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uid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 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、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pwd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为两个宿主变量；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uid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为用户标识符，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pwd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为用户的口令。执行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CONNECT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前由宿主语言程序赋值。</a:t>
            </a:r>
          </a:p>
          <a:p>
            <a:pPr algn="just"/>
            <a:r>
              <a:rPr lang="zh-CN" altLang="en-US" sz="2800" dirty="0" b="1">
                <a:latin charset="-122" typeface="楷体_GB2312"/>
                <a:ea charset="-122" typeface="楷体_GB2312"/>
              </a:rPr>
              <a:t>     只有当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CONNECT</a:t>
            </a:r>
            <a:r>
              <a:rPr lang="zh-CN" altLang="en-US" sz="2800" dirty="0" b="1">
                <a:latin charset="-122" typeface="楷体_GB2312"/>
                <a:ea charset="-122" typeface="楷体_GB2312"/>
              </a:rPr>
              <a:t>语句执行成功后才能执行事务处理中的其它可执行语句。</a:t>
            </a:r>
          </a:p>
        </p:txBody>
      </p:sp>
      <p:sp>
        <p:nvSpPr>
          <p:cNvPr id="1300" name=""/>
          <p:cNvSpPr/>
          <p:nvPr>
            <p:ph type="ftr" idx="3"/>
          </p:nvPr>
        </p:nvSpPr>
        <p:spPr/>
        <p:txBody>
          <a:bodyPr/>
          <a:lstStyle/>
          <a:p>
            <a:r>
              <a:rPr/>
              <a:t>作：倪巍伟 东南大学计算机科学与工程学院数据库课程组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ID="16" presetClass="entr" presetSubtype="37" grpId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0" build="whole"/>
    </p:bldLst>
  </p:timing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1c1c1c"/>
      </a:dk2>
      <a:lt2>
        <a:srgbClr val="333399"/>
      </a:lt2>
      <a:accent1>
        <a:srgbClr val="00e4a8"/>
      </a:accent1>
      <a:accent2>
        <a:srgbClr val="ffcf01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2016-03-13T19:04:27Z</dcterms:created>
  <dc:creator>Generated by Kingsoft Office</dc:creator>
</coreProperties>
</file>