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3" r:id="rId1"/>
  </p:sldMasterIdLst>
  <p:notesMasterIdLst>
    <p:notesMasterId r:id="rId18"/>
  </p:notesMasterIdLst>
  <p:sldIdLst>
    <p:sldId id="256" r:id="rId2"/>
    <p:sldId id="261" r:id="rId3"/>
    <p:sldId id="262" r:id="rId4"/>
    <p:sldId id="269" r:id="rId5"/>
    <p:sldId id="270" r:id="rId6"/>
    <p:sldId id="271" r:id="rId7"/>
    <p:sldId id="267" r:id="rId8"/>
    <p:sldId id="268" r:id="rId9"/>
    <p:sldId id="264" r:id="rId10"/>
    <p:sldId id="272" r:id="rId11"/>
    <p:sldId id="263" r:id="rId12"/>
    <p:sldId id="265" r:id="rId13"/>
    <p:sldId id="260" r:id="rId14"/>
    <p:sldId id="258" r:id="rId15"/>
    <p:sldId id="259" r:id="rId16"/>
    <p:sldId id="266" r:id="rId1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27"/>
  </p:normalViewPr>
  <p:slideViewPr>
    <p:cSldViewPr snapToGrid="0">
      <p:cViewPr varScale="1">
        <p:scale>
          <a:sx n="109" d="100"/>
          <a:sy n="109" d="100"/>
        </p:scale>
        <p:origin x="16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AA6849B-2CA5-4CB7-BF65-3184CC018881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6CED7C6-1B39-4660-890D-1B81C6ADC20B}">
      <dgm:prSet phldrT="[文本]"/>
      <dgm:spPr/>
      <dgm:t>
        <a:bodyPr/>
        <a:lstStyle/>
        <a:p>
          <a:r>
            <a:rPr lang="zh-CN" altLang="en-US" dirty="0" smtClean="0"/>
            <a:t>彻底卸载旧版</a:t>
          </a:r>
          <a:r>
            <a:rPr lang="en-US" altLang="zh-CN" dirty="0" smtClean="0"/>
            <a:t>Visual Studio</a:t>
          </a:r>
          <a:endParaRPr lang="zh-CN" altLang="en-US" dirty="0"/>
        </a:p>
      </dgm:t>
    </dgm:pt>
    <dgm:pt modelId="{C921CC5E-2377-4209-A1DB-D343E0A9F8CF}" type="parTrans" cxnId="{F9510E58-8A60-4F4E-812F-1E1EDB77D63C}">
      <dgm:prSet/>
      <dgm:spPr/>
      <dgm:t>
        <a:bodyPr/>
        <a:lstStyle/>
        <a:p>
          <a:endParaRPr lang="zh-CN" altLang="en-US"/>
        </a:p>
      </dgm:t>
    </dgm:pt>
    <dgm:pt modelId="{A35CFFF9-C5E1-4D50-9281-C9D616CE6ABE}" type="sibTrans" cxnId="{F9510E58-8A60-4F4E-812F-1E1EDB77D63C}">
      <dgm:prSet/>
      <dgm:spPr/>
      <dgm:t>
        <a:bodyPr/>
        <a:lstStyle/>
        <a:p>
          <a:endParaRPr lang="zh-CN" altLang="en-US"/>
        </a:p>
      </dgm:t>
    </dgm:pt>
    <dgm:pt modelId="{D26091C2-4EBF-491F-80D8-CD087DDCC36F}">
      <dgm:prSet phldrT="[文本]"/>
      <dgm:spPr/>
      <dgm:t>
        <a:bodyPr/>
        <a:lstStyle/>
        <a:p>
          <a:r>
            <a:rPr lang="zh-CN" altLang="en-US" dirty="0" smtClean="0"/>
            <a:t>安装</a:t>
          </a:r>
          <a:r>
            <a:rPr lang="en-US" altLang="zh-CN" dirty="0" err="1" smtClean="0"/>
            <a:t>CppPlugin</a:t>
          </a:r>
          <a:r>
            <a:rPr lang="zh-CN" altLang="en-US" dirty="0" smtClean="0"/>
            <a:t>与</a:t>
          </a:r>
          <a:r>
            <a:rPr lang="en-US" altLang="zh-CN" dirty="0" err="1" smtClean="0"/>
            <a:t>CppMonitor</a:t>
          </a:r>
          <a:r>
            <a:rPr lang="zh-CN" altLang="en-US" dirty="0" smtClean="0"/>
            <a:t>插件</a:t>
          </a:r>
          <a:endParaRPr lang="zh-CN" altLang="en-US" dirty="0"/>
        </a:p>
      </dgm:t>
    </dgm:pt>
    <dgm:pt modelId="{0D7B92A7-5A63-4BC2-A3CE-17578E4EF372}" type="parTrans" cxnId="{AB16CBE7-5645-4903-87B9-155BC2A19EF0}">
      <dgm:prSet/>
      <dgm:spPr/>
      <dgm:t>
        <a:bodyPr/>
        <a:lstStyle/>
        <a:p>
          <a:endParaRPr lang="zh-CN" altLang="en-US"/>
        </a:p>
      </dgm:t>
    </dgm:pt>
    <dgm:pt modelId="{08A5D54E-0444-474F-B79F-542F0B83B8A8}" type="sibTrans" cxnId="{AB16CBE7-5645-4903-87B9-155BC2A19EF0}">
      <dgm:prSet/>
      <dgm:spPr/>
      <dgm:t>
        <a:bodyPr/>
        <a:lstStyle/>
        <a:p>
          <a:endParaRPr lang="zh-CN" altLang="en-US"/>
        </a:p>
      </dgm:t>
    </dgm:pt>
    <dgm:pt modelId="{A615DE69-FD1A-4541-A586-B4A2D723204F}">
      <dgm:prSet phldrT="[文本]"/>
      <dgm:spPr/>
      <dgm:t>
        <a:bodyPr/>
        <a:lstStyle/>
        <a:p>
          <a:r>
            <a:rPr lang="zh-CN" altLang="en-US" dirty="0" smtClean="0"/>
            <a:t>安装</a:t>
          </a:r>
          <a:r>
            <a:rPr lang="en-US" altLang="zh-CN" dirty="0" smtClean="0"/>
            <a:t>Visual Studio 2013</a:t>
          </a:r>
          <a:endParaRPr lang="zh-CN" altLang="en-US" dirty="0"/>
        </a:p>
      </dgm:t>
    </dgm:pt>
    <dgm:pt modelId="{9D3F9542-7075-460B-93B0-11735F926404}" type="parTrans" cxnId="{6ADC5A4F-F274-4DD8-B41A-D3344E042E72}">
      <dgm:prSet/>
      <dgm:spPr/>
      <dgm:t>
        <a:bodyPr/>
        <a:lstStyle/>
        <a:p>
          <a:endParaRPr lang="zh-CN" altLang="en-US"/>
        </a:p>
      </dgm:t>
    </dgm:pt>
    <dgm:pt modelId="{9ED0B322-2CB4-4094-A5CB-458454A61F21}" type="sibTrans" cxnId="{6ADC5A4F-F274-4DD8-B41A-D3344E042E72}">
      <dgm:prSet/>
      <dgm:spPr/>
      <dgm:t>
        <a:bodyPr/>
        <a:lstStyle/>
        <a:p>
          <a:endParaRPr lang="zh-CN" altLang="en-US"/>
        </a:p>
      </dgm:t>
    </dgm:pt>
    <dgm:pt modelId="{964336DC-4157-4AC6-9FF7-9B821A59B035}" type="pres">
      <dgm:prSet presAssocID="{1AA6849B-2CA5-4CB7-BF65-3184CC018881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3F4B965-9AD6-44B6-9C89-D5E79797045C}" type="pres">
      <dgm:prSet presAssocID="{F6CED7C6-1B39-4660-890D-1B81C6ADC20B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8D7091D-A2BF-4C29-9E47-37E452474F70}" type="pres">
      <dgm:prSet presAssocID="{A35CFFF9-C5E1-4D50-9281-C9D616CE6ABE}" presName="sibTrans" presStyleLbl="sibTrans2D1" presStyleIdx="0" presStyleCnt="2"/>
      <dgm:spPr/>
      <dgm:t>
        <a:bodyPr/>
        <a:lstStyle/>
        <a:p>
          <a:endParaRPr lang="zh-CN" altLang="en-US"/>
        </a:p>
      </dgm:t>
    </dgm:pt>
    <dgm:pt modelId="{72F83267-ADC0-4C0A-ADC0-D3CF00EA1A23}" type="pres">
      <dgm:prSet presAssocID="{A35CFFF9-C5E1-4D50-9281-C9D616CE6ABE}" presName="connectorText" presStyleLbl="sibTrans2D1" presStyleIdx="0" presStyleCnt="2"/>
      <dgm:spPr/>
      <dgm:t>
        <a:bodyPr/>
        <a:lstStyle/>
        <a:p>
          <a:endParaRPr lang="zh-CN" altLang="en-US"/>
        </a:p>
      </dgm:t>
    </dgm:pt>
    <dgm:pt modelId="{27CF804B-4E09-4848-B0B7-B1583155B52E}" type="pres">
      <dgm:prSet presAssocID="{A615DE69-FD1A-4541-A586-B4A2D723204F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D044476-754E-49AB-86E0-92B90596691B}" type="pres">
      <dgm:prSet presAssocID="{9ED0B322-2CB4-4094-A5CB-458454A61F21}" presName="sibTrans" presStyleLbl="sibTrans2D1" presStyleIdx="1" presStyleCnt="2"/>
      <dgm:spPr/>
      <dgm:t>
        <a:bodyPr/>
        <a:lstStyle/>
        <a:p>
          <a:endParaRPr lang="zh-CN" altLang="en-US"/>
        </a:p>
      </dgm:t>
    </dgm:pt>
    <dgm:pt modelId="{C7F4BA8E-EBDE-4DB6-B3F2-D7313D965AC1}" type="pres">
      <dgm:prSet presAssocID="{9ED0B322-2CB4-4094-A5CB-458454A61F21}" presName="connectorText" presStyleLbl="sibTrans2D1" presStyleIdx="1" presStyleCnt="2"/>
      <dgm:spPr/>
      <dgm:t>
        <a:bodyPr/>
        <a:lstStyle/>
        <a:p>
          <a:endParaRPr lang="zh-CN" altLang="en-US"/>
        </a:p>
      </dgm:t>
    </dgm:pt>
    <dgm:pt modelId="{8AA9F6B1-8A91-40E5-8EA0-A8B3A4955DE7}" type="pres">
      <dgm:prSet presAssocID="{D26091C2-4EBF-491F-80D8-CD087DDCC36F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435DC22-1C80-4358-82D8-E4E59EB97E27}" type="presOf" srcId="{A35CFFF9-C5E1-4D50-9281-C9D616CE6ABE}" destId="{D8D7091D-A2BF-4C29-9E47-37E452474F70}" srcOrd="0" destOrd="0" presId="urn:microsoft.com/office/officeart/2005/8/layout/process5"/>
    <dgm:cxn modelId="{721D0D14-8814-4245-9443-980BB3F5445A}" type="presOf" srcId="{A615DE69-FD1A-4541-A586-B4A2D723204F}" destId="{27CF804B-4E09-4848-B0B7-B1583155B52E}" srcOrd="0" destOrd="0" presId="urn:microsoft.com/office/officeart/2005/8/layout/process5"/>
    <dgm:cxn modelId="{F9510E58-8A60-4F4E-812F-1E1EDB77D63C}" srcId="{1AA6849B-2CA5-4CB7-BF65-3184CC018881}" destId="{F6CED7C6-1B39-4660-890D-1B81C6ADC20B}" srcOrd="0" destOrd="0" parTransId="{C921CC5E-2377-4209-A1DB-D343E0A9F8CF}" sibTransId="{A35CFFF9-C5E1-4D50-9281-C9D616CE6ABE}"/>
    <dgm:cxn modelId="{75A219CF-EC8C-4ADB-ACC7-D66C49E1E6FF}" type="presOf" srcId="{D26091C2-4EBF-491F-80D8-CD087DDCC36F}" destId="{8AA9F6B1-8A91-40E5-8EA0-A8B3A4955DE7}" srcOrd="0" destOrd="0" presId="urn:microsoft.com/office/officeart/2005/8/layout/process5"/>
    <dgm:cxn modelId="{9E12BC06-F0F1-478E-BC17-42C430BB2AE9}" type="presOf" srcId="{A35CFFF9-C5E1-4D50-9281-C9D616CE6ABE}" destId="{72F83267-ADC0-4C0A-ADC0-D3CF00EA1A23}" srcOrd="1" destOrd="0" presId="urn:microsoft.com/office/officeart/2005/8/layout/process5"/>
    <dgm:cxn modelId="{8AD06C80-2BBE-422A-9919-6F2C6A5A00A6}" type="presOf" srcId="{9ED0B322-2CB4-4094-A5CB-458454A61F21}" destId="{C7F4BA8E-EBDE-4DB6-B3F2-D7313D965AC1}" srcOrd="1" destOrd="0" presId="urn:microsoft.com/office/officeart/2005/8/layout/process5"/>
    <dgm:cxn modelId="{61CA515F-9492-46D4-9E9A-7A736530EB38}" type="presOf" srcId="{1AA6849B-2CA5-4CB7-BF65-3184CC018881}" destId="{964336DC-4157-4AC6-9FF7-9B821A59B035}" srcOrd="0" destOrd="0" presId="urn:microsoft.com/office/officeart/2005/8/layout/process5"/>
    <dgm:cxn modelId="{51A8F82D-B6E6-4FAC-888A-800705B3AC44}" type="presOf" srcId="{9ED0B322-2CB4-4094-A5CB-458454A61F21}" destId="{1D044476-754E-49AB-86E0-92B90596691B}" srcOrd="0" destOrd="0" presId="urn:microsoft.com/office/officeart/2005/8/layout/process5"/>
    <dgm:cxn modelId="{7EB35332-6EBA-419C-B293-D11F272BEC3B}" type="presOf" srcId="{F6CED7C6-1B39-4660-890D-1B81C6ADC20B}" destId="{83F4B965-9AD6-44B6-9C89-D5E79797045C}" srcOrd="0" destOrd="0" presId="urn:microsoft.com/office/officeart/2005/8/layout/process5"/>
    <dgm:cxn modelId="{AB16CBE7-5645-4903-87B9-155BC2A19EF0}" srcId="{1AA6849B-2CA5-4CB7-BF65-3184CC018881}" destId="{D26091C2-4EBF-491F-80D8-CD087DDCC36F}" srcOrd="2" destOrd="0" parTransId="{0D7B92A7-5A63-4BC2-A3CE-17578E4EF372}" sibTransId="{08A5D54E-0444-474F-B79F-542F0B83B8A8}"/>
    <dgm:cxn modelId="{6ADC5A4F-F274-4DD8-B41A-D3344E042E72}" srcId="{1AA6849B-2CA5-4CB7-BF65-3184CC018881}" destId="{A615DE69-FD1A-4541-A586-B4A2D723204F}" srcOrd="1" destOrd="0" parTransId="{9D3F9542-7075-460B-93B0-11735F926404}" sibTransId="{9ED0B322-2CB4-4094-A5CB-458454A61F21}"/>
    <dgm:cxn modelId="{680DE1E7-3EC9-4DE4-B225-50BC9063A15A}" type="presParOf" srcId="{964336DC-4157-4AC6-9FF7-9B821A59B035}" destId="{83F4B965-9AD6-44B6-9C89-D5E79797045C}" srcOrd="0" destOrd="0" presId="urn:microsoft.com/office/officeart/2005/8/layout/process5"/>
    <dgm:cxn modelId="{288D84AC-64CF-4246-875F-96E780AE89A8}" type="presParOf" srcId="{964336DC-4157-4AC6-9FF7-9B821A59B035}" destId="{D8D7091D-A2BF-4C29-9E47-37E452474F70}" srcOrd="1" destOrd="0" presId="urn:microsoft.com/office/officeart/2005/8/layout/process5"/>
    <dgm:cxn modelId="{E200EE90-324A-4B09-84AA-8E0D46DAD1BD}" type="presParOf" srcId="{D8D7091D-A2BF-4C29-9E47-37E452474F70}" destId="{72F83267-ADC0-4C0A-ADC0-D3CF00EA1A23}" srcOrd="0" destOrd="0" presId="urn:microsoft.com/office/officeart/2005/8/layout/process5"/>
    <dgm:cxn modelId="{2F7F932B-A759-47D4-B281-B621FD63FCF1}" type="presParOf" srcId="{964336DC-4157-4AC6-9FF7-9B821A59B035}" destId="{27CF804B-4E09-4848-B0B7-B1583155B52E}" srcOrd="2" destOrd="0" presId="urn:microsoft.com/office/officeart/2005/8/layout/process5"/>
    <dgm:cxn modelId="{14247625-C3CC-43F9-B527-5BF5E1056627}" type="presParOf" srcId="{964336DC-4157-4AC6-9FF7-9B821A59B035}" destId="{1D044476-754E-49AB-86E0-92B90596691B}" srcOrd="3" destOrd="0" presId="urn:microsoft.com/office/officeart/2005/8/layout/process5"/>
    <dgm:cxn modelId="{F39E72D3-2B5D-409E-B3AA-083BBC2EEA34}" type="presParOf" srcId="{1D044476-754E-49AB-86E0-92B90596691B}" destId="{C7F4BA8E-EBDE-4DB6-B3F2-D7313D965AC1}" srcOrd="0" destOrd="0" presId="urn:microsoft.com/office/officeart/2005/8/layout/process5"/>
    <dgm:cxn modelId="{3BFDC72F-6C3C-4030-92C0-8787203C5993}" type="presParOf" srcId="{964336DC-4157-4AC6-9FF7-9B821A59B035}" destId="{8AA9F6B1-8A91-40E5-8EA0-A8B3A4955DE7}" srcOrd="4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B8C6CC0-CDDA-4119-ABD1-046510A2BF8C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74E9B5A-88CC-4EB0-A0A0-42EDE5BE425B}">
      <dgm:prSet phldrT="[文本]"/>
      <dgm:spPr/>
      <dgm:t>
        <a:bodyPr/>
        <a:lstStyle/>
        <a:p>
          <a:r>
            <a:rPr lang="en-US" altLang="zh-CN" dirty="0" smtClean="0"/>
            <a:t>Login</a:t>
          </a:r>
          <a:endParaRPr lang="zh-CN" altLang="en-US" dirty="0"/>
        </a:p>
      </dgm:t>
    </dgm:pt>
    <dgm:pt modelId="{98E93098-197B-4C58-8933-12FEDA1AC342}" type="parTrans" cxnId="{F738CFBF-8BFB-4EB8-B9CF-8AF8ABB422A6}">
      <dgm:prSet/>
      <dgm:spPr/>
      <dgm:t>
        <a:bodyPr/>
        <a:lstStyle/>
        <a:p>
          <a:endParaRPr lang="zh-CN" altLang="en-US"/>
        </a:p>
      </dgm:t>
    </dgm:pt>
    <dgm:pt modelId="{0664D234-9271-4F34-AF7D-E3A190A7BC9A}" type="sibTrans" cxnId="{F738CFBF-8BFB-4EB8-B9CF-8AF8ABB422A6}">
      <dgm:prSet/>
      <dgm:spPr/>
      <dgm:t>
        <a:bodyPr/>
        <a:lstStyle/>
        <a:p>
          <a:endParaRPr lang="zh-CN" altLang="en-US"/>
        </a:p>
      </dgm:t>
    </dgm:pt>
    <dgm:pt modelId="{EC5B0E0B-3E7A-4D47-8320-FA47D7807988}">
      <dgm:prSet phldrT="[文本]" custT="1"/>
      <dgm:spPr/>
      <dgm:t>
        <a:bodyPr/>
        <a:lstStyle/>
        <a:p>
          <a:r>
            <a:rPr lang="zh-CN" altLang="en-US" sz="1400" dirty="0" smtClean="0"/>
            <a:t>账号登录。</a:t>
          </a:r>
          <a:endParaRPr lang="zh-CN" altLang="en-US" sz="1400" dirty="0"/>
        </a:p>
      </dgm:t>
    </dgm:pt>
    <dgm:pt modelId="{98B52D56-03B2-4E7E-B8B8-6B358390DD61}" type="parTrans" cxnId="{8E67B2DB-88D1-4ED8-9B67-25C082DB0E3A}">
      <dgm:prSet/>
      <dgm:spPr/>
      <dgm:t>
        <a:bodyPr/>
        <a:lstStyle/>
        <a:p>
          <a:endParaRPr lang="zh-CN" altLang="en-US"/>
        </a:p>
      </dgm:t>
    </dgm:pt>
    <dgm:pt modelId="{BEF4F1DF-3949-4E59-8F5E-4036B7BBA648}" type="sibTrans" cxnId="{8E67B2DB-88D1-4ED8-9B67-25C082DB0E3A}">
      <dgm:prSet/>
      <dgm:spPr/>
      <dgm:t>
        <a:bodyPr/>
        <a:lstStyle/>
        <a:p>
          <a:endParaRPr lang="zh-CN" altLang="en-US"/>
        </a:p>
      </dgm:t>
    </dgm:pt>
    <dgm:pt modelId="{A2244157-87F1-47BC-8C68-D30EDA41CEE8}">
      <dgm:prSet phldrT="[文本]"/>
      <dgm:spPr/>
      <dgm:t>
        <a:bodyPr/>
        <a:lstStyle/>
        <a:p>
          <a:r>
            <a:rPr lang="en-US" altLang="zh-CN" dirty="0" smtClean="0"/>
            <a:t>Logout</a:t>
          </a:r>
          <a:endParaRPr lang="zh-CN" altLang="en-US" dirty="0"/>
        </a:p>
      </dgm:t>
    </dgm:pt>
    <dgm:pt modelId="{1FC884D3-2E98-4146-9BB5-A4C0AC3E7590}" type="parTrans" cxnId="{8021B6EF-E7C7-4223-8E0F-55F9AA09E322}">
      <dgm:prSet/>
      <dgm:spPr/>
      <dgm:t>
        <a:bodyPr/>
        <a:lstStyle/>
        <a:p>
          <a:endParaRPr lang="zh-CN" altLang="en-US"/>
        </a:p>
      </dgm:t>
    </dgm:pt>
    <dgm:pt modelId="{9BDEB969-EAA2-4802-AB1A-F82D2DA93F47}" type="sibTrans" cxnId="{8021B6EF-E7C7-4223-8E0F-55F9AA09E322}">
      <dgm:prSet/>
      <dgm:spPr/>
      <dgm:t>
        <a:bodyPr/>
        <a:lstStyle/>
        <a:p>
          <a:endParaRPr lang="zh-CN" altLang="en-US"/>
        </a:p>
      </dgm:t>
    </dgm:pt>
    <dgm:pt modelId="{8D575AC5-ABB3-48B4-874B-BB2EEEAD52E4}">
      <dgm:prSet phldrT="[文本]" custT="1"/>
      <dgm:spPr/>
      <dgm:t>
        <a:bodyPr/>
        <a:lstStyle/>
        <a:p>
          <a:r>
            <a:rPr lang="zh-CN" altLang="en-US" sz="1400" dirty="0" smtClean="0"/>
            <a:t>结束练习，退出登录。</a:t>
          </a:r>
          <a:endParaRPr lang="zh-CN" altLang="en-US" sz="1400" dirty="0"/>
        </a:p>
      </dgm:t>
    </dgm:pt>
    <dgm:pt modelId="{F1D0CC05-2D74-428B-97A8-CD93881833B9}" type="parTrans" cxnId="{E4F3C088-6D2C-4EE4-929D-24469C0EED3D}">
      <dgm:prSet/>
      <dgm:spPr/>
      <dgm:t>
        <a:bodyPr/>
        <a:lstStyle/>
        <a:p>
          <a:endParaRPr lang="zh-CN" altLang="en-US"/>
        </a:p>
      </dgm:t>
    </dgm:pt>
    <dgm:pt modelId="{6B69F31E-F615-4C1E-BC59-3EF298CD6A5A}" type="sibTrans" cxnId="{E4F3C088-6D2C-4EE4-929D-24469C0EED3D}">
      <dgm:prSet/>
      <dgm:spPr/>
      <dgm:t>
        <a:bodyPr/>
        <a:lstStyle/>
        <a:p>
          <a:endParaRPr lang="zh-CN" altLang="en-US"/>
        </a:p>
      </dgm:t>
    </dgm:pt>
    <dgm:pt modelId="{834D638C-69A2-4038-AB64-6175801285E8}">
      <dgm:prSet phldrT="[文本]"/>
      <dgm:spPr/>
      <dgm:t>
        <a:bodyPr/>
        <a:lstStyle/>
        <a:p>
          <a:r>
            <a:rPr lang="en-US" altLang="zh-CN" dirty="0" smtClean="0"/>
            <a:t>Upload</a:t>
          </a:r>
          <a:endParaRPr lang="zh-CN" altLang="en-US" dirty="0"/>
        </a:p>
      </dgm:t>
    </dgm:pt>
    <dgm:pt modelId="{B35A9F19-30C1-4E24-B4B1-ED09C7B56524}" type="parTrans" cxnId="{CCDE5601-77D3-407A-A11C-8B71957FFE08}">
      <dgm:prSet/>
      <dgm:spPr/>
      <dgm:t>
        <a:bodyPr/>
        <a:lstStyle/>
        <a:p>
          <a:endParaRPr lang="zh-CN" altLang="en-US"/>
        </a:p>
      </dgm:t>
    </dgm:pt>
    <dgm:pt modelId="{7317D18A-6019-494C-8F8B-3B870E16E380}" type="sibTrans" cxnId="{CCDE5601-77D3-407A-A11C-8B71957FFE08}">
      <dgm:prSet/>
      <dgm:spPr/>
      <dgm:t>
        <a:bodyPr/>
        <a:lstStyle/>
        <a:p>
          <a:endParaRPr lang="zh-CN" altLang="en-US"/>
        </a:p>
      </dgm:t>
    </dgm:pt>
    <dgm:pt modelId="{ED477666-0376-4889-809E-EF73FC0ADFD8}">
      <dgm:prSet phldrT="[文本]" custT="1"/>
      <dgm:spPr/>
      <dgm:t>
        <a:bodyPr/>
        <a:lstStyle/>
        <a:p>
          <a:r>
            <a:rPr lang="zh-CN" altLang="en-US" sz="1400" dirty="0" smtClean="0"/>
            <a:t>将当前的测试结果提交到服务器。</a:t>
          </a:r>
          <a:endParaRPr lang="zh-CN" altLang="en-US" sz="1400" dirty="0"/>
        </a:p>
      </dgm:t>
    </dgm:pt>
    <dgm:pt modelId="{75236758-0F62-472C-9BBF-9C0653279361}" type="parTrans" cxnId="{F5240051-796A-4477-B78E-74CB73537CB9}">
      <dgm:prSet/>
      <dgm:spPr/>
      <dgm:t>
        <a:bodyPr/>
        <a:lstStyle/>
        <a:p>
          <a:endParaRPr lang="zh-CN" altLang="en-US"/>
        </a:p>
      </dgm:t>
    </dgm:pt>
    <dgm:pt modelId="{F24E17BB-4907-4F5B-99D6-C59636C41F34}" type="sibTrans" cxnId="{F5240051-796A-4477-B78E-74CB73537CB9}">
      <dgm:prSet/>
      <dgm:spPr/>
      <dgm:t>
        <a:bodyPr/>
        <a:lstStyle/>
        <a:p>
          <a:endParaRPr lang="zh-CN" altLang="en-US"/>
        </a:p>
      </dgm:t>
    </dgm:pt>
    <dgm:pt modelId="{9A02A662-7EF4-4C43-A1DB-7D3BDC8F77DC}">
      <dgm:prSet phldrT="[文本]"/>
      <dgm:spPr/>
      <dgm:t>
        <a:bodyPr/>
        <a:lstStyle/>
        <a:p>
          <a:r>
            <a:rPr lang="en-US" altLang="zh-CN" dirty="0" smtClean="0"/>
            <a:t>Download</a:t>
          </a:r>
          <a:endParaRPr lang="zh-CN" altLang="en-US" dirty="0"/>
        </a:p>
      </dgm:t>
    </dgm:pt>
    <dgm:pt modelId="{B3981E28-4166-4662-AFE1-F0B1057D0FEA}" type="parTrans" cxnId="{CA8DEEE8-5A18-4B5D-9E51-55AE93E41681}">
      <dgm:prSet/>
      <dgm:spPr/>
      <dgm:t>
        <a:bodyPr/>
        <a:lstStyle/>
        <a:p>
          <a:endParaRPr lang="zh-CN" altLang="en-US"/>
        </a:p>
      </dgm:t>
    </dgm:pt>
    <dgm:pt modelId="{713B89E3-EE76-4E01-ABA8-B7EEF25AC24C}" type="sibTrans" cxnId="{CA8DEEE8-5A18-4B5D-9E51-55AE93E41681}">
      <dgm:prSet/>
      <dgm:spPr/>
      <dgm:t>
        <a:bodyPr/>
        <a:lstStyle/>
        <a:p>
          <a:endParaRPr lang="zh-CN" altLang="en-US"/>
        </a:p>
      </dgm:t>
    </dgm:pt>
    <dgm:pt modelId="{3FF4BB64-B6E6-40B9-A715-2223F4A66548}">
      <dgm:prSet phldrT="[文本]" custT="1"/>
      <dgm:spPr/>
      <dgm:t>
        <a:bodyPr/>
        <a:lstStyle/>
        <a:p>
          <a:r>
            <a:rPr lang="zh-CN" altLang="en-US" sz="1400" dirty="0" smtClean="0"/>
            <a:t>选择进行的练习，下载练习题目，位置必须为空目录。</a:t>
          </a:r>
          <a:endParaRPr lang="zh-CN" altLang="en-US" sz="1400" dirty="0"/>
        </a:p>
      </dgm:t>
    </dgm:pt>
    <dgm:pt modelId="{D814C44B-5604-4FE1-845E-051321F688D5}" type="parTrans" cxnId="{441F003A-36B2-429C-B436-A0A7E27A9320}">
      <dgm:prSet/>
      <dgm:spPr/>
      <dgm:t>
        <a:bodyPr/>
        <a:lstStyle/>
        <a:p>
          <a:endParaRPr lang="zh-CN" altLang="en-US"/>
        </a:p>
      </dgm:t>
    </dgm:pt>
    <dgm:pt modelId="{025B0CC8-DDB2-4256-B730-CB4EEDBF9C14}" type="sibTrans" cxnId="{441F003A-36B2-429C-B436-A0A7E27A9320}">
      <dgm:prSet/>
      <dgm:spPr/>
      <dgm:t>
        <a:bodyPr/>
        <a:lstStyle/>
        <a:p>
          <a:endParaRPr lang="zh-CN" altLang="en-US"/>
        </a:p>
      </dgm:t>
    </dgm:pt>
    <dgm:pt modelId="{CBB2FAC0-0C42-4A3F-BA05-6D650578FE4F}">
      <dgm:prSet phldrT="[文本]"/>
      <dgm:spPr/>
      <dgm:t>
        <a:bodyPr/>
        <a:lstStyle/>
        <a:p>
          <a:r>
            <a:rPr lang="en-US" altLang="zh-CN" dirty="0" smtClean="0"/>
            <a:t>Test</a:t>
          </a:r>
          <a:endParaRPr lang="zh-CN" altLang="en-US" dirty="0"/>
        </a:p>
      </dgm:t>
    </dgm:pt>
    <dgm:pt modelId="{ECA1389D-F8E3-4B80-967E-F23BDE020774}" type="parTrans" cxnId="{769B248C-5856-45EA-9BD4-DA6229C38111}">
      <dgm:prSet/>
      <dgm:spPr/>
      <dgm:t>
        <a:bodyPr/>
        <a:lstStyle/>
        <a:p>
          <a:endParaRPr lang="zh-CN" altLang="en-US"/>
        </a:p>
      </dgm:t>
    </dgm:pt>
    <dgm:pt modelId="{B4B218FE-4DE3-4FED-A0B2-870B07D0494B}" type="sibTrans" cxnId="{769B248C-5856-45EA-9BD4-DA6229C38111}">
      <dgm:prSet/>
      <dgm:spPr/>
      <dgm:t>
        <a:bodyPr/>
        <a:lstStyle/>
        <a:p>
          <a:endParaRPr lang="zh-CN" altLang="en-US"/>
        </a:p>
      </dgm:t>
    </dgm:pt>
    <dgm:pt modelId="{AD9DC3AB-37E6-45ED-925D-4DF3B30E918F}">
      <dgm:prSet phldrT="[文本]"/>
      <dgm:spPr/>
      <dgm:t>
        <a:bodyPr/>
        <a:lstStyle/>
        <a:p>
          <a:r>
            <a:rPr lang="zh-CN" altLang="en-US" dirty="0" smtClean="0"/>
            <a:t>测试用户生成后的程序。请保证被测试程序的项目名与题目编号一致。</a:t>
          </a:r>
          <a:endParaRPr lang="zh-CN" altLang="en-US" dirty="0"/>
        </a:p>
      </dgm:t>
    </dgm:pt>
    <dgm:pt modelId="{B5E3DACE-ACDC-4ED0-8AF0-7415A591D11F}" type="parTrans" cxnId="{AE0A3468-1330-4F3A-966F-96DED0B8E595}">
      <dgm:prSet/>
      <dgm:spPr/>
      <dgm:t>
        <a:bodyPr/>
        <a:lstStyle/>
        <a:p>
          <a:endParaRPr lang="zh-CN" altLang="en-US"/>
        </a:p>
      </dgm:t>
    </dgm:pt>
    <dgm:pt modelId="{A100E3C8-B0DD-456A-92A0-4EFB9CA5A364}" type="sibTrans" cxnId="{AE0A3468-1330-4F3A-966F-96DED0B8E595}">
      <dgm:prSet/>
      <dgm:spPr/>
      <dgm:t>
        <a:bodyPr/>
        <a:lstStyle/>
        <a:p>
          <a:endParaRPr lang="zh-CN" altLang="en-US"/>
        </a:p>
      </dgm:t>
    </dgm:pt>
    <dgm:pt modelId="{7AA6320B-9E62-4083-9F85-772F934D9A4A}">
      <dgm:prSet phldrT="[文本]" custT="1"/>
      <dgm:spPr/>
      <dgm:t>
        <a:bodyPr/>
        <a:lstStyle/>
        <a:p>
          <a:r>
            <a:rPr lang="zh-CN" altLang="en-US" sz="1400" dirty="0" smtClean="0"/>
            <a:t>在退出登录之前，请确认练习结果已经测试并提交。</a:t>
          </a:r>
          <a:endParaRPr lang="zh-CN" altLang="en-US" sz="1400" dirty="0"/>
        </a:p>
      </dgm:t>
    </dgm:pt>
    <dgm:pt modelId="{3466AC73-0E73-4755-A9C2-1D0AF5CEE526}" type="parTrans" cxnId="{28AAA234-8E2E-4B49-AA17-11621A4378AE}">
      <dgm:prSet/>
      <dgm:spPr/>
      <dgm:t>
        <a:bodyPr/>
        <a:lstStyle/>
        <a:p>
          <a:endParaRPr lang="zh-CN" altLang="en-US"/>
        </a:p>
      </dgm:t>
    </dgm:pt>
    <dgm:pt modelId="{B7D78207-9372-4825-B36B-E6194E8C9FA7}" type="sibTrans" cxnId="{28AAA234-8E2E-4B49-AA17-11621A4378AE}">
      <dgm:prSet/>
      <dgm:spPr/>
      <dgm:t>
        <a:bodyPr/>
        <a:lstStyle/>
        <a:p>
          <a:endParaRPr lang="zh-CN" altLang="en-US"/>
        </a:p>
      </dgm:t>
    </dgm:pt>
    <dgm:pt modelId="{508DDC61-DEC5-4C5F-A89A-E92B54AD0091}">
      <dgm:prSet phldrT="[文本]" custT="1"/>
      <dgm:spPr/>
      <dgm:t>
        <a:bodyPr/>
        <a:lstStyle/>
        <a:p>
          <a:r>
            <a:rPr lang="zh-CN" altLang="en-US" sz="1400" dirty="0" smtClean="0"/>
            <a:t>同一题目多次提交将保留最高得分结果。</a:t>
          </a:r>
          <a:endParaRPr lang="zh-CN" altLang="en-US" sz="1400" dirty="0"/>
        </a:p>
      </dgm:t>
    </dgm:pt>
    <dgm:pt modelId="{D4313338-E50F-4706-933A-FB3A53BAC97F}" type="parTrans" cxnId="{5F6D4920-D74E-4A05-93E5-FBCEF18C308E}">
      <dgm:prSet/>
      <dgm:spPr/>
      <dgm:t>
        <a:bodyPr/>
        <a:lstStyle/>
        <a:p>
          <a:endParaRPr lang="zh-CN" altLang="en-US"/>
        </a:p>
      </dgm:t>
    </dgm:pt>
    <dgm:pt modelId="{21C92DCA-A7E4-40B2-8B88-B463142D4E2B}" type="sibTrans" cxnId="{5F6D4920-D74E-4A05-93E5-FBCEF18C308E}">
      <dgm:prSet/>
      <dgm:spPr/>
      <dgm:t>
        <a:bodyPr/>
        <a:lstStyle/>
        <a:p>
          <a:endParaRPr lang="zh-CN" altLang="en-US"/>
        </a:p>
      </dgm:t>
    </dgm:pt>
    <dgm:pt modelId="{FC5DACDD-7F94-4D12-8DF5-D366E922D675}">
      <dgm:prSet/>
      <dgm:spPr/>
      <dgm:t>
        <a:bodyPr/>
        <a:lstStyle/>
        <a:p>
          <a:r>
            <a:rPr lang="zh-CN" altLang="en-US" dirty="0" smtClean="0"/>
            <a:t>测试前，请将项目编译为</a:t>
          </a:r>
          <a:r>
            <a:rPr lang="en-US" altLang="zh-CN" dirty="0" smtClean="0"/>
            <a:t>Debug</a:t>
          </a:r>
          <a:r>
            <a:rPr lang="zh-CN" altLang="en-US" dirty="0" smtClean="0"/>
            <a:t>版本。同时只测试一道题目。</a:t>
          </a:r>
          <a:endParaRPr lang="zh-CN" altLang="en-US" dirty="0"/>
        </a:p>
      </dgm:t>
    </dgm:pt>
    <dgm:pt modelId="{CF3D5A83-EBC2-420E-A8A8-BCE64C608F0E}" type="parTrans" cxnId="{21701AFD-A9EA-4E01-BD6E-69A9D0925E50}">
      <dgm:prSet/>
      <dgm:spPr/>
      <dgm:t>
        <a:bodyPr/>
        <a:lstStyle/>
        <a:p>
          <a:endParaRPr lang="zh-CN" altLang="en-US"/>
        </a:p>
      </dgm:t>
    </dgm:pt>
    <dgm:pt modelId="{35BA3CB0-DFD8-4876-9076-7AC633F0E605}" type="sibTrans" cxnId="{21701AFD-A9EA-4E01-BD6E-69A9D0925E50}">
      <dgm:prSet/>
      <dgm:spPr/>
      <dgm:t>
        <a:bodyPr/>
        <a:lstStyle/>
        <a:p>
          <a:endParaRPr lang="zh-CN" altLang="en-US"/>
        </a:p>
      </dgm:t>
    </dgm:pt>
    <dgm:pt modelId="{20D11AC5-8A50-415B-9CD1-8EA147741F57}">
      <dgm:prSet custT="1"/>
      <dgm:spPr/>
      <dgm:t>
        <a:bodyPr/>
        <a:lstStyle/>
        <a:p>
          <a:r>
            <a:rPr lang="zh-CN" altLang="en-US" sz="1400" dirty="0" smtClean="0"/>
            <a:t>目录包括题目编号命名的文件夹，包括题目说明文件。</a:t>
          </a:r>
          <a:endParaRPr lang="zh-CN" altLang="en-US" sz="1400" dirty="0"/>
        </a:p>
      </dgm:t>
    </dgm:pt>
    <dgm:pt modelId="{313321E8-F34E-43FB-AE08-8874B073D312}" type="sibTrans" cxnId="{43689C46-C7A4-422B-8082-F7903FBBDA10}">
      <dgm:prSet/>
      <dgm:spPr/>
      <dgm:t>
        <a:bodyPr/>
        <a:lstStyle/>
        <a:p>
          <a:endParaRPr lang="zh-CN" altLang="en-US"/>
        </a:p>
      </dgm:t>
    </dgm:pt>
    <dgm:pt modelId="{75D0D21A-D63F-4312-B05D-CC517124B9D7}" type="parTrans" cxnId="{43689C46-C7A4-422B-8082-F7903FBBDA10}">
      <dgm:prSet/>
      <dgm:spPr/>
      <dgm:t>
        <a:bodyPr/>
        <a:lstStyle/>
        <a:p>
          <a:endParaRPr lang="zh-CN" altLang="en-US"/>
        </a:p>
      </dgm:t>
    </dgm:pt>
    <dgm:pt modelId="{BD3CE901-FDD5-4520-B8CF-2C5E15D50E8F}" type="pres">
      <dgm:prSet presAssocID="{2B8C6CC0-CDDA-4119-ABD1-046510A2BF8C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A24A6F3-EEB5-47A7-8007-855242B69BBA}" type="pres">
      <dgm:prSet presAssocID="{174E9B5A-88CC-4EB0-A0A0-42EDE5BE425B}" presName="linNode" presStyleCnt="0"/>
      <dgm:spPr/>
    </dgm:pt>
    <dgm:pt modelId="{CAD4B799-A12E-40B7-AC0B-C3C143E60628}" type="pres">
      <dgm:prSet presAssocID="{174E9B5A-88CC-4EB0-A0A0-42EDE5BE425B}" presName="parentText" presStyleLbl="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712E1B9-F4C6-4921-9FDB-80204B29EC69}" type="pres">
      <dgm:prSet presAssocID="{174E9B5A-88CC-4EB0-A0A0-42EDE5BE425B}" presName="descendantText" presStyleLbl="alignAccFollow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AEF0A6A-81DC-4257-859F-FA9FE4CF6617}" type="pres">
      <dgm:prSet presAssocID="{0664D234-9271-4F34-AF7D-E3A190A7BC9A}" presName="sp" presStyleCnt="0"/>
      <dgm:spPr/>
    </dgm:pt>
    <dgm:pt modelId="{A1C3CBE9-F776-480F-B4A4-C4F17BBEBC22}" type="pres">
      <dgm:prSet presAssocID="{A2244157-87F1-47BC-8C68-D30EDA41CEE8}" presName="linNode" presStyleCnt="0"/>
      <dgm:spPr/>
    </dgm:pt>
    <dgm:pt modelId="{D30DEDE4-EEC1-4EA6-8270-DF64B81EAE3B}" type="pres">
      <dgm:prSet presAssocID="{A2244157-87F1-47BC-8C68-D30EDA41CEE8}" presName="parentText" presStyleLbl="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59AB773-A1DF-4466-954F-C9842B7BB645}" type="pres">
      <dgm:prSet presAssocID="{A2244157-87F1-47BC-8C68-D30EDA41CEE8}" presName="descendantText" presStyleLbl="alignAccFollow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18B5506-E348-48EE-8419-4D9D0D40BC31}" type="pres">
      <dgm:prSet presAssocID="{9BDEB969-EAA2-4802-AB1A-F82D2DA93F47}" presName="sp" presStyleCnt="0"/>
      <dgm:spPr/>
    </dgm:pt>
    <dgm:pt modelId="{7AD2F289-96E0-4506-9BE4-6A14D789FD38}" type="pres">
      <dgm:prSet presAssocID="{9A02A662-7EF4-4C43-A1DB-7D3BDC8F77DC}" presName="linNode" presStyleCnt="0"/>
      <dgm:spPr/>
    </dgm:pt>
    <dgm:pt modelId="{8CEF8EF6-8219-4010-B449-7DD0CCCDB24A}" type="pres">
      <dgm:prSet presAssocID="{9A02A662-7EF4-4C43-A1DB-7D3BDC8F77DC}" presName="parentText" presStyleLbl="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2EB7493-9F56-445C-B4E1-93E10574A82A}" type="pres">
      <dgm:prSet presAssocID="{9A02A662-7EF4-4C43-A1DB-7D3BDC8F77DC}" presName="descendantText" presStyleLbl="alignAccFollow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9DD60D2-11C9-4905-B389-7F8418EBE536}" type="pres">
      <dgm:prSet presAssocID="{713B89E3-EE76-4E01-ABA8-B7EEF25AC24C}" presName="sp" presStyleCnt="0"/>
      <dgm:spPr/>
    </dgm:pt>
    <dgm:pt modelId="{041C1632-69C1-4240-A96B-7E4443FE1106}" type="pres">
      <dgm:prSet presAssocID="{834D638C-69A2-4038-AB64-6175801285E8}" presName="linNode" presStyleCnt="0"/>
      <dgm:spPr/>
    </dgm:pt>
    <dgm:pt modelId="{FD318DFF-EFDF-470C-A17F-AC8A6AA85DDF}" type="pres">
      <dgm:prSet presAssocID="{834D638C-69A2-4038-AB64-6175801285E8}" presName="parentText" presStyleLbl="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CF72194-AA87-4A6B-8992-BD09158B6060}" type="pres">
      <dgm:prSet presAssocID="{834D638C-69A2-4038-AB64-6175801285E8}" presName="descendantText" presStyleLbl="alignAccFollow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61FC843-963C-4E52-A8BF-54B252846A48}" type="pres">
      <dgm:prSet presAssocID="{7317D18A-6019-494C-8F8B-3B870E16E380}" presName="sp" presStyleCnt="0"/>
      <dgm:spPr/>
    </dgm:pt>
    <dgm:pt modelId="{F9734CF7-4EC5-4183-8295-91A7909CC936}" type="pres">
      <dgm:prSet presAssocID="{CBB2FAC0-0C42-4A3F-BA05-6D650578FE4F}" presName="linNode" presStyleCnt="0"/>
      <dgm:spPr/>
    </dgm:pt>
    <dgm:pt modelId="{D5A350B0-4486-4655-804C-CEFFFBA06BC2}" type="pres">
      <dgm:prSet presAssocID="{CBB2FAC0-0C42-4A3F-BA05-6D650578FE4F}" presName="parentText" presStyleLbl="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8D7DF83-02D9-4F59-8766-310DB09FD657}" type="pres">
      <dgm:prSet presAssocID="{CBB2FAC0-0C42-4A3F-BA05-6D650578FE4F}" presName="descendantText" presStyleLbl="alignAccFollow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1701AFD-A9EA-4E01-BD6E-69A9D0925E50}" srcId="{CBB2FAC0-0C42-4A3F-BA05-6D650578FE4F}" destId="{FC5DACDD-7F94-4D12-8DF5-D366E922D675}" srcOrd="1" destOrd="0" parTransId="{CF3D5A83-EBC2-420E-A8A8-BCE64C608F0E}" sibTransId="{35BA3CB0-DFD8-4876-9076-7AC633F0E605}"/>
    <dgm:cxn modelId="{CCDE5601-77D3-407A-A11C-8B71957FFE08}" srcId="{2B8C6CC0-CDDA-4119-ABD1-046510A2BF8C}" destId="{834D638C-69A2-4038-AB64-6175801285E8}" srcOrd="3" destOrd="0" parTransId="{B35A9F19-30C1-4E24-B4B1-ED09C7B56524}" sibTransId="{7317D18A-6019-494C-8F8B-3B870E16E380}"/>
    <dgm:cxn modelId="{AF1E82E5-E794-4B24-B8A0-D49C96627612}" type="presOf" srcId="{AD9DC3AB-37E6-45ED-925D-4DF3B30E918F}" destId="{38D7DF83-02D9-4F59-8766-310DB09FD657}" srcOrd="0" destOrd="0" presId="urn:microsoft.com/office/officeart/2005/8/layout/vList5"/>
    <dgm:cxn modelId="{12F026EC-3245-4690-A78F-2C49A6A645EB}" type="presOf" srcId="{8D575AC5-ABB3-48B4-874B-BB2EEEAD52E4}" destId="{959AB773-A1DF-4466-954F-C9842B7BB645}" srcOrd="0" destOrd="0" presId="urn:microsoft.com/office/officeart/2005/8/layout/vList5"/>
    <dgm:cxn modelId="{BCE833D0-FFA6-42BA-A1E8-EDA4EE5DAC24}" type="presOf" srcId="{174E9B5A-88CC-4EB0-A0A0-42EDE5BE425B}" destId="{CAD4B799-A12E-40B7-AC0B-C3C143E60628}" srcOrd="0" destOrd="0" presId="urn:microsoft.com/office/officeart/2005/8/layout/vList5"/>
    <dgm:cxn modelId="{F738CFBF-8BFB-4EB8-B9CF-8AF8ABB422A6}" srcId="{2B8C6CC0-CDDA-4119-ABD1-046510A2BF8C}" destId="{174E9B5A-88CC-4EB0-A0A0-42EDE5BE425B}" srcOrd="0" destOrd="0" parTransId="{98E93098-197B-4C58-8933-12FEDA1AC342}" sibTransId="{0664D234-9271-4F34-AF7D-E3A190A7BC9A}"/>
    <dgm:cxn modelId="{8E67B2DB-88D1-4ED8-9B67-25C082DB0E3A}" srcId="{174E9B5A-88CC-4EB0-A0A0-42EDE5BE425B}" destId="{EC5B0E0B-3E7A-4D47-8320-FA47D7807988}" srcOrd="0" destOrd="0" parTransId="{98B52D56-03B2-4E7E-B8B8-6B358390DD61}" sibTransId="{BEF4F1DF-3949-4E59-8F5E-4036B7BBA648}"/>
    <dgm:cxn modelId="{7FA2913E-82AC-4927-8EF8-C083BA59D22F}" type="presOf" srcId="{508DDC61-DEC5-4C5F-A89A-E92B54AD0091}" destId="{6CF72194-AA87-4A6B-8992-BD09158B6060}" srcOrd="0" destOrd="1" presId="urn:microsoft.com/office/officeart/2005/8/layout/vList5"/>
    <dgm:cxn modelId="{53A63874-81BE-4BA0-95BC-096F8ADAFC7A}" type="presOf" srcId="{FC5DACDD-7F94-4D12-8DF5-D366E922D675}" destId="{38D7DF83-02D9-4F59-8766-310DB09FD657}" srcOrd="0" destOrd="1" presId="urn:microsoft.com/office/officeart/2005/8/layout/vList5"/>
    <dgm:cxn modelId="{CA8DEEE8-5A18-4B5D-9E51-55AE93E41681}" srcId="{2B8C6CC0-CDDA-4119-ABD1-046510A2BF8C}" destId="{9A02A662-7EF4-4C43-A1DB-7D3BDC8F77DC}" srcOrd="2" destOrd="0" parTransId="{B3981E28-4166-4662-AFE1-F0B1057D0FEA}" sibTransId="{713B89E3-EE76-4E01-ABA8-B7EEF25AC24C}"/>
    <dgm:cxn modelId="{8ACF5B84-4636-4485-9C1D-EADC554C4C77}" type="presOf" srcId="{2B8C6CC0-CDDA-4119-ABD1-046510A2BF8C}" destId="{BD3CE901-FDD5-4520-B8CF-2C5E15D50E8F}" srcOrd="0" destOrd="0" presId="urn:microsoft.com/office/officeart/2005/8/layout/vList5"/>
    <dgm:cxn modelId="{AE0A3468-1330-4F3A-966F-96DED0B8E595}" srcId="{CBB2FAC0-0C42-4A3F-BA05-6D650578FE4F}" destId="{AD9DC3AB-37E6-45ED-925D-4DF3B30E918F}" srcOrd="0" destOrd="0" parTransId="{B5E3DACE-ACDC-4ED0-8AF0-7415A591D11F}" sibTransId="{A100E3C8-B0DD-456A-92A0-4EFB9CA5A364}"/>
    <dgm:cxn modelId="{8021B6EF-E7C7-4223-8E0F-55F9AA09E322}" srcId="{2B8C6CC0-CDDA-4119-ABD1-046510A2BF8C}" destId="{A2244157-87F1-47BC-8C68-D30EDA41CEE8}" srcOrd="1" destOrd="0" parTransId="{1FC884D3-2E98-4146-9BB5-A4C0AC3E7590}" sibTransId="{9BDEB969-EAA2-4802-AB1A-F82D2DA93F47}"/>
    <dgm:cxn modelId="{D3842862-F084-4299-9403-15054887CC19}" type="presOf" srcId="{A2244157-87F1-47BC-8C68-D30EDA41CEE8}" destId="{D30DEDE4-EEC1-4EA6-8270-DF64B81EAE3B}" srcOrd="0" destOrd="0" presId="urn:microsoft.com/office/officeart/2005/8/layout/vList5"/>
    <dgm:cxn modelId="{43689C46-C7A4-422B-8082-F7903FBBDA10}" srcId="{9A02A662-7EF4-4C43-A1DB-7D3BDC8F77DC}" destId="{20D11AC5-8A50-415B-9CD1-8EA147741F57}" srcOrd="1" destOrd="0" parTransId="{75D0D21A-D63F-4312-B05D-CC517124B9D7}" sibTransId="{313321E8-F34E-43FB-AE08-8874B073D312}"/>
    <dgm:cxn modelId="{09AA54E4-5B1A-44D2-9FB1-6C1B266687B6}" type="presOf" srcId="{ED477666-0376-4889-809E-EF73FC0ADFD8}" destId="{6CF72194-AA87-4A6B-8992-BD09158B6060}" srcOrd="0" destOrd="0" presId="urn:microsoft.com/office/officeart/2005/8/layout/vList5"/>
    <dgm:cxn modelId="{441F003A-36B2-429C-B436-A0A7E27A9320}" srcId="{9A02A662-7EF4-4C43-A1DB-7D3BDC8F77DC}" destId="{3FF4BB64-B6E6-40B9-A715-2223F4A66548}" srcOrd="0" destOrd="0" parTransId="{D814C44B-5604-4FE1-845E-051321F688D5}" sibTransId="{025B0CC8-DDB2-4256-B730-CB4EEDBF9C14}"/>
    <dgm:cxn modelId="{28AAA234-8E2E-4B49-AA17-11621A4378AE}" srcId="{A2244157-87F1-47BC-8C68-D30EDA41CEE8}" destId="{7AA6320B-9E62-4083-9F85-772F934D9A4A}" srcOrd="1" destOrd="0" parTransId="{3466AC73-0E73-4755-A9C2-1D0AF5CEE526}" sibTransId="{B7D78207-9372-4825-B36B-E6194E8C9FA7}"/>
    <dgm:cxn modelId="{769B248C-5856-45EA-9BD4-DA6229C38111}" srcId="{2B8C6CC0-CDDA-4119-ABD1-046510A2BF8C}" destId="{CBB2FAC0-0C42-4A3F-BA05-6D650578FE4F}" srcOrd="4" destOrd="0" parTransId="{ECA1389D-F8E3-4B80-967E-F23BDE020774}" sibTransId="{B4B218FE-4DE3-4FED-A0B2-870B07D0494B}"/>
    <dgm:cxn modelId="{E4F3C088-6D2C-4EE4-929D-24469C0EED3D}" srcId="{A2244157-87F1-47BC-8C68-D30EDA41CEE8}" destId="{8D575AC5-ABB3-48B4-874B-BB2EEEAD52E4}" srcOrd="0" destOrd="0" parTransId="{F1D0CC05-2D74-428B-97A8-CD93881833B9}" sibTransId="{6B69F31E-F615-4C1E-BC59-3EF298CD6A5A}"/>
    <dgm:cxn modelId="{3E90FAB8-DF1E-45EB-9337-87F96146C7FE}" type="presOf" srcId="{7AA6320B-9E62-4083-9F85-772F934D9A4A}" destId="{959AB773-A1DF-4466-954F-C9842B7BB645}" srcOrd="0" destOrd="1" presId="urn:microsoft.com/office/officeart/2005/8/layout/vList5"/>
    <dgm:cxn modelId="{8391FC47-CCA0-452C-BA0F-723C60CD4B3E}" type="presOf" srcId="{834D638C-69A2-4038-AB64-6175801285E8}" destId="{FD318DFF-EFDF-470C-A17F-AC8A6AA85DDF}" srcOrd="0" destOrd="0" presId="urn:microsoft.com/office/officeart/2005/8/layout/vList5"/>
    <dgm:cxn modelId="{60CDCFEC-6D81-4E3A-A5D8-D8D7A5B3367C}" type="presOf" srcId="{EC5B0E0B-3E7A-4D47-8320-FA47D7807988}" destId="{6712E1B9-F4C6-4921-9FDB-80204B29EC69}" srcOrd="0" destOrd="0" presId="urn:microsoft.com/office/officeart/2005/8/layout/vList5"/>
    <dgm:cxn modelId="{F5240051-796A-4477-B78E-74CB73537CB9}" srcId="{834D638C-69A2-4038-AB64-6175801285E8}" destId="{ED477666-0376-4889-809E-EF73FC0ADFD8}" srcOrd="0" destOrd="0" parTransId="{75236758-0F62-472C-9BBF-9C0653279361}" sibTransId="{F24E17BB-4907-4F5B-99D6-C59636C41F34}"/>
    <dgm:cxn modelId="{5E8BF3D7-24BF-45CE-927F-77FA6A04146F}" type="presOf" srcId="{20D11AC5-8A50-415B-9CD1-8EA147741F57}" destId="{82EB7493-9F56-445C-B4E1-93E10574A82A}" srcOrd="0" destOrd="1" presId="urn:microsoft.com/office/officeart/2005/8/layout/vList5"/>
    <dgm:cxn modelId="{E08F5826-2208-4814-9119-94B3F6721938}" type="presOf" srcId="{CBB2FAC0-0C42-4A3F-BA05-6D650578FE4F}" destId="{D5A350B0-4486-4655-804C-CEFFFBA06BC2}" srcOrd="0" destOrd="0" presId="urn:microsoft.com/office/officeart/2005/8/layout/vList5"/>
    <dgm:cxn modelId="{5F6D4920-D74E-4A05-93E5-FBCEF18C308E}" srcId="{834D638C-69A2-4038-AB64-6175801285E8}" destId="{508DDC61-DEC5-4C5F-A89A-E92B54AD0091}" srcOrd="1" destOrd="0" parTransId="{D4313338-E50F-4706-933A-FB3A53BAC97F}" sibTransId="{21C92DCA-A7E4-40B2-8B88-B463142D4E2B}"/>
    <dgm:cxn modelId="{91C7587B-A524-4933-B772-2DCBD690E739}" type="presOf" srcId="{3FF4BB64-B6E6-40B9-A715-2223F4A66548}" destId="{82EB7493-9F56-445C-B4E1-93E10574A82A}" srcOrd="0" destOrd="0" presId="urn:microsoft.com/office/officeart/2005/8/layout/vList5"/>
    <dgm:cxn modelId="{EF2AA04A-D40B-442A-96C2-DCE5843E3573}" type="presOf" srcId="{9A02A662-7EF4-4C43-A1DB-7D3BDC8F77DC}" destId="{8CEF8EF6-8219-4010-B449-7DD0CCCDB24A}" srcOrd="0" destOrd="0" presId="urn:microsoft.com/office/officeart/2005/8/layout/vList5"/>
    <dgm:cxn modelId="{8A2BDCFE-0B1E-40B7-9274-0F7E78B36FA6}" type="presParOf" srcId="{BD3CE901-FDD5-4520-B8CF-2C5E15D50E8F}" destId="{0A24A6F3-EEB5-47A7-8007-855242B69BBA}" srcOrd="0" destOrd="0" presId="urn:microsoft.com/office/officeart/2005/8/layout/vList5"/>
    <dgm:cxn modelId="{25C4A8DF-DABB-4C08-819A-F161DF5DB9A1}" type="presParOf" srcId="{0A24A6F3-EEB5-47A7-8007-855242B69BBA}" destId="{CAD4B799-A12E-40B7-AC0B-C3C143E60628}" srcOrd="0" destOrd="0" presId="urn:microsoft.com/office/officeart/2005/8/layout/vList5"/>
    <dgm:cxn modelId="{B5DC72D1-14B5-4603-BE4E-E2B1744910AE}" type="presParOf" srcId="{0A24A6F3-EEB5-47A7-8007-855242B69BBA}" destId="{6712E1B9-F4C6-4921-9FDB-80204B29EC69}" srcOrd="1" destOrd="0" presId="urn:microsoft.com/office/officeart/2005/8/layout/vList5"/>
    <dgm:cxn modelId="{874C881D-CE7F-4D2F-9B40-0581E3003F6A}" type="presParOf" srcId="{BD3CE901-FDD5-4520-B8CF-2C5E15D50E8F}" destId="{AAEF0A6A-81DC-4257-859F-FA9FE4CF6617}" srcOrd="1" destOrd="0" presId="urn:microsoft.com/office/officeart/2005/8/layout/vList5"/>
    <dgm:cxn modelId="{164FCBB6-F452-4CEA-A716-870FE9CCD544}" type="presParOf" srcId="{BD3CE901-FDD5-4520-B8CF-2C5E15D50E8F}" destId="{A1C3CBE9-F776-480F-B4A4-C4F17BBEBC22}" srcOrd="2" destOrd="0" presId="urn:microsoft.com/office/officeart/2005/8/layout/vList5"/>
    <dgm:cxn modelId="{53A5E1EC-B3DC-48A1-8A80-87CDC13F0D28}" type="presParOf" srcId="{A1C3CBE9-F776-480F-B4A4-C4F17BBEBC22}" destId="{D30DEDE4-EEC1-4EA6-8270-DF64B81EAE3B}" srcOrd="0" destOrd="0" presId="urn:microsoft.com/office/officeart/2005/8/layout/vList5"/>
    <dgm:cxn modelId="{8D140173-D6D4-4733-BAC9-CB76445F2D05}" type="presParOf" srcId="{A1C3CBE9-F776-480F-B4A4-C4F17BBEBC22}" destId="{959AB773-A1DF-4466-954F-C9842B7BB645}" srcOrd="1" destOrd="0" presId="urn:microsoft.com/office/officeart/2005/8/layout/vList5"/>
    <dgm:cxn modelId="{94DD9260-93AE-4E91-B3B0-6551D768E186}" type="presParOf" srcId="{BD3CE901-FDD5-4520-B8CF-2C5E15D50E8F}" destId="{018B5506-E348-48EE-8419-4D9D0D40BC31}" srcOrd="3" destOrd="0" presId="urn:microsoft.com/office/officeart/2005/8/layout/vList5"/>
    <dgm:cxn modelId="{CA910847-9175-4ED1-9042-5E2251272DD2}" type="presParOf" srcId="{BD3CE901-FDD5-4520-B8CF-2C5E15D50E8F}" destId="{7AD2F289-96E0-4506-9BE4-6A14D789FD38}" srcOrd="4" destOrd="0" presId="urn:microsoft.com/office/officeart/2005/8/layout/vList5"/>
    <dgm:cxn modelId="{7B548E1B-3D8E-4A5B-8766-5586B6F46464}" type="presParOf" srcId="{7AD2F289-96E0-4506-9BE4-6A14D789FD38}" destId="{8CEF8EF6-8219-4010-B449-7DD0CCCDB24A}" srcOrd="0" destOrd="0" presId="urn:microsoft.com/office/officeart/2005/8/layout/vList5"/>
    <dgm:cxn modelId="{C4191636-67B4-42ED-AC44-32C908CFF056}" type="presParOf" srcId="{7AD2F289-96E0-4506-9BE4-6A14D789FD38}" destId="{82EB7493-9F56-445C-B4E1-93E10574A82A}" srcOrd="1" destOrd="0" presId="urn:microsoft.com/office/officeart/2005/8/layout/vList5"/>
    <dgm:cxn modelId="{329DB15C-3217-44F5-80C0-67CE597C8862}" type="presParOf" srcId="{BD3CE901-FDD5-4520-B8CF-2C5E15D50E8F}" destId="{49DD60D2-11C9-4905-B389-7F8418EBE536}" srcOrd="5" destOrd="0" presId="urn:microsoft.com/office/officeart/2005/8/layout/vList5"/>
    <dgm:cxn modelId="{3CC35B68-4B66-4D0E-A3D5-80D3202CE008}" type="presParOf" srcId="{BD3CE901-FDD5-4520-B8CF-2C5E15D50E8F}" destId="{041C1632-69C1-4240-A96B-7E4443FE1106}" srcOrd="6" destOrd="0" presId="urn:microsoft.com/office/officeart/2005/8/layout/vList5"/>
    <dgm:cxn modelId="{7CE080B7-FFB7-48AE-B891-BE821E7077F0}" type="presParOf" srcId="{041C1632-69C1-4240-A96B-7E4443FE1106}" destId="{FD318DFF-EFDF-470C-A17F-AC8A6AA85DDF}" srcOrd="0" destOrd="0" presId="urn:microsoft.com/office/officeart/2005/8/layout/vList5"/>
    <dgm:cxn modelId="{B9299471-D022-4770-BAAD-BA67D8255F24}" type="presParOf" srcId="{041C1632-69C1-4240-A96B-7E4443FE1106}" destId="{6CF72194-AA87-4A6B-8992-BD09158B6060}" srcOrd="1" destOrd="0" presId="urn:microsoft.com/office/officeart/2005/8/layout/vList5"/>
    <dgm:cxn modelId="{AE1BE622-D711-41E8-89CD-F91FDF6EAD8B}" type="presParOf" srcId="{BD3CE901-FDD5-4520-B8CF-2C5E15D50E8F}" destId="{461FC843-963C-4E52-A8BF-54B252846A48}" srcOrd="7" destOrd="0" presId="urn:microsoft.com/office/officeart/2005/8/layout/vList5"/>
    <dgm:cxn modelId="{A0888F67-FF47-4014-889D-EBC40B8FA76E}" type="presParOf" srcId="{BD3CE901-FDD5-4520-B8CF-2C5E15D50E8F}" destId="{F9734CF7-4EC5-4183-8295-91A7909CC936}" srcOrd="8" destOrd="0" presId="urn:microsoft.com/office/officeart/2005/8/layout/vList5"/>
    <dgm:cxn modelId="{B098F05C-1CBD-4757-8931-AC3B0B4D342B}" type="presParOf" srcId="{F9734CF7-4EC5-4183-8295-91A7909CC936}" destId="{D5A350B0-4486-4655-804C-CEFFFBA06BC2}" srcOrd="0" destOrd="0" presId="urn:microsoft.com/office/officeart/2005/8/layout/vList5"/>
    <dgm:cxn modelId="{5F2D5F76-1BE5-48F8-A5B0-DEFF25FF4E1E}" type="presParOf" srcId="{F9734CF7-4EC5-4183-8295-91A7909CC936}" destId="{38D7DF83-02D9-4F59-8766-310DB09FD657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F4B965-9AD6-44B6-9C89-D5E79797045C}">
      <dsp:nvSpPr>
        <dsp:cNvPr id="0" name=""/>
        <dsp:cNvSpPr/>
      </dsp:nvSpPr>
      <dsp:spPr>
        <a:xfrm>
          <a:off x="6630" y="914005"/>
          <a:ext cx="1981720" cy="11890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/>
            <a:t>彻底卸载旧版</a:t>
          </a:r>
          <a:r>
            <a:rPr lang="en-US" altLang="zh-CN" sz="2100" kern="1200" dirty="0" smtClean="0"/>
            <a:t>Visual Studio</a:t>
          </a:r>
          <a:endParaRPr lang="zh-CN" altLang="en-US" sz="2100" kern="1200" dirty="0"/>
        </a:p>
      </dsp:txBody>
      <dsp:txXfrm>
        <a:off x="41456" y="948831"/>
        <a:ext cx="1912068" cy="1119380"/>
      </dsp:txXfrm>
    </dsp:sp>
    <dsp:sp modelId="{D8D7091D-A2BF-4C29-9E47-37E452474F70}">
      <dsp:nvSpPr>
        <dsp:cNvPr id="0" name=""/>
        <dsp:cNvSpPr/>
      </dsp:nvSpPr>
      <dsp:spPr>
        <a:xfrm>
          <a:off x="2162742" y="1262788"/>
          <a:ext cx="420124" cy="49146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700" kern="1200"/>
        </a:p>
      </dsp:txBody>
      <dsp:txXfrm>
        <a:off x="2162742" y="1361081"/>
        <a:ext cx="294087" cy="294880"/>
      </dsp:txXfrm>
    </dsp:sp>
    <dsp:sp modelId="{27CF804B-4E09-4848-B0B7-B1583155B52E}">
      <dsp:nvSpPr>
        <dsp:cNvPr id="0" name=""/>
        <dsp:cNvSpPr/>
      </dsp:nvSpPr>
      <dsp:spPr>
        <a:xfrm>
          <a:off x="2781039" y="914005"/>
          <a:ext cx="1981720" cy="11890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/>
            <a:t>安装</a:t>
          </a:r>
          <a:r>
            <a:rPr lang="en-US" altLang="zh-CN" sz="2100" kern="1200" dirty="0" smtClean="0"/>
            <a:t>Visual Studio 2013</a:t>
          </a:r>
          <a:endParaRPr lang="zh-CN" altLang="en-US" sz="2100" kern="1200" dirty="0"/>
        </a:p>
      </dsp:txBody>
      <dsp:txXfrm>
        <a:off x="2815865" y="948831"/>
        <a:ext cx="1912068" cy="1119380"/>
      </dsp:txXfrm>
    </dsp:sp>
    <dsp:sp modelId="{1D044476-754E-49AB-86E0-92B90596691B}">
      <dsp:nvSpPr>
        <dsp:cNvPr id="0" name=""/>
        <dsp:cNvSpPr/>
      </dsp:nvSpPr>
      <dsp:spPr>
        <a:xfrm>
          <a:off x="4937151" y="1262788"/>
          <a:ext cx="420124" cy="49146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700" kern="1200"/>
        </a:p>
      </dsp:txBody>
      <dsp:txXfrm>
        <a:off x="4937151" y="1361081"/>
        <a:ext cx="294087" cy="294880"/>
      </dsp:txXfrm>
    </dsp:sp>
    <dsp:sp modelId="{8AA9F6B1-8A91-40E5-8EA0-A8B3A4955DE7}">
      <dsp:nvSpPr>
        <dsp:cNvPr id="0" name=""/>
        <dsp:cNvSpPr/>
      </dsp:nvSpPr>
      <dsp:spPr>
        <a:xfrm>
          <a:off x="5555448" y="914005"/>
          <a:ext cx="1981720" cy="11890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/>
            <a:t>安装</a:t>
          </a:r>
          <a:r>
            <a:rPr lang="en-US" altLang="zh-CN" sz="2100" kern="1200" dirty="0" err="1" smtClean="0"/>
            <a:t>CppPlugin</a:t>
          </a:r>
          <a:r>
            <a:rPr lang="zh-CN" altLang="en-US" sz="2100" kern="1200" dirty="0" smtClean="0"/>
            <a:t>与</a:t>
          </a:r>
          <a:r>
            <a:rPr lang="en-US" altLang="zh-CN" sz="2100" kern="1200" dirty="0" err="1" smtClean="0"/>
            <a:t>CppMonitor</a:t>
          </a:r>
          <a:r>
            <a:rPr lang="zh-CN" altLang="en-US" sz="2100" kern="1200" dirty="0" smtClean="0"/>
            <a:t>插件</a:t>
          </a:r>
          <a:endParaRPr lang="zh-CN" altLang="en-US" sz="2100" kern="1200" dirty="0"/>
        </a:p>
      </dsp:txBody>
      <dsp:txXfrm>
        <a:off x="5590274" y="948831"/>
        <a:ext cx="1912068" cy="11193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12E1B9-F4C6-4921-9FDB-80204B29EC69}">
      <dsp:nvSpPr>
        <dsp:cNvPr id="0" name=""/>
        <dsp:cNvSpPr/>
      </dsp:nvSpPr>
      <dsp:spPr>
        <a:xfrm rot="5400000">
          <a:off x="4479637" y="-1925027"/>
          <a:ext cx="466258" cy="44355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/>
            <a:t>账号登录。</a:t>
          </a:r>
          <a:endParaRPr lang="zh-CN" altLang="en-US" sz="1400" kern="1200" dirty="0"/>
        </a:p>
      </dsp:txBody>
      <dsp:txXfrm rot="-5400000">
        <a:off x="2494995" y="82376"/>
        <a:ext cx="4412783" cy="420736"/>
      </dsp:txXfrm>
    </dsp:sp>
    <dsp:sp modelId="{CAD4B799-A12E-40B7-AC0B-C3C143E60628}">
      <dsp:nvSpPr>
        <dsp:cNvPr id="0" name=""/>
        <dsp:cNvSpPr/>
      </dsp:nvSpPr>
      <dsp:spPr>
        <a:xfrm>
          <a:off x="0" y="1333"/>
          <a:ext cx="2494994" cy="58282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900" kern="1200" dirty="0" smtClean="0"/>
            <a:t>Login</a:t>
          </a:r>
          <a:endParaRPr lang="zh-CN" altLang="en-US" sz="2900" kern="1200" dirty="0"/>
        </a:p>
      </dsp:txBody>
      <dsp:txXfrm>
        <a:off x="28451" y="29784"/>
        <a:ext cx="2438092" cy="525921"/>
      </dsp:txXfrm>
    </dsp:sp>
    <dsp:sp modelId="{959AB773-A1DF-4466-954F-C9842B7BB645}">
      <dsp:nvSpPr>
        <dsp:cNvPr id="0" name=""/>
        <dsp:cNvSpPr/>
      </dsp:nvSpPr>
      <dsp:spPr>
        <a:xfrm rot="5400000">
          <a:off x="4479637" y="-1313063"/>
          <a:ext cx="466258" cy="44355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/>
            <a:t>结束练习，退出登录。</a:t>
          </a:r>
          <a:endParaRPr lang="zh-CN" alt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/>
            <a:t>在退出登录之前，请确认练习结果已经测试并提交。</a:t>
          </a:r>
          <a:endParaRPr lang="zh-CN" altLang="en-US" sz="1400" kern="1200" dirty="0"/>
        </a:p>
      </dsp:txBody>
      <dsp:txXfrm rot="-5400000">
        <a:off x="2494995" y="694340"/>
        <a:ext cx="4412783" cy="420736"/>
      </dsp:txXfrm>
    </dsp:sp>
    <dsp:sp modelId="{D30DEDE4-EEC1-4EA6-8270-DF64B81EAE3B}">
      <dsp:nvSpPr>
        <dsp:cNvPr id="0" name=""/>
        <dsp:cNvSpPr/>
      </dsp:nvSpPr>
      <dsp:spPr>
        <a:xfrm>
          <a:off x="0" y="613297"/>
          <a:ext cx="2494994" cy="58282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900" kern="1200" dirty="0" smtClean="0"/>
            <a:t>Logout</a:t>
          </a:r>
          <a:endParaRPr lang="zh-CN" altLang="en-US" sz="2900" kern="1200" dirty="0"/>
        </a:p>
      </dsp:txBody>
      <dsp:txXfrm>
        <a:off x="28451" y="641748"/>
        <a:ext cx="2438092" cy="525921"/>
      </dsp:txXfrm>
    </dsp:sp>
    <dsp:sp modelId="{82EB7493-9F56-445C-B4E1-93E10574A82A}">
      <dsp:nvSpPr>
        <dsp:cNvPr id="0" name=""/>
        <dsp:cNvSpPr/>
      </dsp:nvSpPr>
      <dsp:spPr>
        <a:xfrm rot="5400000">
          <a:off x="4479637" y="-701099"/>
          <a:ext cx="466258" cy="44355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/>
            <a:t>选择进行的练习，下载练习题目，位置必须为空目录。</a:t>
          </a:r>
          <a:endParaRPr lang="zh-CN" alt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/>
            <a:t>目录包括题目编号命名的文件夹，包括题目说明文件。</a:t>
          </a:r>
          <a:endParaRPr lang="zh-CN" altLang="en-US" sz="1400" kern="1200" dirty="0"/>
        </a:p>
      </dsp:txBody>
      <dsp:txXfrm rot="-5400000">
        <a:off x="2494995" y="1306304"/>
        <a:ext cx="4412783" cy="420736"/>
      </dsp:txXfrm>
    </dsp:sp>
    <dsp:sp modelId="{8CEF8EF6-8219-4010-B449-7DD0CCCDB24A}">
      <dsp:nvSpPr>
        <dsp:cNvPr id="0" name=""/>
        <dsp:cNvSpPr/>
      </dsp:nvSpPr>
      <dsp:spPr>
        <a:xfrm>
          <a:off x="0" y="1225261"/>
          <a:ext cx="2494994" cy="58282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900" kern="1200" dirty="0" smtClean="0"/>
            <a:t>Download</a:t>
          </a:r>
          <a:endParaRPr lang="zh-CN" altLang="en-US" sz="2900" kern="1200" dirty="0"/>
        </a:p>
      </dsp:txBody>
      <dsp:txXfrm>
        <a:off x="28451" y="1253712"/>
        <a:ext cx="2438092" cy="525921"/>
      </dsp:txXfrm>
    </dsp:sp>
    <dsp:sp modelId="{6CF72194-AA87-4A6B-8992-BD09158B6060}">
      <dsp:nvSpPr>
        <dsp:cNvPr id="0" name=""/>
        <dsp:cNvSpPr/>
      </dsp:nvSpPr>
      <dsp:spPr>
        <a:xfrm rot="5400000">
          <a:off x="4479637" y="-89135"/>
          <a:ext cx="466258" cy="44355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/>
            <a:t>将当前的测试结果提交到服务器。</a:t>
          </a:r>
          <a:endParaRPr lang="zh-CN" alt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/>
            <a:t>同一题目多次提交将保留最高得分结果。</a:t>
          </a:r>
          <a:endParaRPr lang="zh-CN" altLang="en-US" sz="1400" kern="1200" dirty="0"/>
        </a:p>
      </dsp:txBody>
      <dsp:txXfrm rot="-5400000">
        <a:off x="2494995" y="1918268"/>
        <a:ext cx="4412783" cy="420736"/>
      </dsp:txXfrm>
    </dsp:sp>
    <dsp:sp modelId="{FD318DFF-EFDF-470C-A17F-AC8A6AA85DDF}">
      <dsp:nvSpPr>
        <dsp:cNvPr id="0" name=""/>
        <dsp:cNvSpPr/>
      </dsp:nvSpPr>
      <dsp:spPr>
        <a:xfrm>
          <a:off x="0" y="1837225"/>
          <a:ext cx="2494994" cy="58282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900" kern="1200" dirty="0" smtClean="0"/>
            <a:t>Upload</a:t>
          </a:r>
          <a:endParaRPr lang="zh-CN" altLang="en-US" sz="2900" kern="1200" dirty="0"/>
        </a:p>
      </dsp:txBody>
      <dsp:txXfrm>
        <a:off x="28451" y="1865676"/>
        <a:ext cx="2438092" cy="525921"/>
      </dsp:txXfrm>
    </dsp:sp>
    <dsp:sp modelId="{38D7DF83-02D9-4F59-8766-310DB09FD657}">
      <dsp:nvSpPr>
        <dsp:cNvPr id="0" name=""/>
        <dsp:cNvSpPr/>
      </dsp:nvSpPr>
      <dsp:spPr>
        <a:xfrm rot="5400000">
          <a:off x="4479637" y="522828"/>
          <a:ext cx="466258" cy="44355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100" kern="1200" dirty="0" smtClean="0"/>
            <a:t>测试用户生成后的程序。请保证被测试程序的项目名与题目编号一致。</a:t>
          </a:r>
          <a:endParaRPr lang="zh-CN" alt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100" kern="1200" dirty="0" smtClean="0"/>
            <a:t>测试前，请将项目编译为</a:t>
          </a:r>
          <a:r>
            <a:rPr lang="en-US" altLang="zh-CN" sz="1100" kern="1200" dirty="0" smtClean="0"/>
            <a:t>Debug</a:t>
          </a:r>
          <a:r>
            <a:rPr lang="zh-CN" altLang="en-US" sz="1100" kern="1200" dirty="0" smtClean="0"/>
            <a:t>版本。同时只测试一道题目。</a:t>
          </a:r>
          <a:endParaRPr lang="zh-CN" altLang="en-US" sz="1100" kern="1200" dirty="0"/>
        </a:p>
      </dsp:txBody>
      <dsp:txXfrm rot="-5400000">
        <a:off x="2494995" y="2530232"/>
        <a:ext cx="4412783" cy="420736"/>
      </dsp:txXfrm>
    </dsp:sp>
    <dsp:sp modelId="{D5A350B0-4486-4655-804C-CEFFFBA06BC2}">
      <dsp:nvSpPr>
        <dsp:cNvPr id="0" name=""/>
        <dsp:cNvSpPr/>
      </dsp:nvSpPr>
      <dsp:spPr>
        <a:xfrm>
          <a:off x="0" y="2449189"/>
          <a:ext cx="2494994" cy="58282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900" kern="1200" dirty="0" smtClean="0"/>
            <a:t>Test</a:t>
          </a:r>
          <a:endParaRPr lang="zh-CN" altLang="en-US" sz="2900" kern="1200" dirty="0"/>
        </a:p>
      </dsp:txBody>
      <dsp:txXfrm>
        <a:off x="28451" y="2477640"/>
        <a:ext cx="2438092" cy="5259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77B5C5-317B-4076-8203-7ABC8670B433}" type="datetimeFigureOut">
              <a:rPr lang="zh-CN" altLang="en-US" smtClean="0"/>
              <a:t>2017/10/11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1C7A09-AFE5-4A3A-A6C8-4E05935F7F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4822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1C7A09-AFE5-4A3A-A6C8-4E05935F7FD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910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07445-8FA7-49BF-BAC9-92978267F324}" type="datetimeFigureOut">
              <a:rPr lang="zh-CN" altLang="en-US" smtClean="0"/>
              <a:t>2017/10/11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12FF0-E8D3-49F2-BF7F-CB5D40E5B1EE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5805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07445-8FA7-49BF-BAC9-92978267F324}" type="datetimeFigureOut">
              <a:rPr lang="zh-CN" altLang="en-US" smtClean="0"/>
              <a:t>2017/10/11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12FF0-E8D3-49F2-BF7F-CB5D40E5B1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4735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07445-8FA7-49BF-BAC9-92978267F324}" type="datetimeFigureOut">
              <a:rPr lang="zh-CN" altLang="en-US" smtClean="0"/>
              <a:t>2017/10/11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12FF0-E8D3-49F2-BF7F-CB5D40E5B1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9812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07445-8FA7-49BF-BAC9-92978267F324}" type="datetimeFigureOut">
              <a:rPr lang="zh-CN" altLang="en-US" smtClean="0"/>
              <a:t>2017/10/11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12FF0-E8D3-49F2-BF7F-CB5D40E5B1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9380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07445-8FA7-49BF-BAC9-92978267F324}" type="datetimeFigureOut">
              <a:rPr lang="zh-CN" altLang="en-US" smtClean="0"/>
              <a:t>2017/10/11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12FF0-E8D3-49F2-BF7F-CB5D40E5B1EE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2287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07445-8FA7-49BF-BAC9-92978267F324}" type="datetimeFigureOut">
              <a:rPr lang="zh-CN" altLang="en-US" smtClean="0"/>
              <a:t>2017/10/11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12FF0-E8D3-49F2-BF7F-CB5D40E5B1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2456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07445-8FA7-49BF-BAC9-92978267F324}" type="datetimeFigureOut">
              <a:rPr lang="zh-CN" altLang="en-US" smtClean="0"/>
              <a:t>2017/10/11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12FF0-E8D3-49F2-BF7F-CB5D40E5B1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2287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07445-8FA7-49BF-BAC9-92978267F324}" type="datetimeFigureOut">
              <a:rPr lang="zh-CN" altLang="en-US" smtClean="0"/>
              <a:t>2017/10/11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12FF0-E8D3-49F2-BF7F-CB5D40E5B1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3036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07445-8FA7-49BF-BAC9-92978267F324}" type="datetimeFigureOut">
              <a:rPr lang="zh-CN" altLang="en-US" smtClean="0"/>
              <a:t>2017/10/11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12FF0-E8D3-49F2-BF7F-CB5D40E5B1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0600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31A07445-8FA7-49BF-BAC9-92978267F324}" type="datetimeFigureOut">
              <a:rPr lang="zh-CN" altLang="en-US" smtClean="0"/>
              <a:t>2017/10/11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B412FF0-E8D3-49F2-BF7F-CB5D40E5B1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5647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07445-8FA7-49BF-BAC9-92978267F324}" type="datetimeFigureOut">
              <a:rPr lang="zh-CN" altLang="en-US" smtClean="0"/>
              <a:t>2017/10/11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12FF0-E8D3-49F2-BF7F-CB5D40E5B1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1672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1A07445-8FA7-49BF-BAC9-92978267F324}" type="datetimeFigureOut">
              <a:rPr lang="zh-CN" altLang="en-US" smtClean="0"/>
              <a:t>2017/10/11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B412FF0-E8D3-49F2-BF7F-CB5D40E5B1EE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5828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4" r:id="rId1"/>
    <p:sldLayoutId id="2147483915" r:id="rId2"/>
    <p:sldLayoutId id="2147483916" r:id="rId3"/>
    <p:sldLayoutId id="2147483917" r:id="rId4"/>
    <p:sldLayoutId id="2147483918" r:id="rId5"/>
    <p:sldLayoutId id="2147483919" r:id="rId6"/>
    <p:sldLayoutId id="2147483920" r:id="rId7"/>
    <p:sldLayoutId id="2147483921" r:id="rId8"/>
    <p:sldLayoutId id="2147483922" r:id="rId9"/>
    <p:sldLayoutId id="2147483923" r:id="rId10"/>
    <p:sldLayoutId id="2147483924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1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52392" y="1918921"/>
            <a:ext cx="7639216" cy="1568051"/>
          </a:xfrm>
        </p:spPr>
        <p:txBody>
          <a:bodyPr>
            <a:normAutofit/>
          </a:bodyPr>
          <a:lstStyle/>
          <a:p>
            <a:pPr algn="ctr"/>
            <a:r>
              <a:rPr lang="en-US" altLang="zh-CN" sz="5400" dirty="0"/>
              <a:t>Visual Studio</a:t>
            </a:r>
            <a:r>
              <a:rPr lang="zh-CN" altLang="en-US" sz="5400" dirty="0"/>
              <a:t>与</a:t>
            </a:r>
            <a:r>
              <a:rPr lang="en-US" altLang="zh-CN" sz="5400" dirty="0" err="1"/>
              <a:t>CppPlugin</a:t>
            </a:r>
            <a:r>
              <a:rPr lang="zh-CN" altLang="en-US" sz="5400" dirty="0"/>
              <a:t>插件使用讲解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07500" y="4448608"/>
            <a:ext cx="7929000" cy="925691"/>
          </a:xfrm>
        </p:spPr>
        <p:txBody>
          <a:bodyPr>
            <a:noAutofit/>
          </a:bodyPr>
          <a:lstStyle/>
          <a:p>
            <a:pPr algn="r"/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MG1732005 - 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李斐</a:t>
            </a:r>
            <a:endParaRPr lang="en-US" altLang="zh-CN" sz="1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/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mg1732005@smail.nju.edu.cn</a:t>
            </a:r>
          </a:p>
          <a:p>
            <a:pPr algn="r"/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2017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</a:t>
            </a:r>
            <a:r>
              <a:rPr lang="zh-CN" altLang="en-US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endParaRPr lang="zh-CN" altLang="en-US" sz="1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15959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Visual Studio</a:t>
            </a:r>
            <a:r>
              <a:rPr lang="zh-CN" altLang="en-US" dirty="0" smtClean="0"/>
              <a:t>基本操作演示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新建</a:t>
            </a:r>
            <a:r>
              <a:rPr lang="en-US" altLang="zh-CN" dirty="0" smtClean="0"/>
              <a:t>Solution</a:t>
            </a:r>
            <a:r>
              <a:rPr lang="en-US" altLang="zh-CN" dirty="0"/>
              <a:t>/</a:t>
            </a:r>
            <a:r>
              <a:rPr lang="en-US" altLang="zh-CN" dirty="0" smtClean="0"/>
              <a:t>Project</a:t>
            </a:r>
            <a:r>
              <a:rPr lang="zh-CN" altLang="en-US" dirty="0"/>
              <a:t>，</a:t>
            </a:r>
            <a:r>
              <a:rPr lang="en-US" altLang="zh-CN" dirty="0" err="1"/>
              <a:t>Cpp</a:t>
            </a:r>
            <a:r>
              <a:rPr lang="en-US" altLang="zh-CN" dirty="0"/>
              <a:t> File</a:t>
            </a:r>
          </a:p>
          <a:p>
            <a:r>
              <a:rPr lang="en-US" altLang="zh-CN" dirty="0"/>
              <a:t>2. </a:t>
            </a:r>
            <a:r>
              <a:rPr lang="zh-CN" altLang="en-US" dirty="0" smtClean="0"/>
              <a:t>基本</a:t>
            </a:r>
            <a:r>
              <a:rPr lang="zh-CN" altLang="en-US" dirty="0"/>
              <a:t>界面</a:t>
            </a:r>
            <a:r>
              <a:rPr lang="zh-CN" altLang="en-US" dirty="0" smtClean="0"/>
              <a:t>介绍</a:t>
            </a:r>
            <a:endParaRPr lang="en-US" altLang="zh-CN" dirty="0" smtClean="0"/>
          </a:p>
          <a:p>
            <a:r>
              <a:rPr lang="en-US" altLang="zh-CN" dirty="0" smtClean="0"/>
              <a:t>3. </a:t>
            </a:r>
            <a:r>
              <a:rPr lang="zh-CN" altLang="en-US" dirty="0" smtClean="0"/>
              <a:t>项目结构</a:t>
            </a:r>
            <a:endParaRPr lang="zh-CN" altLang="en-US" dirty="0"/>
          </a:p>
          <a:p>
            <a:r>
              <a:rPr lang="en-US" altLang="zh-CN" dirty="0"/>
              <a:t>4</a:t>
            </a:r>
            <a:r>
              <a:rPr lang="en-US" altLang="zh-CN" dirty="0" smtClean="0"/>
              <a:t>. </a:t>
            </a:r>
            <a:r>
              <a:rPr lang="zh-CN" altLang="en-US" dirty="0"/>
              <a:t>编码</a:t>
            </a:r>
          </a:p>
          <a:p>
            <a:r>
              <a:rPr lang="en-US" altLang="zh-CN" dirty="0"/>
              <a:t>5</a:t>
            </a:r>
            <a:r>
              <a:rPr lang="en-US" altLang="zh-CN" dirty="0" smtClean="0"/>
              <a:t>. </a:t>
            </a:r>
            <a:r>
              <a:rPr lang="zh-CN" altLang="en-US" dirty="0"/>
              <a:t>编译与错误窗口</a:t>
            </a:r>
          </a:p>
          <a:p>
            <a:r>
              <a:rPr lang="en-US" altLang="zh-CN" dirty="0"/>
              <a:t>6</a:t>
            </a:r>
            <a:r>
              <a:rPr lang="en-US" altLang="zh-CN" dirty="0" smtClean="0"/>
              <a:t>. </a:t>
            </a:r>
            <a:r>
              <a:rPr lang="zh-CN" altLang="en-US" dirty="0"/>
              <a:t>调试操作与界面</a:t>
            </a:r>
          </a:p>
        </p:txBody>
      </p:sp>
    </p:spTree>
    <p:extLst>
      <p:ext uri="{BB962C8B-B14F-4D97-AF65-F5344CB8AC3E}">
        <p14:creationId xmlns:p14="http://schemas.microsoft.com/office/powerpoint/2010/main" val="1329369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插件选项说明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3213655"/>
              </p:ext>
            </p:extLst>
          </p:nvPr>
        </p:nvGraphicFramePr>
        <p:xfrm>
          <a:off x="2011238" y="2294792"/>
          <a:ext cx="6930539" cy="30333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图片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8262" y="3062995"/>
            <a:ext cx="1694894" cy="1536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598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2960" y="1072954"/>
            <a:ext cx="7543800" cy="724877"/>
          </a:xfrm>
        </p:spPr>
        <p:txBody>
          <a:bodyPr/>
          <a:lstStyle/>
          <a:p>
            <a:r>
              <a:rPr lang="zh-CN" altLang="en-US" dirty="0" smtClean="0"/>
              <a:t>作业编写流程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2296569" y="1838472"/>
            <a:ext cx="4375474" cy="3823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423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VS</a:t>
            </a:r>
            <a:r>
              <a:rPr lang="zh-CN" altLang="en-US" smtClean="0"/>
              <a:t>与插件</a:t>
            </a:r>
            <a:r>
              <a:rPr lang="zh-CN" altLang="en-US" dirty="0" smtClean="0"/>
              <a:t>功能演示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697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注意事项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9603" y="1807699"/>
            <a:ext cx="7915931" cy="4628270"/>
          </a:xfrm>
        </p:spPr>
        <p:txBody>
          <a:bodyPr>
            <a:normAutofit fontScale="77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方正等线" panose="03000509000000000000" pitchFamily="65" charset="-122"/>
                <a:ea typeface="方正等线" panose="03000509000000000000" pitchFamily="65" charset="-122"/>
              </a:rPr>
              <a:t>下载考试题目的位置要求为一个</a:t>
            </a:r>
            <a:r>
              <a:rPr lang="zh-CN" altLang="en-US" dirty="0" smtClean="0">
                <a:solidFill>
                  <a:srgbClr val="FF0000"/>
                </a:solidFill>
                <a:latin typeface="方正等线" panose="03000509000000000000" pitchFamily="65" charset="-122"/>
                <a:ea typeface="方正等线" panose="03000509000000000000" pitchFamily="65" charset="-122"/>
              </a:rPr>
              <a:t>空目录</a:t>
            </a:r>
            <a:r>
              <a:rPr lang="zh-CN" altLang="en-US" dirty="0" smtClean="0">
                <a:latin typeface="方正等线" panose="03000509000000000000" pitchFamily="65" charset="-122"/>
                <a:ea typeface="方正等线" panose="03000509000000000000" pitchFamily="65" charset="-122"/>
              </a:rPr>
              <a:t>，位置无要求</a:t>
            </a:r>
            <a:endParaRPr lang="en-US" altLang="zh-CN" dirty="0" smtClean="0">
              <a:latin typeface="方正等线" panose="03000509000000000000" pitchFamily="65" charset="-122"/>
              <a:ea typeface="方正等线" panose="03000509000000000000" pitchFamily="65" charset="-12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方正等线" panose="03000509000000000000" pitchFamily="65" charset="-122"/>
                <a:ea typeface="方正等线" panose="03000509000000000000" pitchFamily="65" charset="-122"/>
              </a:rPr>
              <a:t> 一道题目建立一个</a:t>
            </a:r>
            <a:r>
              <a:rPr lang="en-US" altLang="zh-CN" dirty="0" smtClean="0">
                <a:latin typeface="方正等线" panose="03000509000000000000" pitchFamily="65" charset="-122"/>
                <a:ea typeface="方正等线" panose="03000509000000000000" pitchFamily="65" charset="-122"/>
              </a:rPr>
              <a:t>C/C++</a:t>
            </a:r>
            <a:r>
              <a:rPr lang="zh-CN" altLang="en-US" dirty="0" smtClean="0">
                <a:latin typeface="方正等线" panose="03000509000000000000" pitchFamily="65" charset="-122"/>
                <a:ea typeface="方正等线" panose="03000509000000000000" pitchFamily="65" charset="-122"/>
              </a:rPr>
              <a:t>项目，</a:t>
            </a:r>
            <a:r>
              <a:rPr lang="zh-CN" altLang="en-US" dirty="0" smtClean="0">
                <a:solidFill>
                  <a:srgbClr val="FF0000"/>
                </a:solidFill>
                <a:latin typeface="方正等线" panose="03000509000000000000" pitchFamily="65" charset="-122"/>
                <a:ea typeface="方正等线" panose="03000509000000000000" pitchFamily="65" charset="-122"/>
              </a:rPr>
              <a:t>项目名称为题目编号</a:t>
            </a:r>
            <a:endParaRPr lang="en-US" altLang="zh-CN" dirty="0" smtClean="0">
              <a:solidFill>
                <a:srgbClr val="FF0000"/>
              </a:solidFill>
              <a:latin typeface="方正等线" panose="03000509000000000000" pitchFamily="65" charset="-122"/>
              <a:ea typeface="方正等线" panose="03000509000000000000" pitchFamily="65" charset="-12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方正等线" panose="03000509000000000000" pitchFamily="65" charset="-122"/>
                <a:ea typeface="方正等线" panose="03000509000000000000" pitchFamily="65" charset="-122"/>
              </a:rPr>
              <a:t> </a:t>
            </a:r>
            <a:r>
              <a:rPr lang="zh-CN" altLang="en-US" dirty="0" smtClean="0">
                <a:solidFill>
                  <a:srgbClr val="FF0000"/>
                </a:solidFill>
                <a:latin typeface="方正等线" panose="03000509000000000000" pitchFamily="65" charset="-122"/>
                <a:ea typeface="方正等线" panose="03000509000000000000" pitchFamily="65" charset="-122"/>
              </a:rPr>
              <a:t>同</a:t>
            </a:r>
            <a:r>
              <a:rPr lang="zh-CN" altLang="en-US" dirty="0">
                <a:solidFill>
                  <a:srgbClr val="FF0000"/>
                </a:solidFill>
                <a:latin typeface="方正等线" panose="03000509000000000000" pitchFamily="65" charset="-122"/>
                <a:ea typeface="方正等线" panose="03000509000000000000" pitchFamily="65" charset="-122"/>
              </a:rPr>
              <a:t>一</a:t>
            </a:r>
            <a:r>
              <a:rPr lang="zh-CN" altLang="en-US" dirty="0" smtClean="0">
                <a:solidFill>
                  <a:srgbClr val="FF0000"/>
                </a:solidFill>
                <a:latin typeface="方正等线" panose="03000509000000000000" pitchFamily="65" charset="-122"/>
                <a:ea typeface="方正等线" panose="03000509000000000000" pitchFamily="65" charset="-122"/>
              </a:rPr>
              <a:t>次考试的所有题目写在同一个解决方案中</a:t>
            </a:r>
            <a:r>
              <a:rPr lang="zh-CN" altLang="en-US" dirty="0" smtClean="0">
                <a:latin typeface="方正等线" panose="03000509000000000000" pitchFamily="65" charset="-122"/>
                <a:ea typeface="方正等线" panose="03000509000000000000" pitchFamily="65" charset="-122"/>
              </a:rPr>
              <a:t>，解决方案名称无要求</a:t>
            </a:r>
            <a:endParaRPr lang="en-US" altLang="zh-CN" dirty="0">
              <a:latin typeface="方正等线" panose="03000509000000000000" pitchFamily="65" charset="-122"/>
              <a:ea typeface="方正等线" panose="03000509000000000000" pitchFamily="65" charset="-12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方正等线" panose="03000509000000000000" pitchFamily="65" charset="-122"/>
                <a:ea typeface="方正等线" panose="03000509000000000000" pitchFamily="65" charset="-122"/>
              </a:rPr>
              <a:t> 一个解决方案中有多个项目，默认只启动其中一个</a:t>
            </a:r>
            <a:endParaRPr lang="en-US" altLang="zh-CN" dirty="0">
              <a:latin typeface="方正等线" panose="03000509000000000000" pitchFamily="65" charset="-122"/>
              <a:ea typeface="方正等线" panose="03000509000000000000" pitchFamily="65" charset="-122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sz="1900" dirty="0">
                <a:latin typeface="方正等线" panose="03000509000000000000" pitchFamily="65" charset="-122"/>
                <a:ea typeface="方正等线" panose="03000509000000000000" pitchFamily="65" charset="-122"/>
              </a:rPr>
              <a:t>解决方案的选项中可以选择以某个项目启动</a:t>
            </a:r>
            <a:endParaRPr lang="en-US" altLang="zh-CN" sz="1900" dirty="0" smtClean="0">
              <a:latin typeface="方正等线" panose="03000509000000000000" pitchFamily="65" charset="-122"/>
              <a:ea typeface="方正等线" panose="03000509000000000000" pitchFamily="65" charset="-12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方正等线" panose="03000509000000000000" pitchFamily="65" charset="-122"/>
                <a:ea typeface="方正等线" panose="03000509000000000000" pitchFamily="65" charset="-122"/>
              </a:rPr>
              <a:t> 请将项目编译为</a:t>
            </a:r>
            <a:r>
              <a:rPr lang="en-US" altLang="zh-CN" dirty="0" smtClean="0">
                <a:solidFill>
                  <a:srgbClr val="FF0000"/>
                </a:solidFill>
                <a:latin typeface="方正等线" panose="03000509000000000000" pitchFamily="65" charset="-122"/>
                <a:ea typeface="方正等线" panose="03000509000000000000" pitchFamily="65" charset="-122"/>
              </a:rPr>
              <a:t>Debug</a:t>
            </a:r>
            <a:r>
              <a:rPr lang="zh-CN" altLang="en-US" dirty="0" smtClean="0">
                <a:solidFill>
                  <a:srgbClr val="FF0000"/>
                </a:solidFill>
                <a:latin typeface="方正等线" panose="03000509000000000000" pitchFamily="65" charset="-122"/>
                <a:ea typeface="方正等线" panose="03000509000000000000" pitchFamily="65" charset="-122"/>
              </a:rPr>
              <a:t>版本</a:t>
            </a:r>
            <a:endParaRPr lang="en-US" altLang="zh-CN" dirty="0" smtClean="0">
              <a:solidFill>
                <a:srgbClr val="FF0000"/>
              </a:solidFill>
              <a:latin typeface="方正等线" panose="03000509000000000000" pitchFamily="65" charset="-122"/>
              <a:ea typeface="方正等线" panose="03000509000000000000" pitchFamily="65" charset="-122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sz="1900" dirty="0">
                <a:latin typeface="方正等线" panose="03000509000000000000" pitchFamily="65" charset="-122"/>
                <a:ea typeface="方正等线" panose="03000509000000000000" pitchFamily="65" charset="-122"/>
              </a:rPr>
              <a:t>插件的测试是基于</a:t>
            </a:r>
            <a:r>
              <a:rPr lang="en-US" altLang="zh-CN" sz="1900" dirty="0">
                <a:latin typeface="方正等线" panose="03000509000000000000" pitchFamily="65" charset="-122"/>
                <a:ea typeface="方正等线" panose="03000509000000000000" pitchFamily="65" charset="-122"/>
              </a:rPr>
              <a:t>Debug</a:t>
            </a:r>
            <a:r>
              <a:rPr lang="zh-CN" altLang="en-US" sz="1900" dirty="0">
                <a:latin typeface="方正等线" panose="03000509000000000000" pitchFamily="65" charset="-122"/>
                <a:ea typeface="方正等线" panose="03000509000000000000" pitchFamily="65" charset="-122"/>
              </a:rPr>
              <a:t>版本的，避免编译器优化</a:t>
            </a:r>
            <a:endParaRPr lang="en-US" altLang="zh-CN" sz="1900" dirty="0">
              <a:latin typeface="方正等线" panose="03000509000000000000" pitchFamily="65" charset="-122"/>
              <a:ea typeface="方正等线" panose="03000509000000000000" pitchFamily="65" charset="-12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方正等线" panose="03000509000000000000" pitchFamily="65" charset="-122"/>
                <a:ea typeface="方正等线" panose="03000509000000000000" pitchFamily="65" charset="-122"/>
              </a:rPr>
              <a:t> 请在</a:t>
            </a:r>
            <a:r>
              <a:rPr lang="zh-CN" altLang="en-US" dirty="0" smtClean="0">
                <a:solidFill>
                  <a:srgbClr val="FF0000"/>
                </a:solidFill>
                <a:latin typeface="方正等线" panose="03000509000000000000" pitchFamily="65" charset="-122"/>
                <a:ea typeface="方正等线" panose="03000509000000000000" pitchFamily="65" charset="-122"/>
              </a:rPr>
              <a:t>编译完成后再进行测试</a:t>
            </a:r>
            <a:r>
              <a:rPr lang="zh-CN" altLang="en-US" dirty="0" smtClean="0">
                <a:latin typeface="方正等线" panose="03000509000000000000" pitchFamily="65" charset="-122"/>
                <a:ea typeface="方正等线" panose="03000509000000000000" pitchFamily="65" charset="-122"/>
              </a:rPr>
              <a:t>，在</a:t>
            </a:r>
            <a:r>
              <a:rPr lang="zh-CN" altLang="en-US" dirty="0" smtClean="0">
                <a:solidFill>
                  <a:srgbClr val="FF0000"/>
                </a:solidFill>
                <a:latin typeface="方正等线" panose="03000509000000000000" pitchFamily="65" charset="-122"/>
                <a:ea typeface="方正等线" panose="03000509000000000000" pitchFamily="65" charset="-122"/>
              </a:rPr>
              <a:t>测试完成后再提交结果</a:t>
            </a:r>
            <a:r>
              <a:rPr lang="zh-CN" altLang="en-US" dirty="0" smtClean="0">
                <a:latin typeface="方正等线" panose="03000509000000000000" pitchFamily="65" charset="-122"/>
                <a:ea typeface="方正等线" panose="03000509000000000000" pitchFamily="65" charset="-122"/>
              </a:rPr>
              <a:t>，否则将无法记录成绩</a:t>
            </a:r>
            <a:endParaRPr lang="en-US" altLang="zh-CN" dirty="0">
              <a:latin typeface="方正等线" panose="03000509000000000000" pitchFamily="65" charset="-122"/>
              <a:ea typeface="方正等线" panose="03000509000000000000" pitchFamily="65" charset="-12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方正等线" panose="03000509000000000000" pitchFamily="65" charset="-122"/>
                <a:ea typeface="方正等线" panose="03000509000000000000" pitchFamily="65" charset="-122"/>
              </a:rPr>
              <a:t> </a:t>
            </a:r>
            <a:r>
              <a:rPr lang="zh-CN" altLang="en-US" dirty="0" smtClean="0">
                <a:latin typeface="方正等线" panose="03000509000000000000" pitchFamily="65" charset="-122"/>
                <a:ea typeface="方正等线" panose="03000509000000000000" pitchFamily="65" charset="-122"/>
              </a:rPr>
              <a:t>消息弹窗可能不在最上层</a:t>
            </a:r>
            <a:endParaRPr lang="en-US" altLang="zh-CN" dirty="0" smtClean="0">
              <a:latin typeface="方正等线" panose="03000509000000000000" pitchFamily="65" charset="-122"/>
              <a:ea typeface="方正等线" panose="03000509000000000000" pitchFamily="65" charset="-122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方正等线" panose="03000509000000000000" pitchFamily="65" charset="-122"/>
                <a:ea typeface="方正等线" panose="03000509000000000000" pitchFamily="65" charset="-122"/>
              </a:rPr>
              <a:t>请切换窗口检查提示弹窗</a:t>
            </a:r>
            <a:endParaRPr lang="en-US" altLang="zh-CN" dirty="0" smtClean="0">
              <a:latin typeface="方正等线" panose="03000509000000000000" pitchFamily="65" charset="-122"/>
              <a:ea typeface="方正等线" panose="03000509000000000000" pitchFamily="65" charset="-12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方正等线" panose="03000509000000000000" pitchFamily="65" charset="-122"/>
                <a:ea typeface="方正等线" panose="03000509000000000000" pitchFamily="65" charset="-122"/>
              </a:rPr>
              <a:t> </a:t>
            </a:r>
            <a:r>
              <a:rPr lang="zh-CN" altLang="en-US" dirty="0" smtClean="0">
                <a:latin typeface="方正等线" panose="03000509000000000000" pitchFamily="65" charset="-122"/>
                <a:ea typeface="方正等线" panose="03000509000000000000" pitchFamily="65" charset="-122"/>
              </a:rPr>
              <a:t>若在练习或考试过程中，</a:t>
            </a:r>
            <a:r>
              <a:rPr lang="en-US" altLang="zh-CN" dirty="0" smtClean="0">
                <a:latin typeface="方正等线" panose="03000509000000000000" pitchFamily="65" charset="-122"/>
                <a:ea typeface="方正等线" panose="03000509000000000000" pitchFamily="65" charset="-122"/>
              </a:rPr>
              <a:t>VS</a:t>
            </a:r>
            <a:r>
              <a:rPr lang="zh-CN" altLang="en-US" dirty="0" smtClean="0">
                <a:latin typeface="方正等线" panose="03000509000000000000" pitchFamily="65" charset="-122"/>
                <a:ea typeface="方正等线" panose="03000509000000000000" pitchFamily="65" charset="-122"/>
              </a:rPr>
              <a:t>出现错误而崩溃，请直接重启</a:t>
            </a:r>
            <a:r>
              <a:rPr lang="en-US" altLang="zh-CN" dirty="0" smtClean="0">
                <a:latin typeface="方正等线" panose="03000509000000000000" pitchFamily="65" charset="-122"/>
                <a:ea typeface="方正等线" panose="03000509000000000000" pitchFamily="65" charset="-122"/>
              </a:rPr>
              <a:t>VS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方正等线" panose="03000509000000000000" pitchFamily="65" charset="-122"/>
                <a:ea typeface="方正等线" panose="03000509000000000000" pitchFamily="65" charset="-122"/>
              </a:rPr>
              <a:t>请直接关闭</a:t>
            </a:r>
            <a:r>
              <a:rPr lang="en-US" altLang="zh-CN" dirty="0" smtClean="0">
                <a:latin typeface="方正等线" panose="03000509000000000000" pitchFamily="65" charset="-122"/>
                <a:ea typeface="方正等线" panose="03000509000000000000" pitchFamily="65" charset="-122"/>
              </a:rPr>
              <a:t>VS</a:t>
            </a:r>
            <a:r>
              <a:rPr lang="zh-CN" altLang="en-US" dirty="0" smtClean="0">
                <a:latin typeface="方正等线" panose="03000509000000000000" pitchFamily="65" charset="-122"/>
                <a:ea typeface="方正等线" panose="03000509000000000000" pitchFamily="65" charset="-122"/>
              </a:rPr>
              <a:t>并</a:t>
            </a:r>
            <a:r>
              <a:rPr lang="zh-CN" altLang="en-US" dirty="0" smtClean="0">
                <a:solidFill>
                  <a:srgbClr val="FF0000"/>
                </a:solidFill>
                <a:latin typeface="方正等线" panose="03000509000000000000" pitchFamily="65" charset="-122"/>
                <a:ea typeface="方正等线" panose="03000509000000000000" pitchFamily="65" charset="-122"/>
              </a:rPr>
              <a:t>重新打开</a:t>
            </a:r>
            <a:r>
              <a:rPr lang="zh-CN" altLang="en-US" dirty="0" smtClean="0">
                <a:latin typeface="方正等线" panose="03000509000000000000" pitchFamily="65" charset="-122"/>
                <a:ea typeface="方正等线" panose="03000509000000000000" pitchFamily="65" charset="-122"/>
              </a:rPr>
              <a:t>，重新登录，</a:t>
            </a:r>
            <a:r>
              <a:rPr lang="zh-CN" altLang="en-US" dirty="0" smtClean="0">
                <a:solidFill>
                  <a:srgbClr val="FF0000"/>
                </a:solidFill>
                <a:latin typeface="方正等线" panose="03000509000000000000" pitchFamily="65" charset="-122"/>
                <a:ea typeface="方正等线" panose="03000509000000000000" pitchFamily="65" charset="-122"/>
              </a:rPr>
              <a:t>确认自己处在正确的练习中</a:t>
            </a:r>
            <a:r>
              <a:rPr lang="zh-CN" altLang="en-US" dirty="0" smtClean="0">
                <a:latin typeface="方正等线" panose="03000509000000000000" pitchFamily="65" charset="-122"/>
                <a:ea typeface="方正等线" panose="03000509000000000000" pitchFamily="65" charset="-122"/>
              </a:rPr>
              <a:t>后，继续练习</a:t>
            </a:r>
            <a:endParaRPr lang="en-US" altLang="zh-CN" dirty="0" smtClean="0">
              <a:latin typeface="方正等线" panose="03000509000000000000" pitchFamily="65" charset="-122"/>
              <a:ea typeface="方正等线" panose="03000509000000000000" pitchFamily="65" charset="-122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方正等线" panose="03000509000000000000" pitchFamily="65" charset="-122"/>
                <a:ea typeface="方正等线" panose="03000509000000000000" pitchFamily="65" charset="-122"/>
              </a:rPr>
              <a:t>插件将保存用户的练习与考试状态</a:t>
            </a:r>
            <a:endParaRPr lang="en-US" altLang="zh-CN" dirty="0">
              <a:latin typeface="方正等线" panose="03000509000000000000" pitchFamily="65" charset="-122"/>
              <a:ea typeface="方正等线" panose="03000509000000000000" pitchFamily="65" charset="-12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方正等线" panose="03000509000000000000" pitchFamily="65" charset="-122"/>
                <a:ea typeface="方正等线" panose="03000509000000000000" pitchFamily="65" charset="-122"/>
              </a:rPr>
              <a:t> </a:t>
            </a:r>
            <a:r>
              <a:rPr lang="zh-CN" altLang="en-US" dirty="0" smtClean="0">
                <a:solidFill>
                  <a:srgbClr val="FF0000"/>
                </a:solidFill>
                <a:latin typeface="方正等线" panose="03000509000000000000" pitchFamily="65" charset="-122"/>
                <a:ea typeface="方正等线" panose="03000509000000000000" pitchFamily="65" charset="-122"/>
              </a:rPr>
              <a:t>请完全在</a:t>
            </a:r>
            <a:r>
              <a:rPr lang="en-US" altLang="zh-CN" dirty="0" smtClean="0">
                <a:solidFill>
                  <a:srgbClr val="FF0000"/>
                </a:solidFill>
                <a:latin typeface="方正等线" panose="03000509000000000000" pitchFamily="65" charset="-122"/>
                <a:ea typeface="方正等线" panose="03000509000000000000" pitchFamily="65" charset="-122"/>
              </a:rPr>
              <a:t>VS</a:t>
            </a:r>
            <a:r>
              <a:rPr lang="zh-CN" altLang="en-US" dirty="0" smtClean="0">
                <a:solidFill>
                  <a:srgbClr val="FF0000"/>
                </a:solidFill>
                <a:latin typeface="方正等线" panose="03000509000000000000" pitchFamily="65" charset="-122"/>
                <a:ea typeface="方正等线" panose="03000509000000000000" pitchFamily="65" charset="-122"/>
              </a:rPr>
              <a:t>中进行编码与调试，尽量使用插件的测试</a:t>
            </a:r>
            <a:r>
              <a:rPr lang="zh-CN" altLang="en-US" dirty="0" smtClean="0">
                <a:solidFill>
                  <a:srgbClr val="FF0000"/>
                </a:solidFill>
                <a:latin typeface="方正等线" panose="03000509000000000000" pitchFamily="65" charset="-122"/>
                <a:ea typeface="方正等线" panose="03000509000000000000" pitchFamily="65" charset="-122"/>
              </a:rPr>
              <a:t>功能</a:t>
            </a:r>
            <a:endParaRPr lang="en-US" altLang="zh-CN" dirty="0" smtClean="0">
              <a:solidFill>
                <a:srgbClr val="FF0000"/>
              </a:solidFill>
              <a:latin typeface="方正等线" panose="03000509000000000000" pitchFamily="65" charset="-122"/>
              <a:ea typeface="方正等线" panose="03000509000000000000" pitchFamily="65" charset="-12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 smtClean="0"/>
              <a:t> </a:t>
            </a:r>
            <a:r>
              <a:rPr lang="zh-CN" altLang="zh-CN" dirty="0" smtClean="0"/>
              <a:t>请勿</a:t>
            </a:r>
            <a:r>
              <a:rPr lang="zh-CN" altLang="zh-CN" dirty="0"/>
              <a:t>随意修改输入流</a:t>
            </a:r>
            <a:endParaRPr lang="en-US" altLang="zh-CN" dirty="0">
              <a:solidFill>
                <a:srgbClr val="FF0000"/>
              </a:solidFill>
              <a:latin typeface="方正等线" panose="03000509000000000000" pitchFamily="65" charset="-122"/>
              <a:ea typeface="方正等线" panose="03000509000000000000" pitchFamily="65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10513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2960" y="430297"/>
            <a:ext cx="7543800" cy="1088068"/>
          </a:xfrm>
        </p:spPr>
        <p:txBody>
          <a:bodyPr/>
          <a:lstStyle/>
          <a:p>
            <a:r>
              <a:rPr lang="zh-CN" altLang="en-US" dirty="0"/>
              <a:t>相关</a:t>
            </a:r>
            <a:r>
              <a:rPr lang="zh-CN" altLang="en-US" dirty="0" smtClean="0"/>
              <a:t>下载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2960" y="2472349"/>
            <a:ext cx="7543800" cy="2750282"/>
          </a:xfrm>
        </p:spPr>
        <p:txBody>
          <a:bodyPr>
            <a:normAutofit lnSpcReduction="10000"/>
          </a:bodyPr>
          <a:lstStyle/>
          <a:p>
            <a:pPr lvl="1"/>
            <a:r>
              <a:rPr lang="en-US" altLang="zh-CN" sz="1800" dirty="0"/>
              <a:t>Visual Studio 2013</a:t>
            </a:r>
          </a:p>
          <a:p>
            <a:pPr lvl="3"/>
            <a:r>
              <a:rPr lang="zh-CN" altLang="en-US" sz="1500" dirty="0"/>
              <a:t>紫荆站</a:t>
            </a:r>
            <a:endParaRPr lang="en-US" altLang="zh-CN" sz="1500" dirty="0"/>
          </a:p>
          <a:p>
            <a:pPr lvl="4"/>
            <a:r>
              <a:rPr lang="en-US" altLang="zh-CN" dirty="0"/>
              <a:t>http://</a:t>
            </a:r>
            <a:r>
              <a:rPr lang="en-US" altLang="zh-CN" dirty="0" smtClean="0"/>
              <a:t>zijingbt.njuftp.org/stats.html?id=85743</a:t>
            </a:r>
          </a:p>
          <a:p>
            <a:pPr lvl="3"/>
            <a:r>
              <a:rPr lang="en-US" altLang="zh-CN" sz="1500" dirty="0"/>
              <a:t>Microsoft</a:t>
            </a:r>
            <a:r>
              <a:rPr lang="zh-CN" altLang="en-US" sz="1500" dirty="0"/>
              <a:t>官网</a:t>
            </a:r>
            <a:endParaRPr lang="en-US" altLang="zh-CN" sz="1500" dirty="0"/>
          </a:p>
          <a:p>
            <a:pPr lvl="4"/>
            <a:r>
              <a:rPr lang="en-US" altLang="zh-CN" dirty="0"/>
              <a:t>https://www.visualstudio.com/zh-hans/vs/older-downloads</a:t>
            </a:r>
            <a:r>
              <a:rPr lang="en-US" altLang="zh-CN" dirty="0" smtClean="0"/>
              <a:t>/</a:t>
            </a:r>
          </a:p>
          <a:p>
            <a:pPr lvl="4"/>
            <a:r>
              <a:rPr lang="zh-CN" altLang="en-US" dirty="0" smtClean="0"/>
              <a:t>登录微软账号，选择</a:t>
            </a:r>
            <a:r>
              <a:rPr lang="en-US" altLang="zh-CN" dirty="0" smtClean="0"/>
              <a:t>”</a:t>
            </a:r>
            <a:r>
              <a:rPr lang="en-US" altLang="zh-CN" dirty="0"/>
              <a:t> join the VS Dev Essential</a:t>
            </a:r>
            <a:r>
              <a:rPr lang="en-US" altLang="zh-CN" dirty="0" smtClean="0"/>
              <a:t>”</a:t>
            </a:r>
            <a:endParaRPr lang="en-US" altLang="zh-CN" dirty="0"/>
          </a:p>
          <a:p>
            <a:pPr lvl="4"/>
            <a:r>
              <a:rPr lang="zh-CN" altLang="en-US" dirty="0" smtClean="0"/>
              <a:t>选择</a:t>
            </a:r>
            <a:r>
              <a:rPr lang="en-US" altLang="zh-CN" dirty="0" smtClean="0"/>
              <a:t>Download</a:t>
            </a:r>
            <a:r>
              <a:rPr lang="zh-CN" altLang="en-US" dirty="0" smtClean="0"/>
              <a:t>，搜索</a:t>
            </a:r>
            <a:r>
              <a:rPr lang="en-US" altLang="zh-CN" dirty="0" smtClean="0"/>
              <a:t>Visual Studio 2013</a:t>
            </a:r>
            <a:r>
              <a:rPr lang="zh-CN" altLang="en-US" dirty="0" smtClean="0"/>
              <a:t>，选择合适版本下载</a:t>
            </a:r>
            <a:endParaRPr lang="en-US" altLang="zh-CN" dirty="0" smtClean="0"/>
          </a:p>
          <a:p>
            <a:pPr lvl="3"/>
            <a:endParaRPr lang="en-US" altLang="zh-CN" sz="1500" dirty="0"/>
          </a:p>
          <a:p>
            <a:pPr lvl="2"/>
            <a:endParaRPr lang="en-US" altLang="zh-CN" sz="1500" dirty="0"/>
          </a:p>
          <a:p>
            <a:pPr lvl="1"/>
            <a:r>
              <a:rPr lang="en-US" altLang="zh-CN" sz="1800" dirty="0" err="1"/>
              <a:t>CppPlugin.visx</a:t>
            </a:r>
            <a:r>
              <a:rPr lang="zh-CN" altLang="en-US" sz="1800" dirty="0"/>
              <a:t>、</a:t>
            </a:r>
            <a:r>
              <a:rPr lang="en-US" altLang="zh-CN" sz="1800" dirty="0" err="1"/>
              <a:t>CppMonitor.visx</a:t>
            </a:r>
            <a:endParaRPr lang="en-US" altLang="zh-CN" sz="1800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53645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联系方式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77033" y="2453054"/>
            <a:ext cx="50643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zh-CN" altLang="en-US" dirty="0"/>
              <a:t>李斐</a:t>
            </a:r>
            <a:endParaRPr lang="en-US" altLang="zh-CN" dirty="0"/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altLang="zh-CN" dirty="0"/>
              <a:t>MG1732005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altLang="zh-CN" dirty="0"/>
              <a:t>mg1732005@smail.nju.edu.cn</a:t>
            </a:r>
          </a:p>
        </p:txBody>
      </p:sp>
    </p:spTree>
    <p:extLst>
      <p:ext uri="{BB962C8B-B14F-4D97-AF65-F5344CB8AC3E}">
        <p14:creationId xmlns:p14="http://schemas.microsoft.com/office/powerpoint/2010/main" val="4028305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环境</a:t>
            </a:r>
            <a:r>
              <a:rPr lang="zh-CN" altLang="en-US" dirty="0"/>
              <a:t>配置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2960" y="1995854"/>
            <a:ext cx="7543800" cy="3500609"/>
          </a:xfrm>
        </p:spPr>
        <p:txBody>
          <a:bodyPr>
            <a:normAutofit/>
          </a:bodyPr>
          <a:lstStyle/>
          <a:p>
            <a:pPr lvl="1"/>
            <a:r>
              <a:rPr lang="en-US" altLang="zh-CN" sz="2800" dirty="0"/>
              <a:t>Windows </a:t>
            </a:r>
            <a:r>
              <a:rPr lang="zh-CN" altLang="en-US" sz="2800" dirty="0"/>
              <a:t>操作系统</a:t>
            </a:r>
            <a:endParaRPr lang="en-US" altLang="zh-CN" sz="2800" dirty="0"/>
          </a:p>
          <a:p>
            <a:pPr lvl="3"/>
            <a:r>
              <a:rPr lang="en-US" altLang="zh-CN" sz="2000" dirty="0"/>
              <a:t>mac</a:t>
            </a:r>
            <a:r>
              <a:rPr lang="zh-CN" altLang="en-US" sz="2000" dirty="0"/>
              <a:t>用户使用虚拟机或机房电脑</a:t>
            </a:r>
            <a:endParaRPr lang="en-US" altLang="zh-CN" sz="2000" dirty="0"/>
          </a:p>
          <a:p>
            <a:pPr lvl="1"/>
            <a:r>
              <a:rPr lang="en-US" altLang="zh-CN" sz="2800" dirty="0"/>
              <a:t>Visual Studio 2013</a:t>
            </a:r>
          </a:p>
          <a:p>
            <a:pPr lvl="3"/>
            <a:r>
              <a:rPr lang="en-US" altLang="zh-CN" sz="2000" dirty="0" smtClean="0"/>
              <a:t>Community/professional/enterprise</a:t>
            </a:r>
            <a:r>
              <a:rPr lang="en-US" altLang="zh-CN" sz="2000" dirty="0"/>
              <a:t>/</a:t>
            </a:r>
            <a:r>
              <a:rPr lang="en-US" altLang="zh-CN" sz="2000" dirty="0" smtClean="0"/>
              <a:t>ultimate</a:t>
            </a:r>
            <a:endParaRPr lang="en-US" altLang="zh-CN" sz="2000" dirty="0"/>
          </a:p>
          <a:p>
            <a:pPr lvl="3"/>
            <a:r>
              <a:rPr lang="zh-CN" altLang="en-US" sz="2000" dirty="0"/>
              <a:t>下载地址后附</a:t>
            </a:r>
            <a:endParaRPr lang="en-US" altLang="zh-CN" sz="2000" dirty="0"/>
          </a:p>
          <a:p>
            <a:pPr lvl="1"/>
            <a:r>
              <a:rPr lang="en-US" altLang="zh-CN" sz="2800" dirty="0" err="1"/>
              <a:t>CppPlugin.vsix</a:t>
            </a:r>
            <a:endParaRPr lang="en-US" altLang="zh-CN" sz="2800" dirty="0"/>
          </a:p>
          <a:p>
            <a:pPr lvl="1"/>
            <a:r>
              <a:rPr lang="en-US" altLang="zh-CN" sz="2800" dirty="0" err="1"/>
              <a:t>CppMonitor.vsix</a:t>
            </a:r>
            <a:endParaRPr lang="en-US" altLang="zh-CN" sz="2800" dirty="0"/>
          </a:p>
          <a:p>
            <a:pPr lvl="3"/>
            <a:r>
              <a:rPr lang="zh-CN" altLang="en-US" sz="2000" dirty="0"/>
              <a:t>后续提供下载地址</a:t>
            </a:r>
          </a:p>
        </p:txBody>
      </p:sp>
    </p:spTree>
    <p:extLst>
      <p:ext uri="{BB962C8B-B14F-4D97-AF65-F5344CB8AC3E}">
        <p14:creationId xmlns:p14="http://schemas.microsoft.com/office/powerpoint/2010/main" val="526320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环境配置过程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1943449"/>
              </p:ext>
            </p:extLst>
          </p:nvPr>
        </p:nvGraphicFramePr>
        <p:xfrm>
          <a:off x="822722" y="2241948"/>
          <a:ext cx="7543800" cy="30170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4071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彻底卸载旧版本</a:t>
            </a:r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790428" y="2105562"/>
            <a:ext cx="7608863" cy="3017520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0. </a:t>
            </a:r>
            <a:r>
              <a:rPr lang="zh-CN" altLang="en-US" dirty="0" smtClean="0">
                <a:solidFill>
                  <a:srgbClr val="FF0000"/>
                </a:solidFill>
              </a:rPr>
              <a:t>注意，在卸载</a:t>
            </a:r>
            <a:r>
              <a:rPr lang="en-US" altLang="zh-CN" dirty="0" smtClean="0">
                <a:solidFill>
                  <a:srgbClr val="FF0000"/>
                </a:solidFill>
              </a:rPr>
              <a:t>Visual Studio</a:t>
            </a:r>
            <a:r>
              <a:rPr lang="zh-CN" altLang="en-US" dirty="0">
                <a:solidFill>
                  <a:srgbClr val="FF0000"/>
                </a:solidFill>
              </a:rPr>
              <a:t>主体</a:t>
            </a:r>
            <a:r>
              <a:rPr lang="zh-CN" altLang="en-US" dirty="0" smtClean="0">
                <a:solidFill>
                  <a:srgbClr val="FF0000"/>
                </a:solidFill>
              </a:rPr>
              <a:t>程序之前，请将手动安装的语言包或扩展包在控制面板卸载。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/>
              <a:t>1. </a:t>
            </a:r>
            <a:r>
              <a:rPr lang="zh-CN" altLang="en-US" dirty="0" smtClean="0"/>
              <a:t>在</a:t>
            </a:r>
            <a:r>
              <a:rPr lang="en-US" altLang="zh-CN" dirty="0" smtClean="0"/>
              <a:t>C</a:t>
            </a:r>
            <a:r>
              <a:rPr lang="zh-CN" altLang="en-US" dirty="0" smtClean="0"/>
              <a:t>盘搜索</a:t>
            </a:r>
            <a:r>
              <a:rPr lang="en-US" altLang="zh-CN" dirty="0" smtClean="0"/>
              <a:t>vs_community.exe</a:t>
            </a:r>
            <a:r>
              <a:rPr lang="zh-CN" altLang="en-US" dirty="0" smtClean="0"/>
              <a:t>（专业版</a:t>
            </a:r>
            <a:r>
              <a:rPr lang="en-US" altLang="zh-CN" dirty="0" smtClean="0"/>
              <a:t>/</a:t>
            </a:r>
            <a:r>
              <a:rPr lang="zh-CN" altLang="en-US" dirty="0" smtClean="0"/>
              <a:t>企业版，</a:t>
            </a:r>
            <a:r>
              <a:rPr lang="en-US" altLang="zh-CN" dirty="0" smtClean="0"/>
              <a:t>vs_professional.exe /vs_enterprise.exe 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 smtClean="0"/>
              <a:t>2. </a:t>
            </a:r>
            <a:r>
              <a:rPr lang="zh-CN" altLang="en-US" dirty="0" smtClean="0"/>
              <a:t>复制*</a:t>
            </a:r>
            <a:r>
              <a:rPr lang="en-US" altLang="zh-CN" dirty="0" smtClean="0"/>
              <a:t>.exe</a:t>
            </a:r>
            <a:r>
              <a:rPr lang="zh-CN" altLang="en-US" dirty="0" smtClean="0"/>
              <a:t>文件的路径（图中为 </a:t>
            </a:r>
            <a:r>
              <a:rPr lang="en-US" altLang="zh-CN" dirty="0" smtClean="0"/>
              <a:t>C</a:t>
            </a:r>
            <a:r>
              <a:rPr lang="en-US" altLang="zh-CN" dirty="0"/>
              <a:t>:\ProgramData\Package Cache\{96a8b90c-0a91-4e76-ab34-730c23923d11} 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en-US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81" y="3438476"/>
            <a:ext cx="9118555" cy="67026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4143" y="5024259"/>
            <a:ext cx="4921429" cy="11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638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彻底卸载旧版本</a:t>
            </a:r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822960" y="2241551"/>
            <a:ext cx="7543800" cy="3017520"/>
          </a:xfrm>
        </p:spPr>
        <p:txBody>
          <a:bodyPr/>
          <a:lstStyle/>
          <a:p>
            <a:r>
              <a:rPr lang="en-US" altLang="zh-CN" dirty="0"/>
              <a:t>3</a:t>
            </a:r>
            <a:r>
              <a:rPr lang="en-US" altLang="zh-CN" dirty="0" smtClean="0"/>
              <a:t>. </a:t>
            </a:r>
            <a:r>
              <a:rPr lang="zh-CN" altLang="en-US" dirty="0" smtClean="0"/>
              <a:t>以管理员身份启动</a:t>
            </a:r>
            <a:r>
              <a:rPr lang="en-US" altLang="zh-CN" dirty="0" err="1" smtClean="0"/>
              <a:t>cmd</a:t>
            </a:r>
            <a:r>
              <a:rPr lang="zh-CN" altLang="en-US" dirty="0" smtClean="0"/>
              <a:t>，进入目录，输入卸载命令。</a:t>
            </a:r>
            <a:endParaRPr lang="en-US" altLang="zh-CN" dirty="0" smtClean="0"/>
          </a:p>
          <a:p>
            <a:r>
              <a:rPr lang="en-US" altLang="zh-CN" dirty="0" smtClean="0"/>
              <a:t>Cd</a:t>
            </a:r>
            <a:r>
              <a:rPr lang="zh-CN" altLang="en-US" dirty="0" smtClean="0"/>
              <a:t>  </a:t>
            </a:r>
            <a:r>
              <a:rPr lang="en-US" altLang="zh-CN" dirty="0"/>
              <a:t>C:\ProgramData\Package Cache\{96a8b90c-0a91-4e76-ab34-730c23923d11} </a:t>
            </a:r>
            <a:endParaRPr lang="en-US" altLang="zh-CN" dirty="0" smtClean="0"/>
          </a:p>
          <a:p>
            <a:r>
              <a:rPr lang="en-US" altLang="zh-CN" dirty="0" smtClean="0"/>
              <a:t>vs_community.exe /uninstall /force</a:t>
            </a:r>
          </a:p>
          <a:p>
            <a:endParaRPr lang="en-US" altLang="zh-CN" dirty="0" smtClean="0"/>
          </a:p>
          <a:p>
            <a:endParaRPr lang="en-US" altLang="zh-CN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368" y="1298056"/>
            <a:ext cx="8664983" cy="4528828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688123" y="1951892"/>
            <a:ext cx="4932485" cy="21101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958861" y="4056185"/>
            <a:ext cx="2655277" cy="21101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0380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彻底卸载旧版本</a:t>
            </a:r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822960" y="2241551"/>
            <a:ext cx="7543800" cy="3017520"/>
          </a:xfrm>
        </p:spPr>
        <p:txBody>
          <a:bodyPr/>
          <a:lstStyle/>
          <a:p>
            <a:r>
              <a:rPr lang="en-US" altLang="zh-CN" dirty="0" smtClean="0"/>
              <a:t>4. </a:t>
            </a:r>
            <a:r>
              <a:rPr lang="zh-CN" altLang="en-US" dirty="0" smtClean="0"/>
              <a:t>等待卸载完成。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2679" y="984738"/>
            <a:ext cx="3798486" cy="5317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955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安装</a:t>
            </a:r>
            <a:r>
              <a:rPr lang="en-US" altLang="zh-CN" dirty="0" smtClean="0"/>
              <a:t>Visual Studio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2960" y="2307982"/>
            <a:ext cx="3766625" cy="2980592"/>
          </a:xfrm>
        </p:spPr>
        <p:txBody>
          <a:bodyPr>
            <a:noAutofit/>
          </a:bodyPr>
          <a:lstStyle/>
          <a:p>
            <a:r>
              <a:rPr lang="en-US" altLang="zh-CN" sz="1800" dirty="0"/>
              <a:t>1. </a:t>
            </a:r>
            <a:r>
              <a:rPr lang="zh-CN" altLang="en-US" sz="1800" dirty="0"/>
              <a:t>挂载安装镜像</a:t>
            </a:r>
            <a:r>
              <a:rPr lang="en-US" altLang="zh-CN" sz="1800" dirty="0"/>
              <a:t>vs2013.4_ce_enu.iso</a:t>
            </a:r>
            <a:r>
              <a:rPr lang="zh-CN" altLang="en-US" sz="1800" dirty="0"/>
              <a:t>。</a:t>
            </a:r>
            <a:endParaRPr lang="en-US" altLang="zh-CN" sz="1800" dirty="0"/>
          </a:p>
          <a:p>
            <a:r>
              <a:rPr lang="en-US" altLang="zh-CN" sz="1800" dirty="0"/>
              <a:t>2. </a:t>
            </a:r>
            <a:r>
              <a:rPr lang="zh-CN" altLang="en-US" sz="1800" dirty="0"/>
              <a:t>运行</a:t>
            </a:r>
            <a:r>
              <a:rPr lang="en-US" altLang="zh-CN" sz="1800" dirty="0"/>
              <a:t>vs_community.exe</a:t>
            </a:r>
            <a:r>
              <a:rPr lang="zh-CN" altLang="en-US" sz="1800" dirty="0"/>
              <a:t>启动安装。</a:t>
            </a:r>
            <a:endParaRPr lang="en-US" altLang="zh-CN" sz="1800" dirty="0"/>
          </a:p>
          <a:p>
            <a:r>
              <a:rPr lang="en-US" altLang="zh-CN" sz="1800" dirty="0"/>
              <a:t>3. </a:t>
            </a:r>
            <a:r>
              <a:rPr lang="zh-CN" altLang="en-US" sz="1800" dirty="0"/>
              <a:t>安装位置自选。</a:t>
            </a:r>
            <a:endParaRPr lang="en-US" altLang="zh-CN" sz="1800" dirty="0"/>
          </a:p>
          <a:p>
            <a:r>
              <a:rPr lang="en-US" altLang="zh-CN" sz="1800" dirty="0"/>
              <a:t>4. </a:t>
            </a:r>
            <a:r>
              <a:rPr lang="zh-CN" altLang="en-US" sz="1800" dirty="0"/>
              <a:t>可选组件只需勾选</a:t>
            </a:r>
            <a:r>
              <a:rPr lang="en-US" altLang="zh-CN" sz="1800" dirty="0"/>
              <a:t>Microsoft Foundation Classes for C++</a:t>
            </a:r>
          </a:p>
          <a:p>
            <a:r>
              <a:rPr lang="en-US" altLang="zh-CN" sz="1800" dirty="0"/>
              <a:t>5. </a:t>
            </a:r>
            <a:r>
              <a:rPr lang="zh-CN" altLang="en-US" sz="1800" dirty="0"/>
              <a:t>选择</a:t>
            </a:r>
            <a:r>
              <a:rPr lang="en-US" altLang="zh-CN" sz="1800" dirty="0"/>
              <a:t>install</a:t>
            </a:r>
            <a:r>
              <a:rPr lang="zh-CN" altLang="en-US" sz="1800" dirty="0"/>
              <a:t>，等待安装完成</a:t>
            </a:r>
            <a:r>
              <a:rPr lang="zh-CN" altLang="en-US" sz="1800" dirty="0" smtClean="0"/>
              <a:t>。（</a:t>
            </a:r>
            <a:r>
              <a:rPr lang="en-US" altLang="zh-CN" sz="1800" dirty="0" smtClean="0"/>
              <a:t>30-60min</a:t>
            </a:r>
            <a:r>
              <a:rPr lang="zh-CN" altLang="en-US" sz="1800" dirty="0" smtClean="0"/>
              <a:t>）</a:t>
            </a:r>
            <a:endParaRPr lang="zh-CN" altLang="en-US" sz="1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566" y="1221671"/>
            <a:ext cx="3487249" cy="4882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220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安装</a:t>
            </a:r>
            <a:r>
              <a:rPr lang="en-US" altLang="zh-CN" dirty="0" err="1" smtClean="0"/>
              <a:t>CppPlugin</a:t>
            </a:r>
            <a:r>
              <a:rPr lang="zh-CN" altLang="en-US" dirty="0" smtClean="0"/>
              <a:t>与</a:t>
            </a:r>
            <a:r>
              <a:rPr lang="en-US" altLang="zh-CN" dirty="0" err="1" smtClean="0"/>
              <a:t>CppMonitor</a:t>
            </a:r>
            <a:r>
              <a:rPr lang="zh-CN" altLang="en-US" dirty="0" smtClean="0"/>
              <a:t>插件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51014" y="2977719"/>
            <a:ext cx="3783239" cy="281641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245" y="2977720"/>
            <a:ext cx="3783240" cy="2816411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822960" y="2172874"/>
            <a:ext cx="754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在确认完成</a:t>
            </a:r>
            <a:r>
              <a:rPr lang="en-US" altLang="zh-CN" dirty="0"/>
              <a:t>VS2013</a:t>
            </a:r>
            <a:r>
              <a:rPr lang="zh-CN" altLang="en-US" dirty="0"/>
              <a:t>的安装后，双击</a:t>
            </a:r>
            <a:r>
              <a:rPr lang="en-US" altLang="zh-CN" dirty="0" err="1"/>
              <a:t>CppPlugin.vsix</a:t>
            </a:r>
            <a:r>
              <a:rPr lang="zh-CN" altLang="en-US" dirty="0"/>
              <a:t>与</a:t>
            </a:r>
            <a:r>
              <a:rPr lang="en-US" altLang="zh-CN" dirty="0" err="1" smtClean="0"/>
              <a:t>CppMonitor.vsix</a:t>
            </a:r>
            <a:r>
              <a:rPr lang="zh-CN" altLang="en-US" dirty="0" smtClean="0"/>
              <a:t>安装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622427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配置完成截图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8020" y="2327884"/>
            <a:ext cx="4670712" cy="3227927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065690" y="3176916"/>
            <a:ext cx="2340953" cy="7649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148" y="3140140"/>
            <a:ext cx="3269957" cy="801708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2697041" y="3297116"/>
            <a:ext cx="494567" cy="1912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6" name="文本框 5"/>
          <p:cNvSpPr txBox="1"/>
          <p:nvPr/>
        </p:nvSpPr>
        <p:spPr>
          <a:xfrm>
            <a:off x="4403497" y="1958552"/>
            <a:ext cx="3819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[TOOLS -&gt; Extensions and Updates]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9860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810</TotalTime>
  <Words>669</Words>
  <Application>Microsoft Office PowerPoint</Application>
  <PresentationFormat>全屏显示(4:3)</PresentationFormat>
  <Paragraphs>98</Paragraphs>
  <Slides>16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4" baseType="lpstr">
      <vt:lpstr>等线</vt:lpstr>
      <vt:lpstr>方正等线</vt:lpstr>
      <vt:lpstr>宋体</vt:lpstr>
      <vt:lpstr>微软雅黑</vt:lpstr>
      <vt:lpstr>Arial</vt:lpstr>
      <vt:lpstr>Calibri</vt:lpstr>
      <vt:lpstr>Calibri Light</vt:lpstr>
      <vt:lpstr>回顾</vt:lpstr>
      <vt:lpstr>Visual Studio与CppPlugin插件使用讲解</vt:lpstr>
      <vt:lpstr>环境配置</vt:lpstr>
      <vt:lpstr>环境配置过程</vt:lpstr>
      <vt:lpstr>彻底卸载旧版本</vt:lpstr>
      <vt:lpstr>彻底卸载旧版本</vt:lpstr>
      <vt:lpstr>彻底卸载旧版本</vt:lpstr>
      <vt:lpstr>安装Visual Studio</vt:lpstr>
      <vt:lpstr>安装CppPlugin与CppMonitor插件</vt:lpstr>
      <vt:lpstr>配置完成截图</vt:lpstr>
      <vt:lpstr>Visual Studio基本操作演示</vt:lpstr>
      <vt:lpstr>插件选项说明</vt:lpstr>
      <vt:lpstr>作业编写流程</vt:lpstr>
      <vt:lpstr>VS与插件功能演示</vt:lpstr>
      <vt:lpstr>注意事项</vt:lpstr>
      <vt:lpstr>相关下载</vt:lpstr>
      <vt:lpstr>联系方式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VS插件使用讲解</dc:title>
  <dc:creator>Youhua Wu</dc:creator>
  <cp:lastModifiedBy>Windows 用户</cp:lastModifiedBy>
  <cp:revision>177</cp:revision>
  <dcterms:created xsi:type="dcterms:W3CDTF">2016-12-07T08:19:27Z</dcterms:created>
  <dcterms:modified xsi:type="dcterms:W3CDTF">2017-10-11T07:35:44Z</dcterms:modified>
</cp:coreProperties>
</file>