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22,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70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426F42B8-BDC7-C8A5-C101-86487E54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855B63-705F-9F2D-90B1-19170331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Astronamics</a:t>
            </a:r>
            <a:endParaRPr lang="ko-KR" alt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ECB4C-F986-50F9-7B30-C9E9E185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21011323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이승진</a:t>
            </a:r>
          </a:p>
        </p:txBody>
      </p:sp>
    </p:spTree>
    <p:extLst>
      <p:ext uri="{BB962C8B-B14F-4D97-AF65-F5344CB8AC3E}">
        <p14:creationId xmlns:p14="http://schemas.microsoft.com/office/powerpoint/2010/main" val="11996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BDE02EA-DE63-B688-1A69-1AD12714AA41}"/>
              </a:ext>
            </a:extLst>
          </p:cNvPr>
          <p:cNvSpPr txBox="1">
            <a:spLocks/>
          </p:cNvSpPr>
          <p:nvPr/>
        </p:nvSpPr>
        <p:spPr>
          <a:xfrm>
            <a:off x="1160106" y="606084"/>
            <a:ext cx="5327373" cy="23199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DropDown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선택에 따라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nav.mat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파일에서 위성 정보를 받습니다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Km, sec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표현함에 따라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설정하였습니다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ECI_pos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ECEF_pos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시간의 변화에 따른 위치 좌표들의 행렬을 의미합니다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Track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필요한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lat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또한 시간의 변화에 따른 각도를 행렬로 저장합니다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D5D5C88-D4CF-92DA-0DD2-A1E93CF62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2733" y="220046"/>
            <a:ext cx="2398268" cy="41031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F7F258-D620-4D22-9798-C4CEC402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008" y="4543230"/>
            <a:ext cx="2658203" cy="2072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F474D9-1DC1-FD69-E81C-A00A40692FC4}"/>
              </a:ext>
            </a:extLst>
          </p:cNvPr>
          <p:cNvSpPr txBox="1"/>
          <p:nvPr/>
        </p:nvSpPr>
        <p:spPr>
          <a:xfrm>
            <a:off x="1160106" y="4975860"/>
            <a:ext cx="5547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과제는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Matlab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앱 디자이너를 사용하여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Sky plot, Ground Track, ECI Frame View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출력하도록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구성하였습니다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Slider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EditField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조건을 바꿀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5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4CA9120-E18B-D171-9762-5E9DAF5A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AA8A12C-E5CE-E442-D912-586FA56E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713" y="1390811"/>
            <a:ext cx="2942813" cy="3627120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timerange</a:t>
            </a:r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 슬라이더의 값에 따라 변하여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 시간만큼 시간 전진을 하여 반복합니다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변화에 따라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변하며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iteration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값의 근사치를 얻어내어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anomoly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얻어내어 위성을 위치 좌표를 행렬식으로 저장합니다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2B1E581-7404-3BD5-0D8F-27467E29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88" y="3291840"/>
            <a:ext cx="5830492" cy="2527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1BFBF-6804-4CC9-2D37-D26F6A24C6C9}"/>
              </a:ext>
            </a:extLst>
          </p:cNvPr>
          <p:cNvSpPr txBox="1"/>
          <p:nvPr/>
        </p:nvSpPr>
        <p:spPr>
          <a:xfrm>
            <a:off x="6406338" y="4037076"/>
            <a:ext cx="5785658" cy="162465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Track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-170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170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사이로 이동할 때 직선이 생기는 오류가 나타난다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이때의 오류를 잡기 위해 코드처럼 해당 지점 기준으로 나누어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D25725-4330-5578-E0B3-957D496F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" y="177912"/>
            <a:ext cx="7127312" cy="19252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A5532-F20B-12D3-E461-4BBDEE4D1132}"/>
              </a:ext>
            </a:extLst>
          </p:cNvPr>
          <p:cNvSpPr txBox="1"/>
          <p:nvPr/>
        </p:nvSpPr>
        <p:spPr>
          <a:xfrm>
            <a:off x="7418209" y="417864"/>
            <a:ext cx="4541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ECEF_pos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ECEF2ENU_DCM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행렬 곱으로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ENU_pos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얻어내어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Azimuth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Elevation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Azimuth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-90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도를 넘는 구간이 있어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-180~180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360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도로 바꿨습니다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60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EC5C2-3335-A983-3D38-5757437F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F446D42-CD57-2A6E-7997-27F648F2D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51" y="2824065"/>
            <a:ext cx="3615490" cy="281891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60FCBF-C5BE-AE6F-2BFA-4C830D4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56" y="2824065"/>
            <a:ext cx="3615489" cy="28189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5CAAC2-E95A-9912-262A-2B88BB27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060" y="2824065"/>
            <a:ext cx="3615489" cy="28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8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BEC5C2-3335-A983-3D38-5757437F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ko-KR" altLang="en-US"/>
              <a:t>결과분석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B31F5B8-D98F-675B-7009-084210AB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Trimble GNSS Planning</a:t>
            </a:r>
            <a:r>
              <a:rPr lang="ko-KR" altLang="en-US" sz="1600" dirty="0"/>
              <a:t>에서 나온 결과를 비교한 결과 상이함을 알 수 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E7350F9-3549-75E7-A61C-D4CB1A290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2" r="19889" b="1"/>
          <a:stretch/>
        </p:blipFill>
        <p:spPr>
          <a:xfrm>
            <a:off x="7079732" y="975646"/>
            <a:ext cx="4411228" cy="4411228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39" name="Rectangle 2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28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214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Malgun Gothic</vt:lpstr>
      <vt:lpstr>Amasis MT Pro Medium</vt:lpstr>
      <vt:lpstr>Arial</vt:lpstr>
      <vt:lpstr>GradientRiseVTI</vt:lpstr>
      <vt:lpstr>Astronamics</vt:lpstr>
      <vt:lpstr>PowerPoint 프레젠테이션</vt:lpstr>
      <vt:lpstr>PowerPoint 프레젠테이션</vt:lpstr>
      <vt:lpstr>PowerPoint 프레젠테이션</vt:lpstr>
      <vt:lpstr>결과</vt:lpstr>
      <vt:lpstr>결과분석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Astronamics</dc:title>
  <dc:creator>이승진</dc:creator>
  <cp:lastModifiedBy>이승진</cp:lastModifiedBy>
  <cp:revision>83</cp:revision>
  <dcterms:created xsi:type="dcterms:W3CDTF">2023-06-22T05:17:35Z</dcterms:created>
  <dcterms:modified xsi:type="dcterms:W3CDTF">2023-06-22T10:26:37Z</dcterms:modified>
</cp:coreProperties>
</file>