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22,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70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426F42B8-BDC7-C8A5-C101-86487E54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855B63-705F-9F2D-90B1-19170331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Astronamics</a:t>
            </a:r>
            <a:endParaRPr lang="ko-KR" alt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ECB4C-F986-50F9-7B30-C9E9E18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21011323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이승진</a:t>
            </a:r>
          </a:p>
        </p:txBody>
      </p:sp>
    </p:spTree>
    <p:extLst>
      <p:ext uri="{BB962C8B-B14F-4D97-AF65-F5344CB8AC3E}">
        <p14:creationId xmlns:p14="http://schemas.microsoft.com/office/powerpoint/2010/main" val="11996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BDE02EA-DE63-B688-1A69-1AD12714AA41}"/>
              </a:ext>
            </a:extLst>
          </p:cNvPr>
          <p:cNvSpPr txBox="1">
            <a:spLocks/>
          </p:cNvSpPr>
          <p:nvPr/>
        </p:nvSpPr>
        <p:spPr>
          <a:xfrm>
            <a:off x="1270098" y="928033"/>
            <a:ext cx="5327373" cy="23199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DropDown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선택에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nav.mat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파일에서 위성 정보를 받습니다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Km, sec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표현함에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설정하였습니다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ECI_pos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시간의 변화에 따른 위치 좌표들의 행렬을 의미합니다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for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문안에서 행렬의 크기가 커지므로 미리 선언을 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필요한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latitude, longitude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또한 시간의 변화에 따른 각도를 행렬로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>
              <a:lnSpc>
                <a:spcPct val="11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D5D5C88-D4CF-92DA-0DD2-A1E93CF6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733" y="220046"/>
            <a:ext cx="2398268" cy="4103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F7F258-D620-4D22-9798-C4CEC402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08" y="4543230"/>
            <a:ext cx="2658203" cy="2072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F474D9-1DC1-FD69-E81C-A00A40692FC4}"/>
              </a:ext>
            </a:extLst>
          </p:cNvPr>
          <p:cNvSpPr txBox="1"/>
          <p:nvPr/>
        </p:nvSpPr>
        <p:spPr>
          <a:xfrm>
            <a:off x="1160106" y="4975860"/>
            <a:ext cx="554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과제는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Matlab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앱 디자이너를 사용하여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Sky plot, Ground Track, ECI Frame View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출력하도록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Slider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EditField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조건을 바꿀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CA9120-E18B-D171-9762-5E9DAF5A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A8A12C-E5CE-E442-D912-586FA56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594" y="551582"/>
            <a:ext cx="2942813" cy="5306008"/>
          </a:xfrm>
        </p:spPr>
        <p:txBody>
          <a:bodyPr>
            <a:normAutofit lnSpcReduction="10000"/>
          </a:bodyPr>
          <a:lstStyle/>
          <a:p>
            <a:r>
              <a:rPr 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timerange</a:t>
            </a: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슬라이더의 값에 따라 변하여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시간만큼 시간 전진을 하여 반복합니다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코드는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project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코드를 참고하여 작성하였습니다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변화에 따라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근사치를 얻어낸다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eccentricity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anomaly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이를 이용하여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PQW_pos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값인 위성을 위치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Perifocal Frame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상의 좌표를 행렬식으로 구할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DCM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matri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ECI_pos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 행렬로 저장합니다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D25725-4330-5578-E0B3-957D496F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864"/>
            <a:ext cx="5881862" cy="158879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AEB67D3-995F-B187-FDF8-4170A3C55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58560"/>
            <a:ext cx="6554924" cy="3959225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A5532-F20B-12D3-E461-4BBDEE4D1132}"/>
              </a:ext>
            </a:extLst>
          </p:cNvPr>
          <p:cNvSpPr txBox="1"/>
          <p:nvPr/>
        </p:nvSpPr>
        <p:spPr>
          <a:xfrm>
            <a:off x="6310140" y="530281"/>
            <a:ext cx="45415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ECEF_pos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ECEF2ENU_DCM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행렬 곱으로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ENU_pos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얻어내어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Azimuth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Elevation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구합니다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Azimuth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-90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도를 넘는 구간이 있어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-180~180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도로 바꿨습니다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1BFBF-6804-4CC9-2D37-D26F6A24C6C9}"/>
              </a:ext>
            </a:extLst>
          </p:cNvPr>
          <p:cNvSpPr txBox="1"/>
          <p:nvPr/>
        </p:nvSpPr>
        <p:spPr>
          <a:xfrm>
            <a:off x="6332051" y="2917402"/>
            <a:ext cx="5785658" cy="348339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처음에는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geoplot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track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출력하였으나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Ground Track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사이로 이동할 때 직선이 생기는 오류가 나타났습니다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이때의 오류를 잡기 위해 해당 코드처럼 해당 지점 기준으로 나누어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하도록 바꾸었습니다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xLim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YLim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제한하여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진행하였으며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 image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로드 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그림 위에 사진이 올라가 현재 주석 처리 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Skyplot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관측자 지점에서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ECI frame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상에서 각각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하였습니다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1" y="268950"/>
            <a:ext cx="10233817" cy="695214"/>
          </a:xfrm>
        </p:spPr>
        <p:txBody>
          <a:bodyPr/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 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1B1D6-0931-6F13-F973-746C0B72BB8E}"/>
              </a:ext>
            </a:extLst>
          </p:cNvPr>
          <p:cNvSpPr txBox="1"/>
          <p:nvPr/>
        </p:nvSpPr>
        <p:spPr>
          <a:xfrm>
            <a:off x="1857671" y="11600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6E109-EC01-24D5-12A4-7B4B0551AA4A}"/>
              </a:ext>
            </a:extLst>
          </p:cNvPr>
          <p:cNvSpPr txBox="1"/>
          <p:nvPr/>
        </p:nvSpPr>
        <p:spPr>
          <a:xfrm>
            <a:off x="5725321" y="1160005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QZSS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6AD02-84ED-F9C5-9121-FE3758DD3DE8}"/>
              </a:ext>
            </a:extLst>
          </p:cNvPr>
          <p:cNvSpPr txBox="1"/>
          <p:nvPr/>
        </p:nvSpPr>
        <p:spPr>
          <a:xfrm>
            <a:off x="9724867" y="1160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BDS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212ED-8A83-16E5-4A04-F7EB63C205D9}"/>
              </a:ext>
            </a:extLst>
          </p:cNvPr>
          <p:cNvSpPr txBox="1"/>
          <p:nvPr/>
        </p:nvSpPr>
        <p:spPr>
          <a:xfrm>
            <a:off x="2759568" y="5225143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longitude 127 deg, latitude 37 deg, H 1 deg</a:t>
            </a:r>
            <a:r>
              <a:rPr lang="ko-KR" altLang="en-US" dirty="0"/>
              <a:t>일 때의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96F3315C-DC56-B9D2-71FA-40EE87B2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1" y="1723058"/>
            <a:ext cx="3615489" cy="28189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AAAA0C-8AF9-3D6D-8CD0-63931355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05" y="1723058"/>
            <a:ext cx="3615489" cy="2818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D41ED1-0D27-D1C3-F25A-7A7B57D39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59" y="1723058"/>
            <a:ext cx="3682479" cy="28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BEC5C2-3335-A983-3D38-5757437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결 과 분 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B31F5B8-D98F-675B-7009-084210AB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Trimble GNSS Planning</a:t>
            </a:r>
            <a:r>
              <a:rPr lang="ko-KR" altLang="en-US" sz="1600" dirty="0"/>
              <a:t>에서 나온 결과를 비교한 결과 상이함을 알 수 있습니다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Ground Track</a:t>
            </a:r>
            <a:r>
              <a:rPr lang="ko-KR" altLang="en-US" sz="1600" dirty="0"/>
              <a:t>상 그래프 개형이 기존과 다르며 </a:t>
            </a:r>
            <a:r>
              <a:rPr lang="en-US" altLang="ko-KR" sz="1600" dirty="0" err="1"/>
              <a:t>Skyplot</a:t>
            </a:r>
            <a:r>
              <a:rPr lang="en-US" altLang="ko-KR" sz="1600" dirty="0"/>
              <a:t> </a:t>
            </a:r>
            <a:r>
              <a:rPr lang="ko-KR" altLang="en-US" sz="1600" dirty="0"/>
              <a:t>시 위도 경도의 값의 변화에 따른 변화가 잘못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이유로 </a:t>
            </a:r>
            <a:r>
              <a:rPr lang="en-US" altLang="ko-KR" sz="1600" dirty="0"/>
              <a:t>ECI2ECEF_DCM</a:t>
            </a:r>
            <a:r>
              <a:rPr lang="ko-KR" altLang="en-US" sz="1600" dirty="0"/>
              <a:t>상에서 에러가 나는 것으로 추정이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시간이 더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더 수정하여 다시 제출하고 싶지만 과제를 제출합니다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이상입니다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E7350F9-3549-75E7-A61C-D4CB1A29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2" r="19889" b="1"/>
          <a:stretch/>
        </p:blipFill>
        <p:spPr>
          <a:xfrm>
            <a:off x="7079732" y="975646"/>
            <a:ext cx="4411228" cy="4411228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28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387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Malgun Gothic</vt:lpstr>
      <vt:lpstr>Amasis MT Pro Medium</vt:lpstr>
      <vt:lpstr>Arial</vt:lpstr>
      <vt:lpstr>GradientRiseVTI</vt:lpstr>
      <vt:lpstr>Astronamics</vt:lpstr>
      <vt:lpstr>PowerPoint 프레젠테이션</vt:lpstr>
      <vt:lpstr>PowerPoint 프레젠테이션</vt:lpstr>
      <vt:lpstr>PowerPoint 프레젠테이션</vt:lpstr>
      <vt:lpstr>결 과</vt:lpstr>
      <vt:lpstr>결 과 분 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Astronamics</dc:title>
  <dc:creator>이승진</dc:creator>
  <cp:lastModifiedBy>이승진</cp:lastModifiedBy>
  <cp:revision>140</cp:revision>
  <dcterms:created xsi:type="dcterms:W3CDTF">2023-06-22T05:17:35Z</dcterms:created>
  <dcterms:modified xsi:type="dcterms:W3CDTF">2023-06-22T14:18:19Z</dcterms:modified>
</cp:coreProperties>
</file>