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380" r:id="rId6"/>
    <p:sldId id="381" r:id="rId7"/>
    <p:sldId id="383" r:id="rId8"/>
    <p:sldId id="382" r:id="rId9"/>
    <p:sldId id="384" r:id="rId10"/>
    <p:sldId id="385" r:id="rId11"/>
    <p:sldId id="386" r:id="rId12"/>
    <p:sldId id="387" r:id="rId13"/>
    <p:sldId id="388" r:id="rId14"/>
  </p:sldIdLst>
  <p:sldSz cx="12192000" cy="6858000"/>
  <p:notesSz cx="6858000" cy="9144000"/>
  <p:defaultTextStyle>
    <a:defPPr>
      <a:defRPr lang="zh-CN"/>
    </a:defPPr>
    <a:lvl1pPr marL="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68"/>
    <a:srgbClr val="F9F5F4"/>
    <a:srgbClr val="E0E2DF"/>
    <a:srgbClr val="38322B"/>
    <a:srgbClr val="B2531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0E563-D7D6-4950-9750-0D2039380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 userDrawn="1"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 userDrawn="1"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 userDrawn="1"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 userDrawn="1"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4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549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549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569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anose="05000000000000000000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581841" y="318043"/>
            <a:ext cx="8952069" cy="1535346"/>
          </a:xfrm>
        </p:spPr>
        <p:txBody>
          <a:bodyPr>
            <a:normAutofit/>
          </a:bodyPr>
          <a:lstStyle/>
          <a:p>
            <a:r>
              <a:rPr lang="zh-CN" altLang="en-US" dirty="0"/>
              <a:t>第 1 章 JavaScript 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35955" y="1607185"/>
            <a:ext cx="6174105" cy="471360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学习要点：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1.什么是 JavaScript 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2.JavaScript 特点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3.JavaScript 历史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4.JavaScript 核心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5.开发工具集。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443355" y="57785"/>
            <a:ext cx="9422130" cy="64541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四．JavaScript 核心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 JavaScript 和 ECMAScript 通常被人们用来表达相同的含义，但 JavaScript 的含义却比ECMA-262 中规定的要多得多。一个完整的JavaScript 应该由下列三个不同的部分组成。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1.核心(ECMAScript)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2.文档对象模型(DOM)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3.浏览器对象模型(BOM)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 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ECMAScript-262 定义的 ECMAScript 与 Web 浏览器没有依赖关系。ECMAScript 定义的只是这门语言的基础，而在此基础之上可以构建更完善的脚本语言。我们常见的 Web 浏览器只是 ECMAScript 实现可能的宿主环境之一。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既然他不依赖于 Web 浏览器，那么他还在哪些环境中寄宿呢？比如：ActionScript、 ScriptEase 等。而他的组成部分有：语法、类型、语句、关键字、保留字、操作符、对象等。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 版本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 目前有四个版本，1、2、3、4、5 版本，这里不再进行详细探讨。有兴趣的同学，可以搜索查阅。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891665" y="57785"/>
            <a:ext cx="8709025" cy="64541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五．开发工具集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代码编辑器：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。浏览器：谷歌浏览器，火狐浏览器，IE 浏览器，IETest 工具等。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7675" y="1398270"/>
            <a:ext cx="6664960" cy="38671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诞生于 1995 年。它当时的目的是为了验证表单输入的验证。因为在 JavaScript 问世之前，表单的验证都是通过服务器端验证的。而当时都是电话拨号上网的年代，服务器验证数据是一件非常痛苦的事情。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经过许多年的发展，JavaScript 从一个简单的输入验证成为一门强大的编程语言。所以，学会使用它是非常简单的，而真正掌握它则需要很漫长的时间。那么今天就带领大家进入 JavaScript 课堂，去学习和理解它。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658110" y="1212850"/>
            <a:ext cx="6308725" cy="44354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一．什么是 JavaScript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是一种具有面向对象能力的、解释型的程序设计语言。更具体一点，它是基于对象和事件驱动并具有相对安全性的客户端脚本语言。因为他不需要在一个语言环境下运行，而只需要支持它的浏览器即可。它的主要目的是，验证发往服务器端的数据、增加 Web 互动、加强用户体验度等。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296795" y="313690"/>
            <a:ext cx="7358380" cy="594931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二．JavaScript 特点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松散性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语言核心与 C、C++、Java 相似，比如条件判断、循环、运算符等。但，它却是一种松散类型的语言，也就是说，它的变量不必具有一个明确的类型。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中的对象把属性名映射为任意的属性值。它的这种方式很像哈希表或关联数组，而不像 C 中的结构体或者 C++、Java 中的对象。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继承机制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中的面向对象继承机制是基于原型的，这和另外一种不太为人所知的 Self 语言很像，而和 C++以及 Java 中的继承大不相同。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337945" y="518160"/>
            <a:ext cx="9356090" cy="557339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三．JavaScript 历史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大概在 1992 年，有一家公司 Nombas 开发一种叫做 C--(C-minus-minus,简称 Cmm)的嵌入式脚本语言。后应觉得名字比较晦气，最终改名为 ScripEase。而这种可以嵌入网页中的脚本的理念将成为因特网的一块重要基石。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 年，当时工作在 Netscape(网景)公司的布兰登(Brendan Eich)为解决类似于“向服务器提交数据之前验证”的问题。在 Netscape Navigator 2.0 与 Sun 公司联手开发一个称之为 LiveScript 的脚本语言。为了营销便利，之后更名为 JavaScript(目的是在 Java 这课大树下好乘凉)。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398270" y="938530"/>
            <a:ext cx="9535795" cy="49942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邪恶的后来者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 JavaScript 1.0 如此成功，所以微软也决定进军浏览器，发布了 IE 3.0 并搭载了一个 JavaScript 的克隆版，叫做 JScript（这样命名是为了避免与 Netscape 潜在的许可纠纷），并且也提供了自己的 VBScript。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标准的重要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在微软进入后，有 3 种不同的 JavaScript 版本同时存在：Netscape Navigator 3.0 中的JavaScript、IE 中的 JScript 以及 CEnvi 中的 ScriptEase。与 C 和其他编程语言不同的是，JavaScript 并没有一个标准来统一其语法或特性，而这 3 种不同的版本恰恰突出了这个问题。随着业界担心的增加，这个语言标准化显然已经势在必行。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39445" y="617855"/>
            <a:ext cx="11214100" cy="589407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 年，JavaScript 1.1 作为一个草案提交给欧洲计算机制造商协会（ECMA）。第 39 技术委员会（TC39）被委派来“标准化一个通用、跨平台、中立于厂商的脚本语言的语法和语义”（http://www.ecma-international.org/memento/TC39.htm）。由来自 Netscape、Sun、微软、Borland 和其他一些对脚本编程感兴趣的公司的程序员组成的 TC39 锤炼出了ECMA-262，该标准定义了叫做 ECMAScript 的全新脚本语言。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灵敏的微软、迟钝的网景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虽然网景开发了 JavaScript 并首先提交给 ECMA 标准化，但因计划改写整个浏览器引擎的缘故，网景晚了整整一年才推出“完全遵循 ECMA 规范”的 JavaScript1.3。而微软早在一年前就推出了“完全遵循 ECMA 规范”的 IE4.0。这导致一个直接恶果：JScript 成为 JavaScript 语言的事实标准。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在接下来的几年里，国际标准化组织及国际电工委员会（ISO/IEC）也采纳 ECMAScript 作为标准（ISO/IEC-16262）。从此，Web 浏览器就开始努力（虽然有着不同程度的成功和失败）将 ECMAScript 作为 JavaScript 实现的基础。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852930" y="57785"/>
            <a:ext cx="9183370" cy="64541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山寨打败原创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JScript 成为 JavaScript 语言的事实标准，加上 Windows 绑定着 IE 浏览器，几乎占据全部市场份额，因此，1999 年之后，所有的网页都是基于 JScript 来开发的。而 JavaScript1.x变成可怜的兼容者。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网景的没落与火狐的崛起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网景在微软强大的攻势下，1998 年全面溃败。但，星星之火可以燎原。同年成立 Mozilla 项目中 Firefox(火狐浏览器)在支持 JavaScript 方面无可比拟，在后来的时间里一步步蚕食 IE 的市场，成为全球第二大浏览器。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142490" y="57785"/>
            <a:ext cx="7786370" cy="64541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谷歌的野心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Chrome，又称 Google 浏览器，是一个由 Google（谷歌）公司开发的开放原始码网页浏览器。他以简洁的页面，极速的浏览，一举成为全球第三大浏览器。随着移动互联网的普及，嵌有 Android 系统的平板电脑和智能手机，在浏览器这块将大有作为。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苹果的战略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Safari 浏览器是苹果公司各种产品的默认浏览器，在苹果的一体机(iMac)、笔记本(Mac)、MP4(ipod)、iphone(智能手机)、ipad(平板电脑)，并且在 windows 和 Linux 平台都有相应版本。目前市场份额全球第四，但随着苹果的产品不断的深入人心，具有称霸之势。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幸存者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 的全球市场份额第五，2%左右。它的背后没有财力雄厚的大公司，但它从“浏览器大战”存活下来的，有着非常大的潜力。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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b"/>
  <p:tag name="KSO_WM_UNIT_INDEX" val="1"/>
  <p:tag name="KSO_WM_UNIT_ID" val="custom16014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TEMPLATE_THUMBS_INDEX" val="1、5、11、12、15、21、25、26、27"/>
  <p:tag name="KSO_WM_TEMPLATE_CATEGORY" val="custom"/>
  <p:tag name="KSO_WM_TEMPLATE_INDEX" val="160149"/>
  <p:tag name="KSO_WM_TAG_VERSION" val="1.0"/>
  <p:tag name="KSO_WM_SLIDE_ID" val="custom16014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2.xml><?xml version="1.0" encoding="utf-8"?>
<p:tagLst xmlns:p="http://schemas.openxmlformats.org/presentationml/2006/main">
  <p:tag name="MH" val="20151014115127"/>
  <p:tag name="MH_LIBRARY" val="GRAPHIC"/>
  <p:tag name="MH_ORDER" val="Rectangle 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3.xml><?xml version="1.0" encoding="utf-8"?>
<p:tagLst xmlns:p="http://schemas.openxmlformats.org/presentationml/2006/main">
  <p:tag name="MH" val="20151014115127"/>
  <p:tag name="MH_LIBRARY" val="GRAPHIC"/>
  <p:tag name="MH_ORDER" val="Rectangle 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f"/>
  <p:tag name="KSO_WM_UNIT_INDEX" val="1"/>
  <p:tag name="KSO_WM_UNIT_ID" val="custom160149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49"/>
  <p:tag name="KSO_WM_TAG_VERSION" val="1.0"/>
  <p:tag name="KSO_WM_SLIDE_ID" val="custom16014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93"/>
</p:tagLst>
</file>

<file path=ppt/tags/tag4.xml><?xml version="1.0" encoding="utf-8"?>
<p:tagLst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149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14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9"/>
  <p:tag name="KSO_WM_UNIT_TYPE" val="a"/>
  <p:tag name="KSO_WM_UNIT_INDEX" val="1"/>
  <p:tag name="KSO_WM_UNIT_ID" val="custom160149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3094</Words>
  <Application>WPS 演示</Application>
  <PresentationFormat>宽屏</PresentationFormat>
  <Paragraphs>111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Office 主题</vt:lpstr>
      <vt:lpstr>第 1 章 JavaScript 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281</cp:revision>
  <dcterms:created xsi:type="dcterms:W3CDTF">2015-09-21T03:34:00Z</dcterms:created>
  <dcterms:modified xsi:type="dcterms:W3CDTF">2016-08-31T14:16:35Z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绿色蒲公英.pptx</vt:lpwstr>
  </property>
  <property fmtid="{D5CDD505-2E9C-101B-9397-08002B2CF9AE}" pid="4" name="fileid">
    <vt:lpwstr>861008</vt:lpwstr>
  </property>
  <property fmtid="{D5CDD505-2E9C-101B-9397-08002B2CF9AE}" pid="5" name="search_tags">
    <vt:lpwstr>PPT模板</vt:lpwstr>
  </property>
</Properties>
</file>