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5"/>
    <p:restoredTop sz="65662"/>
  </p:normalViewPr>
  <p:slideViewPr>
    <p:cSldViewPr snapToGrid="0" snapToObjects="1">
      <p:cViewPr varScale="1">
        <p:scale>
          <a:sx n="80" d="100"/>
          <a:sy n="80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02861-8710-5046-9127-51842D8D7A86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29CC7-2C6E-1A4D-9A91-BE9F4DA14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9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88780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London. London’s friend Carter has a broken arm. London is going to visit Carter at her/his house.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London’s friend says that if London goes to play with Carter at his/her house s/he could have a broken arm just from visiting with Carter who has a broken arm. </a:t>
            </a:r>
          </a:p>
        </p:txBody>
      </p:sp>
    </p:spTree>
    <p:extLst>
      <p:ext uri="{BB962C8B-B14F-4D97-AF65-F5344CB8AC3E}">
        <p14:creationId xmlns:p14="http://schemas.microsoft.com/office/powerpoint/2010/main" val="194240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that happen? Can London get a broken arm just from playing with Carter while s/he has a broken arm? Or can that not happen. Can London not get a broken arm just from playing with Carter while s/he has a broken arm?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93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Gray.  Gray is at the playground. </a:t>
            </a:r>
          </a:p>
        </p:txBody>
      </p:sp>
    </p:spTree>
    <p:extLst>
      <p:ext uri="{BB962C8B-B14F-4D97-AF65-F5344CB8AC3E}">
        <p14:creationId xmlns:p14="http://schemas.microsoft.com/office/powerpoint/2010/main" val="43759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Gray is throwing a ball. Gray is throwing the ball near a lake.  Gray’ friend tells Gray that if he throws the ball into the water it will make a big splash. </a:t>
            </a:r>
          </a:p>
        </p:txBody>
      </p:sp>
    </p:spTree>
    <p:extLst>
      <p:ext uri="{BB962C8B-B14F-4D97-AF65-F5344CB8AC3E}">
        <p14:creationId xmlns:p14="http://schemas.microsoft.com/office/powerpoint/2010/main" val="16745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that happen?  Can Gray make a splash just by throwing the ball into the water? Or can that not happen? Can Gray not make a splash just by throwing a ball into the water?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16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Taylor.  Taylor is in her/his backyard. Taylor is jumping rope.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Taylor has been jumping rope for a long time. Taylor’s friend tells Taylor that if s/he keeps jumping rope s/he will get very tired.   </a:t>
            </a:r>
          </a:p>
        </p:txBody>
      </p:sp>
    </p:spTree>
    <p:extLst>
      <p:ext uri="{BB962C8B-B14F-4D97-AF65-F5344CB8AC3E}">
        <p14:creationId xmlns:p14="http://schemas.microsoft.com/office/powerpoint/2010/main" val="1116153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49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happen?  Can Taylor get tired just from jumping rope for a long time? Or can this not happen? Can Taylor not get tired just from jumping rope for a long time?</a:t>
            </a:r>
          </a:p>
          <a:p>
            <a:pPr marL="0" marR="0" lvl="0" indent="-698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44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boy with cast redo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504" y="573418"/>
            <a:ext cx="1883221" cy="4191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charcater re pai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6951" y="428264"/>
            <a:ext cx="3055717" cy="411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charcater re pai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228" y="318304"/>
            <a:ext cx="3090440" cy="427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45620" y="318304"/>
            <a:ext cx="4664597" cy="476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playgrou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000" y="886400"/>
            <a:ext cx="5819375" cy="385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child orange hairred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19" y="886400"/>
            <a:ext cx="2582597" cy="384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child orange hairre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49" y="625034"/>
            <a:ext cx="2997451" cy="410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bal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3475" y="2298439"/>
            <a:ext cx="1027650" cy="10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0225" y="2025850"/>
            <a:ext cx="4019305" cy="242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00" y="1753324"/>
            <a:ext cx="4019320" cy="24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7650" y="1639800"/>
            <a:ext cx="4019305" cy="24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4563" y="2866200"/>
            <a:ext cx="833433" cy="88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backyard clip art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50"/>
            <a:ext cx="9129370" cy="513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child jumping on rop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7175" y="886400"/>
            <a:ext cx="2813642" cy="4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2625" y="1422025"/>
            <a:ext cx="105918" cy="2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child jumping on rope tired 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888" y="301525"/>
            <a:ext cx="3127353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5602" y="3444175"/>
            <a:ext cx="50573" cy="10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blus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90414" y="1505200"/>
            <a:ext cx="750499" cy="69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 descr="blush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172164" y="1505200"/>
            <a:ext cx="750500" cy="69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6925" y="3161600"/>
            <a:ext cx="156192" cy="2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00" y="1800575"/>
            <a:ext cx="105918" cy="10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625" y="1690250"/>
            <a:ext cx="156192" cy="15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dr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400" y="3161600"/>
            <a:ext cx="156192" cy="21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child jumping on rope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900" y="344675"/>
            <a:ext cx="3014483" cy="4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263</Words>
  <Application>Microsoft Macintosh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</cp:revision>
  <cp:lastPrinted>2017-10-24T16:28:43Z</cp:lastPrinted>
  <dcterms:modified xsi:type="dcterms:W3CDTF">2017-10-30T05:14:40Z</dcterms:modified>
</cp:coreProperties>
</file>