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gif" ContentType="image/gif"/>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handoutMasterIdLst>
    <p:handoutMasterId r:id="rId2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0"/>
  </p:normalViewPr>
  <p:slideViewPr>
    <p:cSldViewPr snapToGrid="0" snapToObjects="1">
      <p:cViewPr varScale="1">
        <p:scale>
          <a:sx n="110" d="100"/>
          <a:sy n="110" d="100"/>
        </p:scale>
        <p:origin x="3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3FA8F3-30BF-4549-951D-35652310998B}" type="datetimeFigureOut">
              <a:rPr lang="en-US" smtClean="0"/>
              <a:t>10/24/17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5DD77D-7513-204F-80B7-3A8D2E529DD5}" type="slidenum">
              <a:rPr lang="en-US" smtClean="0"/>
              <a:t>‹#›</a:t>
            </a:fld>
            <a:endParaRPr lang="en-US"/>
          </a:p>
        </p:txBody>
      </p:sp>
    </p:spTree>
    <p:extLst>
      <p:ext uri="{BB962C8B-B14F-4D97-AF65-F5344CB8AC3E}">
        <p14:creationId xmlns:p14="http://schemas.microsoft.com/office/powerpoint/2010/main" val="1791316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marL="0" marR="0" lvl="0" indent="69850" algn="l" rtl="0">
              <a:spcBef>
                <a:spcPts val="0"/>
              </a:spcBef>
              <a:buClr>
                <a:schemeClr val="dk1"/>
              </a:buClr>
              <a:buSzPct val="100000"/>
              <a:buFont typeface="Arial"/>
              <a:buChar char="●"/>
              <a:defRPr sz="1100" b="0" i="0" u="none" strike="noStrike" cap="none">
                <a:solidFill>
                  <a:schemeClr val="dk1"/>
                </a:solidFill>
                <a:latin typeface="Arial"/>
                <a:ea typeface="Arial"/>
                <a:cs typeface="Arial"/>
                <a:sym typeface="Arial"/>
              </a:defRPr>
            </a:lvl1pPr>
            <a:lvl2pPr marL="457200" marR="0" lvl="1" indent="69850" algn="l" rtl="0">
              <a:spcBef>
                <a:spcPts val="0"/>
              </a:spcBef>
              <a:buClr>
                <a:schemeClr val="dk1"/>
              </a:buClr>
              <a:buSzPct val="100000"/>
              <a:buFont typeface="Arial"/>
              <a:buChar char="○"/>
              <a:defRPr sz="1100" b="0" i="0" u="none" strike="noStrike" cap="none">
                <a:solidFill>
                  <a:schemeClr val="dk1"/>
                </a:solidFill>
                <a:latin typeface="Arial"/>
                <a:ea typeface="Arial"/>
                <a:cs typeface="Arial"/>
                <a:sym typeface="Arial"/>
              </a:defRPr>
            </a:lvl2pPr>
            <a:lvl3pPr marL="914400" marR="0" lvl="2" indent="69850" algn="l" rtl="0">
              <a:spcBef>
                <a:spcPts val="0"/>
              </a:spcBef>
              <a:buClr>
                <a:schemeClr val="dk1"/>
              </a:buClr>
              <a:buSzPct val="100000"/>
              <a:buFont typeface="Arial"/>
              <a:buChar char="■"/>
              <a:defRPr sz="1100" b="0" i="0" u="none" strike="noStrike" cap="none">
                <a:solidFill>
                  <a:schemeClr val="dk1"/>
                </a:solidFill>
                <a:latin typeface="Arial"/>
                <a:ea typeface="Arial"/>
                <a:cs typeface="Arial"/>
                <a:sym typeface="Arial"/>
              </a:defRPr>
            </a:lvl3pPr>
            <a:lvl4pPr marL="1371600" marR="0" lvl="3" indent="69850" algn="l" rtl="0">
              <a:spcBef>
                <a:spcPts val="0"/>
              </a:spcBef>
              <a:buClr>
                <a:schemeClr val="dk1"/>
              </a:buClr>
              <a:buSzPct val="100000"/>
              <a:buFont typeface="Arial"/>
              <a:buChar char="●"/>
              <a:defRPr sz="1100" b="0" i="0" u="none" strike="noStrike" cap="none">
                <a:solidFill>
                  <a:schemeClr val="dk1"/>
                </a:solidFill>
                <a:latin typeface="Arial"/>
                <a:ea typeface="Arial"/>
                <a:cs typeface="Arial"/>
                <a:sym typeface="Arial"/>
              </a:defRPr>
            </a:lvl4pPr>
            <a:lvl5pPr marL="1828800" marR="0" lvl="4" indent="69850" algn="l" rtl="0">
              <a:spcBef>
                <a:spcPts val="0"/>
              </a:spcBef>
              <a:buClr>
                <a:schemeClr val="dk1"/>
              </a:buClr>
              <a:buSzPct val="100000"/>
              <a:buFont typeface="Arial"/>
              <a:buChar char="○"/>
              <a:defRPr sz="1100" b="0" i="0" u="none" strike="noStrike" cap="none">
                <a:solidFill>
                  <a:schemeClr val="dk1"/>
                </a:solidFill>
                <a:latin typeface="Arial"/>
                <a:ea typeface="Arial"/>
                <a:cs typeface="Arial"/>
                <a:sym typeface="Arial"/>
              </a:defRPr>
            </a:lvl5pPr>
            <a:lvl6pPr marL="2286000" marR="0" lvl="5" indent="69850" algn="l" rtl="0">
              <a:spcBef>
                <a:spcPts val="0"/>
              </a:spcBef>
              <a:buClr>
                <a:schemeClr val="dk1"/>
              </a:buClr>
              <a:buSzPct val="100000"/>
              <a:buFont typeface="Arial"/>
              <a:buChar char="■"/>
              <a:defRPr sz="1100" b="0" i="0" u="none" strike="noStrike" cap="none">
                <a:solidFill>
                  <a:schemeClr val="dk1"/>
                </a:solidFill>
                <a:latin typeface="Arial"/>
                <a:ea typeface="Arial"/>
                <a:cs typeface="Arial"/>
                <a:sym typeface="Arial"/>
              </a:defRPr>
            </a:lvl6pPr>
            <a:lvl7pPr marL="2743200" marR="0" lvl="6" indent="69850" algn="l" rtl="0">
              <a:spcBef>
                <a:spcPts val="0"/>
              </a:spcBef>
              <a:buClr>
                <a:schemeClr val="dk1"/>
              </a:buClr>
              <a:buSzPct val="100000"/>
              <a:buFont typeface="Arial"/>
              <a:buChar char="●"/>
              <a:defRPr sz="1100" b="0" i="0" u="none" strike="noStrike" cap="none">
                <a:solidFill>
                  <a:schemeClr val="dk1"/>
                </a:solidFill>
                <a:latin typeface="Arial"/>
                <a:ea typeface="Arial"/>
                <a:cs typeface="Arial"/>
                <a:sym typeface="Arial"/>
              </a:defRPr>
            </a:lvl7pPr>
            <a:lvl8pPr marL="3200400" marR="0" lvl="7" indent="69850" algn="l" rtl="0">
              <a:spcBef>
                <a:spcPts val="0"/>
              </a:spcBef>
              <a:buClr>
                <a:schemeClr val="dk1"/>
              </a:buClr>
              <a:buSzPct val="100000"/>
              <a:buFont typeface="Arial"/>
              <a:buChar char="○"/>
              <a:defRPr sz="1100" b="0" i="0" u="none" strike="noStrike" cap="none">
                <a:solidFill>
                  <a:schemeClr val="dk1"/>
                </a:solidFill>
                <a:latin typeface="Arial"/>
                <a:ea typeface="Arial"/>
                <a:cs typeface="Arial"/>
                <a:sym typeface="Arial"/>
              </a:defRPr>
            </a:lvl8pPr>
            <a:lvl9pPr marL="3657600" marR="0" lvl="8" indent="69850" algn="l" rtl="0">
              <a:spcBef>
                <a:spcPts val="0"/>
              </a:spcBef>
              <a:buClr>
                <a:schemeClr val="dk1"/>
              </a:buClr>
              <a:buSzPct val="100000"/>
              <a:buFont typeface="Arial"/>
              <a:buChar char="■"/>
              <a:defRPr sz="11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684904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2" name="Shape 5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76200" algn="l" rtl="0">
              <a:lnSpc>
                <a:spcPct val="115000"/>
              </a:lnSpc>
              <a:spcBef>
                <a:spcPts val="0"/>
              </a:spcBef>
              <a:buClr>
                <a:srgbClr val="222222"/>
              </a:buClr>
              <a:buSzPct val="171428"/>
              <a:buFont typeface="Times New Roman"/>
              <a:buNone/>
            </a:pPr>
            <a:r>
              <a:rPr lang="en-US" sz="700" b="0" i="0" u="none" strike="noStrike" cap="none">
                <a:solidFill>
                  <a:srgbClr val="222222"/>
                </a:solidFill>
                <a:highlight>
                  <a:srgbClr val="FFFFFF"/>
                </a:highlight>
                <a:latin typeface="Times New Roman"/>
                <a:ea typeface="Times New Roman"/>
                <a:cs typeface="Times New Roman"/>
                <a:sym typeface="Times New Roman"/>
              </a:rPr>
              <a:t>  </a:t>
            </a:r>
            <a:r>
              <a:rPr lang="en-US" sz="1200" b="0" i="0" u="none" strike="noStrike" cap="none">
                <a:solidFill>
                  <a:srgbClr val="222222"/>
                </a:solidFill>
                <a:highlight>
                  <a:srgbClr val="FFFFFF"/>
                </a:highlight>
                <a:latin typeface="Times New Roman"/>
                <a:ea typeface="Times New Roman"/>
                <a:cs typeface="Times New Roman"/>
                <a:sym typeface="Times New Roman"/>
              </a:rPr>
              <a:t>This is Chris. Chris is sick and coughs badly. </a:t>
            </a:r>
          </a:p>
        </p:txBody>
      </p:sp>
    </p:spTree>
    <p:extLst>
      <p:ext uri="{BB962C8B-B14F-4D97-AF65-F5344CB8AC3E}">
        <p14:creationId xmlns:p14="http://schemas.microsoft.com/office/powerpoint/2010/main" val="12952492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4" name="Shape 12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69850" algn="l" rtl="0">
              <a:spcBef>
                <a:spcPts val="0"/>
              </a:spcBef>
              <a:spcAft>
                <a:spcPts val="0"/>
              </a:spcAft>
              <a:buClr>
                <a:schemeClr val="dk1"/>
              </a:buClr>
              <a:buSzPct val="100000"/>
              <a:buFont typeface="Arial"/>
              <a:buNone/>
            </a:pPr>
            <a:endParaRPr sz="1100" b="0" i="0" u="none" strike="noStrike" cap="none">
              <a:solidFill>
                <a:schemeClr val="dk1"/>
              </a:solidFill>
              <a:latin typeface="Arial"/>
              <a:ea typeface="Arial"/>
              <a:cs typeface="Arial"/>
              <a:sym typeface="Arial"/>
            </a:endParaRPr>
          </a:p>
          <a:p>
            <a:pPr marL="0" marR="0" lvl="0" indent="-119742" algn="l" rtl="0">
              <a:spcBef>
                <a:spcPts val="0"/>
              </a:spcBef>
              <a:buClr>
                <a:schemeClr val="dk1"/>
              </a:buClr>
              <a:buSzPct val="269386"/>
              <a:buFont typeface="Arial"/>
              <a:buNone/>
            </a:pPr>
            <a:r>
              <a:rPr lang="en-US" sz="700" b="0" i="0" u="none" strike="noStrike" cap="none">
                <a:solidFill>
                  <a:srgbClr val="222222"/>
                </a:solidFill>
                <a:highlight>
                  <a:srgbClr val="FFFFFF"/>
                </a:highlight>
                <a:latin typeface="Arial"/>
                <a:ea typeface="Arial"/>
                <a:cs typeface="Arial"/>
                <a:sym typeface="Arial"/>
              </a:rPr>
              <a:t>1.  </a:t>
            </a:r>
            <a:r>
              <a:rPr lang="en-US" sz="1200" b="0" i="0" u="none" strike="noStrike" cap="none">
                <a:solidFill>
                  <a:srgbClr val="222222"/>
                </a:solidFill>
                <a:highlight>
                  <a:srgbClr val="FFFFFF"/>
                </a:highlight>
                <a:latin typeface="Arial"/>
                <a:ea typeface="Arial"/>
                <a:cs typeface="Arial"/>
                <a:sym typeface="Arial"/>
              </a:rPr>
              <a:t>This is Riley. Riley has a cold, so s/he has a stuffy nose. </a:t>
            </a:r>
          </a:p>
        </p:txBody>
      </p:sp>
    </p:spTree>
    <p:extLst>
      <p:ext uri="{BB962C8B-B14F-4D97-AF65-F5344CB8AC3E}">
        <p14:creationId xmlns:p14="http://schemas.microsoft.com/office/powerpoint/2010/main" val="1294544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9" name="Shape 129"/>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69849" algn="l" rtl="0">
              <a:spcBef>
                <a:spcPts val="0"/>
              </a:spcBef>
              <a:buClr>
                <a:schemeClr val="dk1"/>
              </a:buClr>
              <a:buSzPct val="91666"/>
              <a:buFont typeface="Arial"/>
              <a:buNone/>
            </a:pPr>
            <a:r>
              <a:rPr lang="en-US" sz="1200" b="0" i="0" u="none" strike="noStrike" cap="none">
                <a:solidFill>
                  <a:srgbClr val="222222"/>
                </a:solidFill>
                <a:latin typeface="Arial"/>
                <a:ea typeface="Arial"/>
                <a:cs typeface="Arial"/>
                <a:sym typeface="Arial"/>
              </a:rPr>
              <a:t>Riley’s friend comes over to play with her/him for a little while. Riley sneezes onto her/his friend. Riley’s friend says that now s/he could get a cold because Riley sneezed onto her/him. </a:t>
            </a:r>
          </a:p>
        </p:txBody>
      </p:sp>
    </p:spTree>
    <p:extLst>
      <p:ext uri="{BB962C8B-B14F-4D97-AF65-F5344CB8AC3E}">
        <p14:creationId xmlns:p14="http://schemas.microsoft.com/office/powerpoint/2010/main" val="1259743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5" name="Shape 135"/>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69849" algn="l" rtl="0">
              <a:spcBef>
                <a:spcPts val="0"/>
              </a:spcBef>
              <a:spcAft>
                <a:spcPts val="0"/>
              </a:spcAft>
              <a:buClr>
                <a:schemeClr val="dk1"/>
              </a:buClr>
              <a:buSzPct val="91666"/>
              <a:buFont typeface="Arial"/>
              <a:buNone/>
            </a:pPr>
            <a:r>
              <a:rPr lang="en-US" sz="1200" b="0" i="0" u="none" strike="noStrike" cap="none">
                <a:solidFill>
                  <a:srgbClr val="222222"/>
                </a:solidFill>
                <a:latin typeface="Arial"/>
                <a:ea typeface="Arial"/>
                <a:cs typeface="Arial"/>
                <a:sym typeface="Arial"/>
              </a:rPr>
              <a:t>Can that happen? Can Riley’s friend get a cold just from being sneezed on? Or can that not happen? Can Riley’s friend not get a cold just from being sneezed on?</a:t>
            </a:r>
          </a:p>
          <a:p>
            <a:pPr marL="0" marR="0" lvl="0" indent="-69850" algn="l" rtl="0">
              <a:spcBef>
                <a:spcPts val="0"/>
              </a:spcBef>
              <a:buClr>
                <a:schemeClr val="dk1"/>
              </a:buClr>
              <a:buSzPct val="100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681489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3" name="Shape 14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119742" algn="l" rtl="0">
              <a:lnSpc>
                <a:spcPct val="115000"/>
              </a:lnSpc>
              <a:spcBef>
                <a:spcPts val="0"/>
              </a:spcBef>
              <a:buClr>
                <a:schemeClr val="dk1"/>
              </a:buClr>
              <a:buSzPct val="269386"/>
              <a:buFont typeface="Arial"/>
              <a:buNone/>
            </a:pPr>
            <a:r>
              <a:rPr lang="en-US" sz="700" b="0" i="0" u="none" strike="noStrike" cap="none">
                <a:solidFill>
                  <a:schemeClr val="dk1"/>
                </a:solidFill>
                <a:latin typeface="Times New Roman"/>
                <a:ea typeface="Times New Roman"/>
                <a:cs typeface="Times New Roman"/>
                <a:sym typeface="Times New Roman"/>
              </a:rPr>
              <a:t>  </a:t>
            </a:r>
            <a:r>
              <a:rPr lang="en-US" sz="1200" b="0" i="0" u="none" strike="noStrike" cap="none">
                <a:solidFill>
                  <a:schemeClr val="dk1"/>
                </a:solidFill>
                <a:latin typeface="Times New Roman"/>
                <a:ea typeface="Times New Roman"/>
                <a:cs typeface="Times New Roman"/>
                <a:sym typeface="Times New Roman"/>
              </a:rPr>
              <a:t>This is Jordan. Jordan has the flu, and s/he has a sore throat. </a:t>
            </a:r>
          </a:p>
        </p:txBody>
      </p:sp>
    </p:spTree>
    <p:extLst>
      <p:ext uri="{BB962C8B-B14F-4D97-AF65-F5344CB8AC3E}">
        <p14:creationId xmlns:p14="http://schemas.microsoft.com/office/powerpoint/2010/main" val="19459969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0" name="Shape 150"/>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69849" algn="l" rtl="0">
              <a:lnSpc>
                <a:spcPct val="115000"/>
              </a:lnSpc>
              <a:spcBef>
                <a:spcPts val="0"/>
              </a:spcBef>
              <a:buClr>
                <a:schemeClr val="dk1"/>
              </a:buClr>
              <a:buSzPct val="91666"/>
              <a:buFont typeface="Arial"/>
              <a:buNone/>
            </a:pPr>
            <a:r>
              <a:rPr lang="en-US" sz="1200" b="0" i="0" u="none" strike="noStrike" cap="none">
                <a:solidFill>
                  <a:schemeClr val="dk1"/>
                </a:solidFill>
                <a:latin typeface="Times New Roman"/>
                <a:ea typeface="Times New Roman"/>
                <a:cs typeface="Times New Roman"/>
                <a:sym typeface="Times New Roman"/>
              </a:rPr>
              <a:t>2.</a:t>
            </a:r>
            <a:r>
              <a:rPr lang="en-US" sz="700" b="0" i="0" u="none" strike="noStrike" cap="none">
                <a:solidFill>
                  <a:schemeClr val="dk1"/>
                </a:solidFill>
                <a:latin typeface="Times New Roman"/>
                <a:ea typeface="Times New Roman"/>
                <a:cs typeface="Times New Roman"/>
                <a:sym typeface="Times New Roman"/>
              </a:rPr>
              <a:t>   </a:t>
            </a:r>
            <a:r>
              <a:rPr lang="en-US" sz="1200" b="0" i="0" u="none" strike="noStrike" cap="none">
                <a:solidFill>
                  <a:schemeClr val="dk1"/>
                </a:solidFill>
                <a:latin typeface="Times New Roman"/>
                <a:ea typeface="Times New Roman"/>
                <a:cs typeface="Times New Roman"/>
                <a:sym typeface="Times New Roman"/>
              </a:rPr>
              <a:t>Jordan’s cousin comes to her/his house to visit her/him. Jordan kisses her/his cousin when s/he sees her. Jordan’s cousin says that now s/he could get flu because Jordan kissed her. </a:t>
            </a:r>
          </a:p>
        </p:txBody>
      </p:sp>
    </p:spTree>
    <p:extLst>
      <p:ext uri="{BB962C8B-B14F-4D97-AF65-F5344CB8AC3E}">
        <p14:creationId xmlns:p14="http://schemas.microsoft.com/office/powerpoint/2010/main" val="194845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69849" algn="l" rtl="0">
              <a:lnSpc>
                <a:spcPct val="115000"/>
              </a:lnSpc>
              <a:spcBef>
                <a:spcPts val="0"/>
              </a:spcBef>
              <a:spcAft>
                <a:spcPts val="0"/>
              </a:spcAft>
              <a:buClr>
                <a:schemeClr val="dk1"/>
              </a:buClr>
              <a:buSzPct val="91666"/>
              <a:buFont typeface="Arial"/>
              <a:buNone/>
            </a:pPr>
            <a:r>
              <a:rPr lang="en-US" sz="1200" b="0" i="0" u="none" strike="noStrike" cap="none">
                <a:solidFill>
                  <a:schemeClr val="dk1"/>
                </a:solidFill>
                <a:latin typeface="Times New Roman"/>
                <a:ea typeface="Times New Roman"/>
                <a:cs typeface="Times New Roman"/>
                <a:sym typeface="Times New Roman"/>
              </a:rPr>
              <a:t>Can that happen? Can Jordan’s cousin get flu just from being kissed by Jordan who has the flu? Or can that not happen? Can Jordan’s cousin not get the flu just from being kissed by Jordan who has the flu?</a:t>
            </a:r>
          </a:p>
          <a:p>
            <a:pPr marL="0" marR="0" lvl="0" indent="-69850" algn="l" rtl="0">
              <a:spcBef>
                <a:spcPts val="0"/>
              </a:spcBef>
              <a:buClr>
                <a:schemeClr val="dk1"/>
              </a:buClr>
              <a:buSzPct val="100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9992235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2" name="Shape 16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69849" algn="l" rtl="0">
              <a:lnSpc>
                <a:spcPct val="115000"/>
              </a:lnSpc>
              <a:spcBef>
                <a:spcPts val="0"/>
              </a:spcBef>
              <a:buClr>
                <a:schemeClr val="dk1"/>
              </a:buClr>
              <a:buSzPct val="91666"/>
              <a:buFont typeface="Arial"/>
              <a:buNone/>
            </a:pPr>
            <a:r>
              <a:rPr lang="en-US" sz="1200" b="0" i="0" u="none" strike="noStrike" cap="none">
                <a:solidFill>
                  <a:schemeClr val="dk1"/>
                </a:solidFill>
                <a:latin typeface="Times New Roman"/>
                <a:ea typeface="Times New Roman"/>
                <a:cs typeface="Times New Roman"/>
                <a:sym typeface="Times New Roman"/>
              </a:rPr>
              <a:t>4.</a:t>
            </a:r>
            <a:r>
              <a:rPr lang="en-US" sz="700" b="0" i="0" u="none" strike="noStrike" cap="none">
                <a:solidFill>
                  <a:schemeClr val="dk1"/>
                </a:solidFill>
                <a:latin typeface="Times New Roman"/>
                <a:ea typeface="Times New Roman"/>
                <a:cs typeface="Times New Roman"/>
                <a:sym typeface="Times New Roman"/>
              </a:rPr>
              <a:t> 	</a:t>
            </a:r>
            <a:r>
              <a:rPr lang="en-US" sz="1200" b="0" i="0" u="none" strike="noStrike" cap="none">
                <a:solidFill>
                  <a:schemeClr val="dk1"/>
                </a:solidFill>
                <a:latin typeface="Times New Roman"/>
                <a:ea typeface="Times New Roman"/>
                <a:cs typeface="Times New Roman"/>
                <a:sym typeface="Times New Roman"/>
              </a:rPr>
              <a:t>This is Andy. Andy is sick and s/he has a running nose. Andy was invited to his/her friend’s party. Andy is sniffling a lot gets a tissue all wet with her runny nose. </a:t>
            </a:r>
          </a:p>
        </p:txBody>
      </p:sp>
    </p:spTree>
    <p:extLst>
      <p:ext uri="{BB962C8B-B14F-4D97-AF65-F5344CB8AC3E}">
        <p14:creationId xmlns:p14="http://schemas.microsoft.com/office/powerpoint/2010/main" val="14218874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7" name="Shape 16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69849" algn="l" rtl="0">
              <a:lnSpc>
                <a:spcPct val="115000"/>
              </a:lnSpc>
              <a:spcBef>
                <a:spcPts val="0"/>
              </a:spcBef>
              <a:spcAft>
                <a:spcPts val="0"/>
              </a:spcAft>
              <a:buClr>
                <a:schemeClr val="dk1"/>
              </a:buClr>
              <a:buSzPct val="91666"/>
              <a:buFont typeface="Arial"/>
              <a:buNone/>
            </a:pPr>
            <a:r>
              <a:rPr lang="en-US" sz="1200" b="0" i="0" u="none" strike="noStrike" cap="none">
                <a:solidFill>
                  <a:schemeClr val="dk1"/>
                </a:solidFill>
                <a:latin typeface="Times New Roman"/>
                <a:ea typeface="Times New Roman"/>
                <a:cs typeface="Times New Roman"/>
                <a:sym typeface="Times New Roman"/>
              </a:rPr>
              <a:t>Andy’s friend then uses the tissue to wipe his/her mouth.   When Andy’s friend finds out that s/he had wiped her mouth with the runny nose tissue, s/he says that s/he could get sick because she touched the tissue. </a:t>
            </a:r>
          </a:p>
          <a:p>
            <a:pPr marL="0" marR="0" lvl="0" indent="-69850" algn="l" rtl="0">
              <a:spcBef>
                <a:spcPts val="0"/>
              </a:spcBef>
              <a:buClr>
                <a:schemeClr val="dk1"/>
              </a:buClr>
              <a:buSzPct val="100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640290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2" name="Shape 17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69849" algn="l" rtl="0">
              <a:lnSpc>
                <a:spcPct val="115000"/>
              </a:lnSpc>
              <a:spcBef>
                <a:spcPts val="0"/>
              </a:spcBef>
              <a:spcAft>
                <a:spcPts val="0"/>
              </a:spcAft>
              <a:buClr>
                <a:schemeClr val="dk1"/>
              </a:buClr>
              <a:buSzPct val="91666"/>
              <a:buFont typeface="Arial"/>
              <a:buNone/>
            </a:pPr>
            <a:endParaRPr sz="1200" b="0" i="0" u="none" strike="noStrike" cap="none">
              <a:solidFill>
                <a:schemeClr val="dk1"/>
              </a:solidFill>
              <a:latin typeface="Times New Roman"/>
              <a:ea typeface="Times New Roman"/>
              <a:cs typeface="Times New Roman"/>
              <a:sym typeface="Times New Roman"/>
            </a:endParaRPr>
          </a:p>
          <a:p>
            <a:pPr marL="0" marR="0" lvl="0" indent="-69849" algn="l" rtl="0">
              <a:lnSpc>
                <a:spcPct val="115000"/>
              </a:lnSpc>
              <a:spcBef>
                <a:spcPts val="0"/>
              </a:spcBef>
              <a:spcAft>
                <a:spcPts val="0"/>
              </a:spcAft>
              <a:buClr>
                <a:schemeClr val="dk1"/>
              </a:buClr>
              <a:buSzPct val="91666"/>
              <a:buFont typeface="Arial"/>
              <a:buNone/>
            </a:pPr>
            <a:r>
              <a:rPr lang="en-US" sz="1200" b="0" i="0" u="none" strike="noStrike" cap="none">
                <a:solidFill>
                  <a:schemeClr val="dk1"/>
                </a:solidFill>
                <a:latin typeface="Times New Roman"/>
                <a:ea typeface="Times New Roman"/>
                <a:cs typeface="Times New Roman"/>
                <a:sym typeface="Times New Roman"/>
              </a:rPr>
              <a:t>Can that happen? Can Andy’s friend get sick just from being touched by the runny nose tissue? Or can that not happen. Can Andy’s friend not get sick just from being touched by the runny nose tissue?</a:t>
            </a:r>
          </a:p>
          <a:p>
            <a:pPr marL="0" marR="0" lvl="0" indent="-69850" algn="l" rtl="0">
              <a:spcBef>
                <a:spcPts val="0"/>
              </a:spcBef>
              <a:spcAft>
                <a:spcPts val="0"/>
              </a:spcAft>
              <a:buClr>
                <a:schemeClr val="dk1"/>
              </a:buClr>
              <a:buSzPct val="100000"/>
              <a:buFont typeface="Arial"/>
              <a:buNone/>
            </a:pPr>
            <a:endParaRPr sz="1100" b="0" i="0" u="none" strike="noStrike" cap="none">
              <a:solidFill>
                <a:schemeClr val="dk1"/>
              </a:solidFill>
              <a:latin typeface="Arial"/>
              <a:ea typeface="Arial"/>
              <a:cs typeface="Arial"/>
              <a:sym typeface="Arial"/>
            </a:endParaRPr>
          </a:p>
          <a:p>
            <a:pPr marL="0" marR="0" lvl="0" indent="-69850" algn="l" rtl="0">
              <a:spcBef>
                <a:spcPts val="0"/>
              </a:spcBef>
              <a:buClr>
                <a:schemeClr val="dk1"/>
              </a:buClr>
              <a:buSzPct val="100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22297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69849" algn="l" rtl="0">
              <a:lnSpc>
                <a:spcPct val="115000"/>
              </a:lnSpc>
              <a:spcBef>
                <a:spcPts val="0"/>
              </a:spcBef>
              <a:buClr>
                <a:schemeClr val="dk1"/>
              </a:buClr>
              <a:buSzPct val="91666"/>
              <a:buFont typeface="Arial"/>
              <a:buNone/>
            </a:pPr>
            <a:r>
              <a:rPr lang="en-US" sz="1200" b="0" i="0" u="none" strike="noStrike" cap="none">
                <a:solidFill>
                  <a:srgbClr val="222222"/>
                </a:solidFill>
                <a:highlight>
                  <a:srgbClr val="FFFFFF"/>
                </a:highlight>
                <a:latin typeface="Times New Roman"/>
                <a:ea typeface="Times New Roman"/>
                <a:cs typeface="Times New Roman"/>
                <a:sym typeface="Times New Roman"/>
              </a:rPr>
              <a:t>When s/he is in his/her classroom, s/he coughs on her/his friend’s face. Chris’ friend says that now s/he could get sick because Chris coughed on his/her face. </a:t>
            </a:r>
          </a:p>
        </p:txBody>
      </p:sp>
    </p:spTree>
    <p:extLst>
      <p:ext uri="{BB962C8B-B14F-4D97-AF65-F5344CB8AC3E}">
        <p14:creationId xmlns:p14="http://schemas.microsoft.com/office/powerpoint/2010/main" val="211860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69849" algn="l" rtl="0">
              <a:lnSpc>
                <a:spcPct val="115000"/>
              </a:lnSpc>
              <a:spcBef>
                <a:spcPts val="0"/>
              </a:spcBef>
              <a:spcAft>
                <a:spcPts val="0"/>
              </a:spcAft>
              <a:buClr>
                <a:schemeClr val="dk1"/>
              </a:buClr>
              <a:buSzPct val="91666"/>
              <a:buFont typeface="Arial"/>
              <a:buNone/>
            </a:pPr>
            <a:r>
              <a:rPr lang="en-US" sz="1200" b="0" i="0" u="none" strike="noStrike" cap="none">
                <a:solidFill>
                  <a:srgbClr val="222222"/>
                </a:solidFill>
                <a:latin typeface="Times New Roman"/>
                <a:ea typeface="Times New Roman"/>
                <a:cs typeface="Times New Roman"/>
                <a:sym typeface="Times New Roman"/>
              </a:rPr>
              <a:t>Can that happen? Can Chris’ friend get sick just from being coughed on? Or can that not happen? Can Chris’ friend not get sick just from being coughed on?</a:t>
            </a:r>
          </a:p>
          <a:p>
            <a:pPr marL="0" marR="0" lvl="0" indent="-69850" algn="l" rtl="0">
              <a:spcBef>
                <a:spcPts val="0"/>
              </a:spcBef>
              <a:buClr>
                <a:schemeClr val="dk1"/>
              </a:buClr>
              <a:buSzPct val="100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1200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0" name="Shape 70"/>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69849" algn="l" rtl="0">
              <a:lnSpc>
                <a:spcPct val="115000"/>
              </a:lnSpc>
              <a:spcBef>
                <a:spcPts val="0"/>
              </a:spcBef>
              <a:spcAft>
                <a:spcPts val="0"/>
              </a:spcAft>
              <a:buClr>
                <a:schemeClr val="dk1"/>
              </a:buClr>
              <a:buSzPct val="91666"/>
              <a:buFont typeface="Arial"/>
              <a:buNone/>
            </a:pPr>
            <a:r>
              <a:rPr lang="en-US" sz="1200" b="0" i="0" u="none" strike="noStrike" cap="none">
                <a:solidFill>
                  <a:srgbClr val="4A86E8"/>
                </a:solidFill>
                <a:highlight>
                  <a:srgbClr val="FFFFFF"/>
                </a:highlight>
                <a:latin typeface="Arial"/>
                <a:ea typeface="Arial"/>
                <a:cs typeface="Arial"/>
                <a:sym typeface="Arial"/>
              </a:rPr>
              <a:t>This is Dana. Dana has a cold. S/he’s having a yogurt with her/his spoon. </a:t>
            </a:r>
            <a:r>
              <a:rPr lang="en-US" sz="1200" b="0" i="0" u="none" strike="noStrike" cap="none">
                <a:solidFill>
                  <a:srgbClr val="843C0C"/>
                </a:solidFill>
                <a:highlight>
                  <a:srgbClr val="FFFFFF"/>
                </a:highlight>
                <a:latin typeface="Times New Roman"/>
                <a:ea typeface="Times New Roman"/>
                <a:cs typeface="Times New Roman"/>
                <a:sym typeface="Times New Roman"/>
              </a:rPr>
              <a:t> </a:t>
            </a:r>
          </a:p>
          <a:p>
            <a:pPr marL="0" marR="0" lvl="0" indent="-69850" algn="l" rtl="0">
              <a:spcBef>
                <a:spcPts val="0"/>
              </a:spcBef>
              <a:buClr>
                <a:schemeClr val="dk1"/>
              </a:buClr>
              <a:buSzPct val="100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06070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0" name="Shape 80"/>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69849" algn="l" rtl="0">
              <a:lnSpc>
                <a:spcPct val="115000"/>
              </a:lnSpc>
              <a:spcBef>
                <a:spcPts val="0"/>
              </a:spcBef>
              <a:buClr>
                <a:schemeClr val="dk1"/>
              </a:buClr>
              <a:buSzPct val="91666"/>
              <a:buFont typeface="Arial"/>
              <a:buNone/>
            </a:pPr>
            <a:r>
              <a:rPr lang="en-US" sz="1200" b="0" i="0" u="none" strike="noStrike" cap="none">
                <a:solidFill>
                  <a:srgbClr val="4A86E8"/>
                </a:solidFill>
                <a:highlight>
                  <a:srgbClr val="FFFFFF"/>
                </a:highlight>
                <a:latin typeface="Arial"/>
                <a:ea typeface="Arial"/>
                <a:cs typeface="Arial"/>
                <a:sym typeface="Arial"/>
              </a:rPr>
              <a:t> Dana licks her/his spoon and offers her/his neighbor-friend some yogurt from her/his spoon. Dana’s neighbor says that s/he could get the cold because Dana licked her/his spoon and offered her/him some yogurt from the spoon. </a:t>
            </a:r>
          </a:p>
        </p:txBody>
      </p:sp>
    </p:spTree>
    <p:extLst>
      <p:ext uri="{BB962C8B-B14F-4D97-AF65-F5344CB8AC3E}">
        <p14:creationId xmlns:p14="http://schemas.microsoft.com/office/powerpoint/2010/main" val="538576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76200" algn="l" rtl="0">
              <a:lnSpc>
                <a:spcPct val="115000"/>
              </a:lnSpc>
              <a:spcBef>
                <a:spcPts val="0"/>
              </a:spcBef>
              <a:spcAft>
                <a:spcPts val="0"/>
              </a:spcAft>
              <a:buClr>
                <a:srgbClr val="4A86E8"/>
              </a:buClr>
              <a:buSzPct val="100000"/>
              <a:buFont typeface="Arial"/>
              <a:buNone/>
            </a:pPr>
            <a:r>
              <a:rPr lang="en-US" sz="1200" b="0" i="0" u="none" strike="noStrike" cap="none">
                <a:solidFill>
                  <a:srgbClr val="4A86E8"/>
                </a:solidFill>
                <a:latin typeface="Arial"/>
                <a:ea typeface="Arial"/>
                <a:cs typeface="Arial"/>
                <a:sym typeface="Arial"/>
              </a:rPr>
              <a:t>Can that happen? Can her/his neighbor get the cold just from sharing a spoon with Dana while s/he has a cold? Or can that not happen? Can Dana’s neighbor not get the cold just from sharing a spoon with Dana who has a cold?</a:t>
            </a:r>
          </a:p>
          <a:p>
            <a:pPr marL="0" marR="0" lvl="0" indent="-76200" algn="l" rtl="0">
              <a:lnSpc>
                <a:spcPct val="115000"/>
              </a:lnSpc>
              <a:spcBef>
                <a:spcPts val="0"/>
              </a:spcBef>
              <a:spcAft>
                <a:spcPts val="0"/>
              </a:spcAft>
              <a:buClr>
                <a:schemeClr val="dk1"/>
              </a:buClr>
              <a:buSzPct val="100000"/>
              <a:buFont typeface="Arial"/>
              <a:buNone/>
            </a:pPr>
            <a:endParaRPr sz="1200" b="0" i="0" u="none" strike="noStrike" cap="none">
              <a:solidFill>
                <a:schemeClr val="dk1"/>
              </a:solidFill>
              <a:latin typeface="Times New Roman"/>
              <a:ea typeface="Times New Roman"/>
              <a:cs typeface="Times New Roman"/>
              <a:sym typeface="Times New Roman"/>
            </a:endParaRPr>
          </a:p>
          <a:p>
            <a:pPr marL="0" marR="0" lvl="0" indent="-69850" algn="l" rtl="0">
              <a:spcBef>
                <a:spcPts val="0"/>
              </a:spcBef>
              <a:buClr>
                <a:schemeClr val="dk1"/>
              </a:buClr>
              <a:buSzPct val="100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7680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1" name="Shape 10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69849" algn="l" rtl="0">
              <a:spcBef>
                <a:spcPts val="0"/>
              </a:spcBef>
              <a:buClr>
                <a:schemeClr val="dk1"/>
              </a:buClr>
              <a:buSzPct val="91666"/>
              <a:buFont typeface="Arial"/>
              <a:buNone/>
            </a:pPr>
            <a:r>
              <a:rPr lang="en-US" sz="1200" b="0" i="0" u="none" strike="noStrike" cap="none">
                <a:solidFill>
                  <a:srgbClr val="4A86E8"/>
                </a:solidFill>
                <a:latin typeface="Arial"/>
                <a:ea typeface="Arial"/>
                <a:cs typeface="Arial"/>
                <a:sym typeface="Arial"/>
              </a:rPr>
              <a:t>This is Casey. Casey has flu and has a bad headache. </a:t>
            </a:r>
          </a:p>
        </p:txBody>
      </p:sp>
    </p:spTree>
    <p:extLst>
      <p:ext uri="{BB962C8B-B14F-4D97-AF65-F5344CB8AC3E}">
        <p14:creationId xmlns:p14="http://schemas.microsoft.com/office/powerpoint/2010/main" val="13881680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76200" algn="l" rtl="0">
              <a:spcBef>
                <a:spcPts val="0"/>
              </a:spcBef>
              <a:buClr>
                <a:srgbClr val="4A86E8"/>
              </a:buClr>
              <a:buSzPct val="171428"/>
              <a:buFont typeface="Arial"/>
              <a:buNone/>
            </a:pPr>
            <a:r>
              <a:rPr lang="en-US" sz="700" b="0" i="0" u="none" strike="noStrike" cap="none">
                <a:solidFill>
                  <a:srgbClr val="4A86E8"/>
                </a:solidFill>
                <a:highlight>
                  <a:srgbClr val="FFFFFF"/>
                </a:highlight>
                <a:latin typeface="Arial"/>
                <a:ea typeface="Arial"/>
                <a:cs typeface="Arial"/>
                <a:sym typeface="Arial"/>
              </a:rPr>
              <a:t> </a:t>
            </a:r>
            <a:r>
              <a:rPr lang="en-US" sz="1200" b="0" i="0" u="none" strike="noStrike" cap="none">
                <a:solidFill>
                  <a:srgbClr val="4A86E8"/>
                </a:solidFill>
                <a:highlight>
                  <a:srgbClr val="FFFFFF"/>
                </a:highlight>
                <a:latin typeface="Arial"/>
                <a:ea typeface="Arial"/>
                <a:cs typeface="Arial"/>
                <a:sym typeface="Arial"/>
              </a:rPr>
              <a:t>Casey uses his/her classmate’s water bottle in school. Casey’s classmate says that s/he could get the flu because Casey used his/her water bottle. </a:t>
            </a:r>
          </a:p>
        </p:txBody>
      </p:sp>
    </p:spTree>
    <p:extLst>
      <p:ext uri="{BB962C8B-B14F-4D97-AF65-F5344CB8AC3E}">
        <p14:creationId xmlns:p14="http://schemas.microsoft.com/office/powerpoint/2010/main" val="678344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5" name="Shape 115"/>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69849" algn="l" rtl="0">
              <a:spcBef>
                <a:spcPts val="0"/>
              </a:spcBef>
              <a:spcAft>
                <a:spcPts val="0"/>
              </a:spcAft>
              <a:buClr>
                <a:schemeClr val="dk1"/>
              </a:buClr>
              <a:buSzPct val="91666"/>
              <a:buFont typeface="Arial"/>
              <a:buNone/>
            </a:pPr>
            <a:r>
              <a:rPr lang="en-US" sz="1200" b="0" i="0" u="none" strike="noStrike" cap="none">
                <a:solidFill>
                  <a:srgbClr val="4A86E8"/>
                </a:solidFill>
                <a:latin typeface="Arial"/>
                <a:ea typeface="Arial"/>
                <a:cs typeface="Arial"/>
                <a:sym typeface="Arial"/>
              </a:rPr>
              <a:t>Can that happen? Can Casey’s classmate get the flu just by sharing a water bottle with Casey while s/he has the flu? Or can that not happen? Can Casey’s classmate not get the flu just by sharing a water bottle with Casey who has the flu?</a:t>
            </a:r>
          </a:p>
          <a:p>
            <a:pPr marL="0" marR="0" lvl="0" indent="-69850" algn="l" rtl="0">
              <a:spcBef>
                <a:spcPts val="0"/>
              </a:spcBef>
              <a:buClr>
                <a:schemeClr val="dk1"/>
              </a:buClr>
              <a:buSzPct val="100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55250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100000"/>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SzPct val="100000"/>
              <a:buFont typeface="Arial"/>
              <a:buNone/>
              <a:defRPr sz="2800">
                <a:solidFill>
                  <a:schemeClr val="dk1"/>
                </a:solidFill>
              </a:defRPr>
            </a:lvl2pPr>
            <a:lvl3pPr lvl="2" indent="0">
              <a:spcBef>
                <a:spcPts val="0"/>
              </a:spcBef>
              <a:buClr>
                <a:schemeClr val="dk1"/>
              </a:buClr>
              <a:buSzPct val="100000"/>
              <a:buFont typeface="Arial"/>
              <a:buNone/>
              <a:defRPr sz="2800">
                <a:solidFill>
                  <a:schemeClr val="dk1"/>
                </a:solidFill>
              </a:defRPr>
            </a:lvl3pPr>
            <a:lvl4pPr lvl="3" indent="0">
              <a:spcBef>
                <a:spcPts val="0"/>
              </a:spcBef>
              <a:buClr>
                <a:schemeClr val="dk1"/>
              </a:buClr>
              <a:buSzPct val="100000"/>
              <a:buFont typeface="Arial"/>
              <a:buNone/>
              <a:defRPr sz="2800">
                <a:solidFill>
                  <a:schemeClr val="dk1"/>
                </a:solidFill>
              </a:defRPr>
            </a:lvl4pPr>
            <a:lvl5pPr lvl="4" indent="0">
              <a:spcBef>
                <a:spcPts val="0"/>
              </a:spcBef>
              <a:buClr>
                <a:schemeClr val="dk1"/>
              </a:buClr>
              <a:buSzPct val="100000"/>
              <a:buFont typeface="Arial"/>
              <a:buNone/>
              <a:defRPr sz="2800">
                <a:solidFill>
                  <a:schemeClr val="dk1"/>
                </a:solidFill>
              </a:defRPr>
            </a:lvl5pPr>
            <a:lvl6pPr lvl="5" indent="0">
              <a:spcBef>
                <a:spcPts val="0"/>
              </a:spcBef>
              <a:buClr>
                <a:schemeClr val="dk1"/>
              </a:buClr>
              <a:buSzPct val="100000"/>
              <a:buFont typeface="Arial"/>
              <a:buNone/>
              <a:defRPr sz="2800">
                <a:solidFill>
                  <a:schemeClr val="dk1"/>
                </a:solidFill>
              </a:defRPr>
            </a:lvl6pPr>
            <a:lvl7pPr lvl="6" indent="0">
              <a:spcBef>
                <a:spcPts val="0"/>
              </a:spcBef>
              <a:buClr>
                <a:schemeClr val="dk1"/>
              </a:buClr>
              <a:buSzPct val="100000"/>
              <a:buFont typeface="Arial"/>
              <a:buNone/>
              <a:defRPr sz="2800">
                <a:solidFill>
                  <a:schemeClr val="dk1"/>
                </a:solidFill>
              </a:defRPr>
            </a:lvl7pPr>
            <a:lvl8pPr lvl="7" indent="0">
              <a:spcBef>
                <a:spcPts val="0"/>
              </a:spcBef>
              <a:buClr>
                <a:schemeClr val="dk1"/>
              </a:buClr>
              <a:buSzPct val="100000"/>
              <a:buFont typeface="Arial"/>
              <a:buNone/>
              <a:defRPr sz="2800">
                <a:solidFill>
                  <a:schemeClr val="dk1"/>
                </a:solidFill>
              </a:defRPr>
            </a:lvl8pPr>
            <a:lvl9pPr lvl="8" indent="0">
              <a:spcBef>
                <a:spcPts val="0"/>
              </a:spcBef>
              <a:buClr>
                <a:schemeClr val="dk1"/>
              </a:buClr>
              <a:buSzPct val="100000"/>
              <a:buFont typeface="Arial"/>
              <a:buNone/>
              <a:defRPr sz="2800">
                <a:solidFill>
                  <a:schemeClr val="dk1"/>
                </a:solidFill>
              </a:defRPr>
            </a:lvl9pPr>
          </a:lstStyle>
          <a:p>
            <a:endParaRPr/>
          </a:p>
        </p:txBody>
      </p:sp>
      <p:sp>
        <p:nvSpPr>
          <p:cNvPr id="11" name="Shape 11"/>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marL="0" marR="0" lvl="0" indent="114300" algn="l" rtl="0">
              <a:lnSpc>
                <a:spcPct val="115000"/>
              </a:lnSpc>
              <a:spcBef>
                <a:spcPts val="0"/>
              </a:spcBef>
              <a:spcAft>
                <a:spcPts val="1600"/>
              </a:spcAft>
              <a:buClr>
                <a:schemeClr val="dk2"/>
              </a:buClr>
              <a:buSzPct val="100000"/>
              <a:buFont typeface="Arial"/>
              <a:buChar char="●"/>
              <a:defRPr sz="1800" b="0" i="0" u="none" strike="noStrike" cap="none">
                <a:solidFill>
                  <a:schemeClr val="dk2"/>
                </a:solidFill>
                <a:latin typeface="Arial"/>
                <a:ea typeface="Arial"/>
                <a:cs typeface="Arial"/>
                <a:sym typeface="Arial"/>
              </a:defRPr>
            </a:lvl1pPr>
            <a:lvl2pPr marL="0" marR="0" lvl="1" indent="8890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2pPr>
            <a:lvl3pPr marL="0" marR="0" lvl="2" indent="8890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3pPr>
            <a:lvl4pPr marL="0" marR="0" lvl="3" indent="8890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4pPr>
            <a:lvl5pPr marL="0" marR="0" lvl="4" indent="8890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5pPr>
            <a:lvl6pPr marL="0" marR="0" lvl="5" indent="8890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6pPr>
            <a:lvl7pPr marL="0" marR="0" lvl="6" indent="8890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7pPr>
            <a:lvl8pPr marL="0" marR="0" lvl="7" indent="8890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8pPr>
            <a:lvl9pPr marL="0" marR="0" lvl="8" indent="8890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12" name="Shape 12"/>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ct val="100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a:noFill/>
          <a:ln>
            <a:noFill/>
          </a:ln>
        </p:spPr>
        <p:txBody>
          <a:bodyPr wrap="square" lIns="91425" tIns="91425" rIns="91425" bIns="91425" anchor="b" anchorCtr="0"/>
          <a:lstStyle>
            <a:lvl1pPr marL="0" marR="0" lvl="0" indent="0" algn="ctr" rtl="0">
              <a:lnSpc>
                <a:spcPct val="100000"/>
              </a:lnSpc>
              <a:spcBef>
                <a:spcPts val="0"/>
              </a:spcBef>
              <a:spcAft>
                <a:spcPts val="0"/>
              </a:spcAft>
              <a:buClr>
                <a:schemeClr val="dk1"/>
              </a:buClr>
              <a:buSzPct val="100000"/>
              <a:buFont typeface="Arial"/>
              <a:buNone/>
              <a:defRPr sz="12000" b="0" i="0" u="none" strike="noStrike" cap="none">
                <a:solidFill>
                  <a:schemeClr val="dk1"/>
                </a:solidFill>
                <a:latin typeface="Arial"/>
                <a:ea typeface="Arial"/>
                <a:cs typeface="Arial"/>
                <a:sym typeface="Arial"/>
              </a:defRPr>
            </a:lvl1pPr>
            <a:lvl2pPr lvl="1" indent="0" algn="ctr">
              <a:spcBef>
                <a:spcPts val="0"/>
              </a:spcBef>
              <a:buClr>
                <a:schemeClr val="dk1"/>
              </a:buClr>
              <a:buSzPct val="100000"/>
              <a:buFont typeface="Arial"/>
              <a:buNone/>
              <a:defRPr sz="12000">
                <a:solidFill>
                  <a:schemeClr val="dk1"/>
                </a:solidFill>
              </a:defRPr>
            </a:lvl2pPr>
            <a:lvl3pPr lvl="2" indent="0" algn="ctr">
              <a:spcBef>
                <a:spcPts val="0"/>
              </a:spcBef>
              <a:buClr>
                <a:schemeClr val="dk1"/>
              </a:buClr>
              <a:buSzPct val="100000"/>
              <a:buFont typeface="Arial"/>
              <a:buNone/>
              <a:defRPr sz="12000">
                <a:solidFill>
                  <a:schemeClr val="dk1"/>
                </a:solidFill>
              </a:defRPr>
            </a:lvl3pPr>
            <a:lvl4pPr lvl="3" indent="0" algn="ctr">
              <a:spcBef>
                <a:spcPts val="0"/>
              </a:spcBef>
              <a:buClr>
                <a:schemeClr val="dk1"/>
              </a:buClr>
              <a:buSzPct val="100000"/>
              <a:buFont typeface="Arial"/>
              <a:buNone/>
              <a:defRPr sz="12000">
                <a:solidFill>
                  <a:schemeClr val="dk1"/>
                </a:solidFill>
              </a:defRPr>
            </a:lvl4pPr>
            <a:lvl5pPr lvl="4" indent="0" algn="ctr">
              <a:spcBef>
                <a:spcPts val="0"/>
              </a:spcBef>
              <a:buClr>
                <a:schemeClr val="dk1"/>
              </a:buClr>
              <a:buSzPct val="100000"/>
              <a:buFont typeface="Arial"/>
              <a:buNone/>
              <a:defRPr sz="12000">
                <a:solidFill>
                  <a:schemeClr val="dk1"/>
                </a:solidFill>
              </a:defRPr>
            </a:lvl5pPr>
            <a:lvl6pPr lvl="5" indent="0" algn="ctr">
              <a:spcBef>
                <a:spcPts val="0"/>
              </a:spcBef>
              <a:buClr>
                <a:schemeClr val="dk1"/>
              </a:buClr>
              <a:buSzPct val="100000"/>
              <a:buFont typeface="Arial"/>
              <a:buNone/>
              <a:defRPr sz="12000">
                <a:solidFill>
                  <a:schemeClr val="dk1"/>
                </a:solidFill>
              </a:defRPr>
            </a:lvl6pPr>
            <a:lvl7pPr lvl="6" indent="0" algn="ctr">
              <a:spcBef>
                <a:spcPts val="0"/>
              </a:spcBef>
              <a:buClr>
                <a:schemeClr val="dk1"/>
              </a:buClr>
              <a:buSzPct val="100000"/>
              <a:buFont typeface="Arial"/>
              <a:buNone/>
              <a:defRPr sz="12000">
                <a:solidFill>
                  <a:schemeClr val="dk1"/>
                </a:solidFill>
              </a:defRPr>
            </a:lvl7pPr>
            <a:lvl8pPr lvl="7" indent="0" algn="ctr">
              <a:spcBef>
                <a:spcPts val="0"/>
              </a:spcBef>
              <a:buClr>
                <a:schemeClr val="dk1"/>
              </a:buClr>
              <a:buSzPct val="100000"/>
              <a:buFont typeface="Arial"/>
              <a:buNone/>
              <a:defRPr sz="12000">
                <a:solidFill>
                  <a:schemeClr val="dk1"/>
                </a:solidFill>
              </a:defRPr>
            </a:lvl8pPr>
            <a:lvl9pPr lvl="8" indent="0" algn="ctr">
              <a:spcBef>
                <a:spcPts val="0"/>
              </a:spcBef>
              <a:buClr>
                <a:schemeClr val="dk1"/>
              </a:buClr>
              <a:buSzPct val="100000"/>
              <a:buFont typeface="Arial"/>
              <a:buNone/>
              <a:defRPr sz="12000">
                <a:solidFill>
                  <a:schemeClr val="dk1"/>
                </a:solidFill>
              </a:defRPr>
            </a:lvl9pPr>
          </a:lstStyle>
          <a:p>
            <a:endParaRPr/>
          </a:p>
        </p:txBody>
      </p:sp>
      <p:sp>
        <p:nvSpPr>
          <p:cNvPr id="46" name="Shape 46"/>
          <p:cNvSpPr txBox="1">
            <a:spLocks noGrp="1"/>
          </p:cNvSpPr>
          <p:nvPr>
            <p:ph type="body" idx="1"/>
          </p:nvPr>
        </p:nvSpPr>
        <p:spPr>
          <a:xfrm>
            <a:off x="311700" y="3152225"/>
            <a:ext cx="8520600" cy="1300800"/>
          </a:xfrm>
          <a:prstGeom prst="rect">
            <a:avLst/>
          </a:prstGeom>
          <a:noFill/>
          <a:ln>
            <a:noFill/>
          </a:ln>
        </p:spPr>
        <p:txBody>
          <a:bodyPr wrap="square" lIns="91425" tIns="91425" rIns="91425" bIns="91425" anchor="t" anchorCtr="0"/>
          <a:lstStyle>
            <a:lvl1pPr marL="0" marR="0" lvl="0" indent="114300" algn="ctr" rtl="0">
              <a:lnSpc>
                <a:spcPct val="115000"/>
              </a:lnSpc>
              <a:spcBef>
                <a:spcPts val="0"/>
              </a:spcBef>
              <a:spcAft>
                <a:spcPts val="1600"/>
              </a:spcAft>
              <a:buClr>
                <a:schemeClr val="dk2"/>
              </a:buClr>
              <a:buSzPct val="100000"/>
              <a:buFont typeface="Arial"/>
              <a:buChar char="●"/>
              <a:defRPr sz="1800" b="0" i="0" u="none" strike="noStrike" cap="none">
                <a:solidFill>
                  <a:schemeClr val="dk2"/>
                </a:solidFill>
                <a:latin typeface="Arial"/>
                <a:ea typeface="Arial"/>
                <a:cs typeface="Arial"/>
                <a:sym typeface="Arial"/>
              </a:defRPr>
            </a:lvl1pPr>
            <a:lvl2pPr marL="0" marR="0" lvl="1" indent="88900" algn="ctr"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2pPr>
            <a:lvl3pPr marL="0" marR="0" lvl="2" indent="88900" algn="ctr"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3pPr>
            <a:lvl4pPr marL="0" marR="0" lvl="3" indent="88900" algn="ctr"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4pPr>
            <a:lvl5pPr marL="0" marR="0" lvl="4" indent="88900" algn="ctr"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5pPr>
            <a:lvl6pPr marL="0" marR="0" lvl="5" indent="88900" algn="ctr"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6pPr>
            <a:lvl7pPr marL="0" marR="0" lvl="6" indent="88900" algn="ctr"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7pPr>
            <a:lvl8pPr marL="0" marR="0" lvl="7" indent="88900" algn="ctr"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8pPr>
            <a:lvl9pPr marL="0" marR="0" lvl="8" indent="88900" algn="ctr"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47" name="Shape 47"/>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ct val="100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ct val="100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3"/>
        <p:cNvGrpSpPr/>
        <p:nvPr/>
      </p:nvGrpSpPr>
      <p:grpSpPr>
        <a:xfrm>
          <a:off x="0" y="0"/>
          <a:ext cx="0" cy="0"/>
          <a:chOff x="0" y="0"/>
          <a:chExt cx="0" cy="0"/>
        </a:xfrm>
      </p:grpSpPr>
      <p:sp>
        <p:nvSpPr>
          <p:cNvPr id="14" name="Shape 14"/>
          <p:cNvSpPr txBox="1">
            <a:spLocks noGrp="1"/>
          </p:cNvSpPr>
          <p:nvPr>
            <p:ph type="ctrTitle"/>
          </p:nvPr>
        </p:nvSpPr>
        <p:spPr>
          <a:xfrm>
            <a:off x="311708" y="744575"/>
            <a:ext cx="8520600" cy="2052600"/>
          </a:xfrm>
          <a:prstGeom prst="rect">
            <a:avLst/>
          </a:prstGeom>
          <a:noFill/>
          <a:ln>
            <a:noFill/>
          </a:ln>
        </p:spPr>
        <p:txBody>
          <a:bodyPr wrap="square" lIns="91425" tIns="91425" rIns="91425" bIns="91425" anchor="b" anchorCtr="0"/>
          <a:lstStyle>
            <a:lvl1pPr marL="0" marR="0" lvl="0" indent="0" algn="ctr" rtl="0">
              <a:lnSpc>
                <a:spcPct val="100000"/>
              </a:lnSpc>
              <a:spcBef>
                <a:spcPts val="0"/>
              </a:spcBef>
              <a:spcAft>
                <a:spcPts val="0"/>
              </a:spcAft>
              <a:buClr>
                <a:schemeClr val="dk1"/>
              </a:buClr>
              <a:buSzPct val="100000"/>
              <a:buFont typeface="Arial"/>
              <a:buNone/>
              <a:defRPr sz="5200" b="0" i="0" u="none" strike="noStrike" cap="none">
                <a:solidFill>
                  <a:schemeClr val="dk1"/>
                </a:solidFill>
                <a:latin typeface="Arial"/>
                <a:ea typeface="Arial"/>
                <a:cs typeface="Arial"/>
                <a:sym typeface="Arial"/>
              </a:defRPr>
            </a:lvl1pPr>
            <a:lvl2pPr lvl="1" indent="0" algn="ctr">
              <a:spcBef>
                <a:spcPts val="0"/>
              </a:spcBef>
              <a:buClr>
                <a:schemeClr val="dk1"/>
              </a:buClr>
              <a:buSzPct val="100000"/>
              <a:buFont typeface="Arial"/>
              <a:buNone/>
              <a:defRPr sz="5200">
                <a:solidFill>
                  <a:schemeClr val="dk1"/>
                </a:solidFill>
              </a:defRPr>
            </a:lvl2pPr>
            <a:lvl3pPr lvl="2" indent="0" algn="ctr">
              <a:spcBef>
                <a:spcPts val="0"/>
              </a:spcBef>
              <a:buClr>
                <a:schemeClr val="dk1"/>
              </a:buClr>
              <a:buSzPct val="100000"/>
              <a:buFont typeface="Arial"/>
              <a:buNone/>
              <a:defRPr sz="5200">
                <a:solidFill>
                  <a:schemeClr val="dk1"/>
                </a:solidFill>
              </a:defRPr>
            </a:lvl3pPr>
            <a:lvl4pPr lvl="3" indent="0" algn="ctr">
              <a:spcBef>
                <a:spcPts val="0"/>
              </a:spcBef>
              <a:buClr>
                <a:schemeClr val="dk1"/>
              </a:buClr>
              <a:buSzPct val="100000"/>
              <a:buFont typeface="Arial"/>
              <a:buNone/>
              <a:defRPr sz="5200">
                <a:solidFill>
                  <a:schemeClr val="dk1"/>
                </a:solidFill>
              </a:defRPr>
            </a:lvl4pPr>
            <a:lvl5pPr lvl="4" indent="0" algn="ctr">
              <a:spcBef>
                <a:spcPts val="0"/>
              </a:spcBef>
              <a:buClr>
                <a:schemeClr val="dk1"/>
              </a:buClr>
              <a:buSzPct val="100000"/>
              <a:buFont typeface="Arial"/>
              <a:buNone/>
              <a:defRPr sz="5200">
                <a:solidFill>
                  <a:schemeClr val="dk1"/>
                </a:solidFill>
              </a:defRPr>
            </a:lvl5pPr>
            <a:lvl6pPr lvl="5" indent="0" algn="ctr">
              <a:spcBef>
                <a:spcPts val="0"/>
              </a:spcBef>
              <a:buClr>
                <a:schemeClr val="dk1"/>
              </a:buClr>
              <a:buSzPct val="100000"/>
              <a:buFont typeface="Arial"/>
              <a:buNone/>
              <a:defRPr sz="5200">
                <a:solidFill>
                  <a:schemeClr val="dk1"/>
                </a:solidFill>
              </a:defRPr>
            </a:lvl6pPr>
            <a:lvl7pPr lvl="6" indent="0" algn="ctr">
              <a:spcBef>
                <a:spcPts val="0"/>
              </a:spcBef>
              <a:buClr>
                <a:schemeClr val="dk1"/>
              </a:buClr>
              <a:buSzPct val="100000"/>
              <a:buFont typeface="Arial"/>
              <a:buNone/>
              <a:defRPr sz="5200">
                <a:solidFill>
                  <a:schemeClr val="dk1"/>
                </a:solidFill>
              </a:defRPr>
            </a:lvl7pPr>
            <a:lvl8pPr lvl="7" indent="0" algn="ctr">
              <a:spcBef>
                <a:spcPts val="0"/>
              </a:spcBef>
              <a:buClr>
                <a:schemeClr val="dk1"/>
              </a:buClr>
              <a:buSzPct val="100000"/>
              <a:buFont typeface="Arial"/>
              <a:buNone/>
              <a:defRPr sz="5200">
                <a:solidFill>
                  <a:schemeClr val="dk1"/>
                </a:solidFill>
              </a:defRPr>
            </a:lvl8pPr>
            <a:lvl9pPr lvl="8" indent="0" algn="ctr">
              <a:spcBef>
                <a:spcPts val="0"/>
              </a:spcBef>
              <a:buClr>
                <a:schemeClr val="dk1"/>
              </a:buClr>
              <a:buSzPct val="100000"/>
              <a:buFont typeface="Arial"/>
              <a:buNone/>
              <a:defRPr sz="5200">
                <a:solidFill>
                  <a:schemeClr val="dk1"/>
                </a:solidFill>
              </a:defRPr>
            </a:lvl9pPr>
          </a:lstStyle>
          <a:p>
            <a:endParaRPr/>
          </a:p>
        </p:txBody>
      </p:sp>
      <p:sp>
        <p:nvSpPr>
          <p:cNvPr id="15" name="Shape 15"/>
          <p:cNvSpPr txBox="1">
            <a:spLocks noGrp="1"/>
          </p:cNvSpPr>
          <p:nvPr>
            <p:ph type="subTitle" idx="1"/>
          </p:nvPr>
        </p:nvSpPr>
        <p:spPr>
          <a:xfrm>
            <a:off x="311700" y="2834125"/>
            <a:ext cx="8520600" cy="792600"/>
          </a:xfrm>
          <a:prstGeom prst="rect">
            <a:avLst/>
          </a:prstGeom>
          <a:noFill/>
          <a:ln>
            <a:noFill/>
          </a:ln>
        </p:spPr>
        <p:txBody>
          <a:bodyPr wrap="square" lIns="91425" tIns="91425" rIns="91425" bIns="91425" anchor="t" anchorCtr="0"/>
          <a:lstStyle>
            <a:lvl1pPr marL="0" marR="0" lvl="0" indent="0" algn="ctr" rtl="0">
              <a:lnSpc>
                <a:spcPct val="100000"/>
              </a:lnSpc>
              <a:spcBef>
                <a:spcPts val="0"/>
              </a:spcBef>
              <a:spcAft>
                <a:spcPts val="0"/>
              </a:spcAft>
              <a:buClr>
                <a:schemeClr val="dk2"/>
              </a:buClr>
              <a:buSzPct val="100000"/>
              <a:buFont typeface="Arial"/>
              <a:buNone/>
              <a:defRPr sz="2800" b="0" i="0" u="none" strike="noStrike" cap="none">
                <a:solidFill>
                  <a:schemeClr val="dk2"/>
                </a:solidFill>
                <a:latin typeface="Arial"/>
                <a:ea typeface="Arial"/>
                <a:cs typeface="Arial"/>
                <a:sym typeface="Arial"/>
              </a:defRPr>
            </a:lvl1pPr>
            <a:lvl2pPr marL="0" marR="0" lvl="1" indent="0" algn="ctr" rtl="0">
              <a:lnSpc>
                <a:spcPct val="100000"/>
              </a:lnSpc>
              <a:spcBef>
                <a:spcPts val="0"/>
              </a:spcBef>
              <a:spcAft>
                <a:spcPts val="0"/>
              </a:spcAft>
              <a:buClr>
                <a:schemeClr val="dk2"/>
              </a:buClr>
              <a:buSzPct val="100000"/>
              <a:buFont typeface="Arial"/>
              <a:buNone/>
              <a:defRPr sz="2800" b="0" i="0" u="none" strike="noStrike" cap="none">
                <a:solidFill>
                  <a:schemeClr val="dk2"/>
                </a:solidFill>
                <a:latin typeface="Arial"/>
                <a:ea typeface="Arial"/>
                <a:cs typeface="Arial"/>
                <a:sym typeface="Arial"/>
              </a:defRPr>
            </a:lvl2pPr>
            <a:lvl3pPr marL="0" marR="0" lvl="2" indent="0" algn="ctr" rtl="0">
              <a:lnSpc>
                <a:spcPct val="100000"/>
              </a:lnSpc>
              <a:spcBef>
                <a:spcPts val="0"/>
              </a:spcBef>
              <a:spcAft>
                <a:spcPts val="0"/>
              </a:spcAft>
              <a:buClr>
                <a:schemeClr val="dk2"/>
              </a:buClr>
              <a:buSzPct val="100000"/>
              <a:buFont typeface="Arial"/>
              <a:buNone/>
              <a:defRPr sz="2800" b="0" i="0" u="none" strike="noStrike" cap="none">
                <a:solidFill>
                  <a:schemeClr val="dk2"/>
                </a:solidFill>
                <a:latin typeface="Arial"/>
                <a:ea typeface="Arial"/>
                <a:cs typeface="Arial"/>
                <a:sym typeface="Arial"/>
              </a:defRPr>
            </a:lvl3pPr>
            <a:lvl4pPr marL="0" marR="0" lvl="3" indent="0" algn="ctr" rtl="0">
              <a:lnSpc>
                <a:spcPct val="100000"/>
              </a:lnSpc>
              <a:spcBef>
                <a:spcPts val="0"/>
              </a:spcBef>
              <a:spcAft>
                <a:spcPts val="0"/>
              </a:spcAft>
              <a:buClr>
                <a:schemeClr val="dk2"/>
              </a:buClr>
              <a:buSzPct val="100000"/>
              <a:buFont typeface="Arial"/>
              <a:buNone/>
              <a:defRPr sz="2800" b="0" i="0" u="none" strike="noStrike" cap="none">
                <a:solidFill>
                  <a:schemeClr val="dk2"/>
                </a:solidFill>
                <a:latin typeface="Arial"/>
                <a:ea typeface="Arial"/>
                <a:cs typeface="Arial"/>
                <a:sym typeface="Arial"/>
              </a:defRPr>
            </a:lvl4pPr>
            <a:lvl5pPr marL="0" marR="0" lvl="4" indent="0" algn="ctr" rtl="0">
              <a:lnSpc>
                <a:spcPct val="100000"/>
              </a:lnSpc>
              <a:spcBef>
                <a:spcPts val="0"/>
              </a:spcBef>
              <a:spcAft>
                <a:spcPts val="0"/>
              </a:spcAft>
              <a:buClr>
                <a:schemeClr val="dk2"/>
              </a:buClr>
              <a:buSzPct val="100000"/>
              <a:buFont typeface="Arial"/>
              <a:buNone/>
              <a:defRPr sz="2800" b="0" i="0" u="none" strike="noStrike" cap="none">
                <a:solidFill>
                  <a:schemeClr val="dk2"/>
                </a:solidFill>
                <a:latin typeface="Arial"/>
                <a:ea typeface="Arial"/>
                <a:cs typeface="Arial"/>
                <a:sym typeface="Arial"/>
              </a:defRPr>
            </a:lvl5pPr>
            <a:lvl6pPr marL="0" marR="0" lvl="5" indent="0" algn="ctr" rtl="0">
              <a:lnSpc>
                <a:spcPct val="100000"/>
              </a:lnSpc>
              <a:spcBef>
                <a:spcPts val="0"/>
              </a:spcBef>
              <a:spcAft>
                <a:spcPts val="0"/>
              </a:spcAft>
              <a:buClr>
                <a:schemeClr val="dk2"/>
              </a:buClr>
              <a:buSzPct val="100000"/>
              <a:buFont typeface="Arial"/>
              <a:buNone/>
              <a:defRPr sz="2800" b="0" i="0" u="none" strike="noStrike" cap="none">
                <a:solidFill>
                  <a:schemeClr val="dk2"/>
                </a:solidFill>
                <a:latin typeface="Arial"/>
                <a:ea typeface="Arial"/>
                <a:cs typeface="Arial"/>
                <a:sym typeface="Arial"/>
              </a:defRPr>
            </a:lvl6pPr>
            <a:lvl7pPr marL="0" marR="0" lvl="6" indent="0" algn="ctr" rtl="0">
              <a:lnSpc>
                <a:spcPct val="100000"/>
              </a:lnSpc>
              <a:spcBef>
                <a:spcPts val="0"/>
              </a:spcBef>
              <a:spcAft>
                <a:spcPts val="0"/>
              </a:spcAft>
              <a:buClr>
                <a:schemeClr val="dk2"/>
              </a:buClr>
              <a:buSzPct val="100000"/>
              <a:buFont typeface="Arial"/>
              <a:buNone/>
              <a:defRPr sz="2800" b="0" i="0" u="none" strike="noStrike" cap="none">
                <a:solidFill>
                  <a:schemeClr val="dk2"/>
                </a:solidFill>
                <a:latin typeface="Arial"/>
                <a:ea typeface="Arial"/>
                <a:cs typeface="Arial"/>
                <a:sym typeface="Arial"/>
              </a:defRPr>
            </a:lvl7pPr>
            <a:lvl8pPr marL="0" marR="0" lvl="7" indent="0" algn="ctr" rtl="0">
              <a:lnSpc>
                <a:spcPct val="100000"/>
              </a:lnSpc>
              <a:spcBef>
                <a:spcPts val="0"/>
              </a:spcBef>
              <a:spcAft>
                <a:spcPts val="0"/>
              </a:spcAft>
              <a:buClr>
                <a:schemeClr val="dk2"/>
              </a:buClr>
              <a:buSzPct val="100000"/>
              <a:buFont typeface="Arial"/>
              <a:buNone/>
              <a:defRPr sz="2800" b="0" i="0" u="none" strike="noStrike" cap="none">
                <a:solidFill>
                  <a:schemeClr val="dk2"/>
                </a:solidFill>
                <a:latin typeface="Arial"/>
                <a:ea typeface="Arial"/>
                <a:cs typeface="Arial"/>
                <a:sym typeface="Arial"/>
              </a:defRPr>
            </a:lvl8pPr>
            <a:lvl9pPr marL="0" marR="0" lvl="8" indent="0" algn="ctr" rtl="0">
              <a:lnSpc>
                <a:spcPct val="100000"/>
              </a:lnSpc>
              <a:spcBef>
                <a:spcPts val="0"/>
              </a:spcBef>
              <a:spcAft>
                <a:spcPts val="0"/>
              </a:spcAft>
              <a:buClr>
                <a:schemeClr val="dk2"/>
              </a:buClr>
              <a:buSzPct val="100000"/>
              <a:buFont typeface="Arial"/>
              <a:buNone/>
              <a:defRPr sz="2800" b="0" i="0" u="none" strike="noStrike" cap="none">
                <a:solidFill>
                  <a:schemeClr val="dk2"/>
                </a:solidFill>
                <a:latin typeface="Arial"/>
                <a:ea typeface="Arial"/>
                <a:cs typeface="Arial"/>
                <a:sym typeface="Arial"/>
              </a:defRPr>
            </a:lvl9pPr>
          </a:lstStyle>
          <a:p>
            <a:endParaRPr/>
          </a:p>
        </p:txBody>
      </p:sp>
      <p:sp>
        <p:nvSpPr>
          <p:cNvPr id="16" name="Shape 16"/>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ct val="100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311700" y="2150850"/>
            <a:ext cx="8520600" cy="8418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SzPct val="100000"/>
              <a:buFont typeface="Arial"/>
              <a:buNone/>
              <a:defRPr sz="3600" b="0" i="0" u="none" strike="noStrike" cap="none">
                <a:solidFill>
                  <a:schemeClr val="dk1"/>
                </a:solidFill>
                <a:latin typeface="Arial"/>
                <a:ea typeface="Arial"/>
                <a:cs typeface="Arial"/>
                <a:sym typeface="Arial"/>
              </a:defRPr>
            </a:lvl1pPr>
            <a:lvl2pPr lvl="1" indent="0" algn="ctr">
              <a:spcBef>
                <a:spcPts val="0"/>
              </a:spcBef>
              <a:buClr>
                <a:schemeClr val="dk1"/>
              </a:buClr>
              <a:buSzPct val="100000"/>
              <a:buFont typeface="Arial"/>
              <a:buNone/>
              <a:defRPr sz="3600">
                <a:solidFill>
                  <a:schemeClr val="dk1"/>
                </a:solidFill>
              </a:defRPr>
            </a:lvl2pPr>
            <a:lvl3pPr lvl="2" indent="0" algn="ctr">
              <a:spcBef>
                <a:spcPts val="0"/>
              </a:spcBef>
              <a:buClr>
                <a:schemeClr val="dk1"/>
              </a:buClr>
              <a:buSzPct val="100000"/>
              <a:buFont typeface="Arial"/>
              <a:buNone/>
              <a:defRPr sz="3600">
                <a:solidFill>
                  <a:schemeClr val="dk1"/>
                </a:solidFill>
              </a:defRPr>
            </a:lvl3pPr>
            <a:lvl4pPr lvl="3" indent="0" algn="ctr">
              <a:spcBef>
                <a:spcPts val="0"/>
              </a:spcBef>
              <a:buClr>
                <a:schemeClr val="dk1"/>
              </a:buClr>
              <a:buSzPct val="100000"/>
              <a:buFont typeface="Arial"/>
              <a:buNone/>
              <a:defRPr sz="3600">
                <a:solidFill>
                  <a:schemeClr val="dk1"/>
                </a:solidFill>
              </a:defRPr>
            </a:lvl4pPr>
            <a:lvl5pPr lvl="4" indent="0" algn="ctr">
              <a:spcBef>
                <a:spcPts val="0"/>
              </a:spcBef>
              <a:buClr>
                <a:schemeClr val="dk1"/>
              </a:buClr>
              <a:buSzPct val="100000"/>
              <a:buFont typeface="Arial"/>
              <a:buNone/>
              <a:defRPr sz="3600">
                <a:solidFill>
                  <a:schemeClr val="dk1"/>
                </a:solidFill>
              </a:defRPr>
            </a:lvl5pPr>
            <a:lvl6pPr lvl="5" indent="0" algn="ctr">
              <a:spcBef>
                <a:spcPts val="0"/>
              </a:spcBef>
              <a:buClr>
                <a:schemeClr val="dk1"/>
              </a:buClr>
              <a:buSzPct val="100000"/>
              <a:buFont typeface="Arial"/>
              <a:buNone/>
              <a:defRPr sz="3600">
                <a:solidFill>
                  <a:schemeClr val="dk1"/>
                </a:solidFill>
              </a:defRPr>
            </a:lvl6pPr>
            <a:lvl7pPr lvl="6" indent="0" algn="ctr">
              <a:spcBef>
                <a:spcPts val="0"/>
              </a:spcBef>
              <a:buClr>
                <a:schemeClr val="dk1"/>
              </a:buClr>
              <a:buSzPct val="100000"/>
              <a:buFont typeface="Arial"/>
              <a:buNone/>
              <a:defRPr sz="3600">
                <a:solidFill>
                  <a:schemeClr val="dk1"/>
                </a:solidFill>
              </a:defRPr>
            </a:lvl7pPr>
            <a:lvl8pPr lvl="7" indent="0" algn="ctr">
              <a:spcBef>
                <a:spcPts val="0"/>
              </a:spcBef>
              <a:buClr>
                <a:schemeClr val="dk1"/>
              </a:buClr>
              <a:buSzPct val="100000"/>
              <a:buFont typeface="Arial"/>
              <a:buNone/>
              <a:defRPr sz="3600">
                <a:solidFill>
                  <a:schemeClr val="dk1"/>
                </a:solidFill>
              </a:defRPr>
            </a:lvl8pPr>
            <a:lvl9pPr lvl="8" indent="0" algn="ctr">
              <a:spcBef>
                <a:spcPts val="0"/>
              </a:spcBef>
              <a:buClr>
                <a:schemeClr val="dk1"/>
              </a:buClr>
              <a:buSzPct val="100000"/>
              <a:buFont typeface="Arial"/>
              <a:buNone/>
              <a:defRPr sz="3600">
                <a:solidFill>
                  <a:schemeClr val="dk1"/>
                </a:solidFill>
              </a:defRPr>
            </a:lvl9pPr>
          </a:lstStyle>
          <a:p>
            <a:endParaRPr/>
          </a:p>
        </p:txBody>
      </p:sp>
      <p:sp>
        <p:nvSpPr>
          <p:cNvPr id="19" name="Shape 19"/>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ct val="100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100000"/>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SzPct val="100000"/>
              <a:buFont typeface="Arial"/>
              <a:buNone/>
              <a:defRPr sz="2800">
                <a:solidFill>
                  <a:schemeClr val="dk1"/>
                </a:solidFill>
              </a:defRPr>
            </a:lvl2pPr>
            <a:lvl3pPr lvl="2" indent="0">
              <a:spcBef>
                <a:spcPts val="0"/>
              </a:spcBef>
              <a:buClr>
                <a:schemeClr val="dk1"/>
              </a:buClr>
              <a:buSzPct val="100000"/>
              <a:buFont typeface="Arial"/>
              <a:buNone/>
              <a:defRPr sz="2800">
                <a:solidFill>
                  <a:schemeClr val="dk1"/>
                </a:solidFill>
              </a:defRPr>
            </a:lvl3pPr>
            <a:lvl4pPr lvl="3" indent="0">
              <a:spcBef>
                <a:spcPts val="0"/>
              </a:spcBef>
              <a:buClr>
                <a:schemeClr val="dk1"/>
              </a:buClr>
              <a:buSzPct val="100000"/>
              <a:buFont typeface="Arial"/>
              <a:buNone/>
              <a:defRPr sz="2800">
                <a:solidFill>
                  <a:schemeClr val="dk1"/>
                </a:solidFill>
              </a:defRPr>
            </a:lvl4pPr>
            <a:lvl5pPr lvl="4" indent="0">
              <a:spcBef>
                <a:spcPts val="0"/>
              </a:spcBef>
              <a:buClr>
                <a:schemeClr val="dk1"/>
              </a:buClr>
              <a:buSzPct val="100000"/>
              <a:buFont typeface="Arial"/>
              <a:buNone/>
              <a:defRPr sz="2800">
                <a:solidFill>
                  <a:schemeClr val="dk1"/>
                </a:solidFill>
              </a:defRPr>
            </a:lvl5pPr>
            <a:lvl6pPr lvl="5" indent="0">
              <a:spcBef>
                <a:spcPts val="0"/>
              </a:spcBef>
              <a:buClr>
                <a:schemeClr val="dk1"/>
              </a:buClr>
              <a:buSzPct val="100000"/>
              <a:buFont typeface="Arial"/>
              <a:buNone/>
              <a:defRPr sz="2800">
                <a:solidFill>
                  <a:schemeClr val="dk1"/>
                </a:solidFill>
              </a:defRPr>
            </a:lvl6pPr>
            <a:lvl7pPr lvl="6" indent="0">
              <a:spcBef>
                <a:spcPts val="0"/>
              </a:spcBef>
              <a:buClr>
                <a:schemeClr val="dk1"/>
              </a:buClr>
              <a:buSzPct val="100000"/>
              <a:buFont typeface="Arial"/>
              <a:buNone/>
              <a:defRPr sz="2800">
                <a:solidFill>
                  <a:schemeClr val="dk1"/>
                </a:solidFill>
              </a:defRPr>
            </a:lvl7pPr>
            <a:lvl8pPr lvl="7" indent="0">
              <a:spcBef>
                <a:spcPts val="0"/>
              </a:spcBef>
              <a:buClr>
                <a:schemeClr val="dk1"/>
              </a:buClr>
              <a:buSzPct val="100000"/>
              <a:buFont typeface="Arial"/>
              <a:buNone/>
              <a:defRPr sz="2800">
                <a:solidFill>
                  <a:schemeClr val="dk1"/>
                </a:solidFill>
              </a:defRPr>
            </a:lvl8pPr>
            <a:lvl9pPr lvl="8" indent="0">
              <a:spcBef>
                <a:spcPts val="0"/>
              </a:spcBef>
              <a:buClr>
                <a:schemeClr val="dk1"/>
              </a:buClr>
              <a:buSzPct val="100000"/>
              <a:buFont typeface="Arial"/>
              <a:buNone/>
              <a:defRPr sz="2800">
                <a:solidFill>
                  <a:schemeClr val="dk1"/>
                </a:solidFill>
              </a:defRPr>
            </a:lvl9pPr>
          </a:lstStyle>
          <a:p>
            <a:endParaRPr/>
          </a:p>
        </p:txBody>
      </p:sp>
      <p:sp>
        <p:nvSpPr>
          <p:cNvPr id="22" name="Shape 22"/>
          <p:cNvSpPr txBox="1">
            <a:spLocks noGrp="1"/>
          </p:cNvSpPr>
          <p:nvPr>
            <p:ph type="body" idx="1"/>
          </p:nvPr>
        </p:nvSpPr>
        <p:spPr>
          <a:xfrm>
            <a:off x="311700" y="1152475"/>
            <a:ext cx="3999900" cy="3416400"/>
          </a:xfrm>
          <a:prstGeom prst="rect">
            <a:avLst/>
          </a:prstGeom>
          <a:noFill/>
          <a:ln>
            <a:noFill/>
          </a:ln>
        </p:spPr>
        <p:txBody>
          <a:bodyPr wrap="square" lIns="91425" tIns="91425" rIns="91425" bIns="91425" anchor="t" anchorCtr="0"/>
          <a:lstStyle>
            <a:lvl1pPr marL="0" marR="0" lvl="0" indent="8890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1pPr>
            <a:lvl2pPr marL="0" marR="0" lvl="1" indent="7620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2pPr>
            <a:lvl3pPr marL="0" marR="0" lvl="2" indent="7620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3pPr>
            <a:lvl4pPr marL="0" marR="0" lvl="3" indent="7620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4pPr>
            <a:lvl5pPr marL="0" marR="0" lvl="4" indent="7620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5pPr>
            <a:lvl6pPr marL="0" marR="0" lvl="5" indent="7620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6pPr>
            <a:lvl7pPr marL="0" marR="0" lvl="6" indent="7620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7pPr>
            <a:lvl8pPr marL="0" marR="0" lvl="7" indent="7620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8pPr>
            <a:lvl9pPr marL="0" marR="0" lvl="8" indent="7620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9pPr>
          </a:lstStyle>
          <a:p>
            <a:endParaRPr/>
          </a:p>
        </p:txBody>
      </p:sp>
      <p:sp>
        <p:nvSpPr>
          <p:cNvPr id="23" name="Shape 23"/>
          <p:cNvSpPr txBox="1">
            <a:spLocks noGrp="1"/>
          </p:cNvSpPr>
          <p:nvPr>
            <p:ph type="body" idx="2"/>
          </p:nvPr>
        </p:nvSpPr>
        <p:spPr>
          <a:xfrm>
            <a:off x="4832400" y="1152475"/>
            <a:ext cx="3999900" cy="3416400"/>
          </a:xfrm>
          <a:prstGeom prst="rect">
            <a:avLst/>
          </a:prstGeom>
          <a:noFill/>
          <a:ln>
            <a:noFill/>
          </a:ln>
        </p:spPr>
        <p:txBody>
          <a:bodyPr wrap="square" lIns="91425" tIns="91425" rIns="91425" bIns="91425" anchor="t" anchorCtr="0"/>
          <a:lstStyle>
            <a:lvl1pPr marL="0" marR="0" lvl="0" indent="8890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1pPr>
            <a:lvl2pPr marL="0" marR="0" lvl="1" indent="7620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2pPr>
            <a:lvl3pPr marL="0" marR="0" lvl="2" indent="7620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3pPr>
            <a:lvl4pPr marL="0" marR="0" lvl="3" indent="7620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4pPr>
            <a:lvl5pPr marL="0" marR="0" lvl="4" indent="7620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5pPr>
            <a:lvl6pPr marL="0" marR="0" lvl="5" indent="7620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6pPr>
            <a:lvl7pPr marL="0" marR="0" lvl="6" indent="7620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7pPr>
            <a:lvl8pPr marL="0" marR="0" lvl="7" indent="7620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8pPr>
            <a:lvl9pPr marL="0" marR="0" lvl="8" indent="7620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9pPr>
          </a:lstStyle>
          <a:p>
            <a:endParaRPr/>
          </a:p>
        </p:txBody>
      </p:sp>
      <p:sp>
        <p:nvSpPr>
          <p:cNvPr id="24" name="Shape 24"/>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ct val="100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100000"/>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SzPct val="100000"/>
              <a:buFont typeface="Arial"/>
              <a:buNone/>
              <a:defRPr sz="2800">
                <a:solidFill>
                  <a:schemeClr val="dk1"/>
                </a:solidFill>
              </a:defRPr>
            </a:lvl2pPr>
            <a:lvl3pPr lvl="2" indent="0">
              <a:spcBef>
                <a:spcPts val="0"/>
              </a:spcBef>
              <a:buClr>
                <a:schemeClr val="dk1"/>
              </a:buClr>
              <a:buSzPct val="100000"/>
              <a:buFont typeface="Arial"/>
              <a:buNone/>
              <a:defRPr sz="2800">
                <a:solidFill>
                  <a:schemeClr val="dk1"/>
                </a:solidFill>
              </a:defRPr>
            </a:lvl3pPr>
            <a:lvl4pPr lvl="3" indent="0">
              <a:spcBef>
                <a:spcPts val="0"/>
              </a:spcBef>
              <a:buClr>
                <a:schemeClr val="dk1"/>
              </a:buClr>
              <a:buSzPct val="100000"/>
              <a:buFont typeface="Arial"/>
              <a:buNone/>
              <a:defRPr sz="2800">
                <a:solidFill>
                  <a:schemeClr val="dk1"/>
                </a:solidFill>
              </a:defRPr>
            </a:lvl4pPr>
            <a:lvl5pPr lvl="4" indent="0">
              <a:spcBef>
                <a:spcPts val="0"/>
              </a:spcBef>
              <a:buClr>
                <a:schemeClr val="dk1"/>
              </a:buClr>
              <a:buSzPct val="100000"/>
              <a:buFont typeface="Arial"/>
              <a:buNone/>
              <a:defRPr sz="2800">
                <a:solidFill>
                  <a:schemeClr val="dk1"/>
                </a:solidFill>
              </a:defRPr>
            </a:lvl5pPr>
            <a:lvl6pPr lvl="5" indent="0">
              <a:spcBef>
                <a:spcPts val="0"/>
              </a:spcBef>
              <a:buClr>
                <a:schemeClr val="dk1"/>
              </a:buClr>
              <a:buSzPct val="100000"/>
              <a:buFont typeface="Arial"/>
              <a:buNone/>
              <a:defRPr sz="2800">
                <a:solidFill>
                  <a:schemeClr val="dk1"/>
                </a:solidFill>
              </a:defRPr>
            </a:lvl6pPr>
            <a:lvl7pPr lvl="6" indent="0">
              <a:spcBef>
                <a:spcPts val="0"/>
              </a:spcBef>
              <a:buClr>
                <a:schemeClr val="dk1"/>
              </a:buClr>
              <a:buSzPct val="100000"/>
              <a:buFont typeface="Arial"/>
              <a:buNone/>
              <a:defRPr sz="2800">
                <a:solidFill>
                  <a:schemeClr val="dk1"/>
                </a:solidFill>
              </a:defRPr>
            </a:lvl7pPr>
            <a:lvl8pPr lvl="7" indent="0">
              <a:spcBef>
                <a:spcPts val="0"/>
              </a:spcBef>
              <a:buClr>
                <a:schemeClr val="dk1"/>
              </a:buClr>
              <a:buSzPct val="100000"/>
              <a:buFont typeface="Arial"/>
              <a:buNone/>
              <a:defRPr sz="2800">
                <a:solidFill>
                  <a:schemeClr val="dk1"/>
                </a:solidFill>
              </a:defRPr>
            </a:lvl8pPr>
            <a:lvl9pPr lvl="8" indent="0">
              <a:spcBef>
                <a:spcPts val="0"/>
              </a:spcBef>
              <a:buClr>
                <a:schemeClr val="dk1"/>
              </a:buClr>
              <a:buSzPct val="100000"/>
              <a:buFont typeface="Arial"/>
              <a:buNone/>
              <a:defRPr sz="2800">
                <a:solidFill>
                  <a:schemeClr val="dk1"/>
                </a:solidFill>
              </a:defRPr>
            </a:lvl9pPr>
          </a:lstStyle>
          <a:p>
            <a:endParaRPr/>
          </a:p>
        </p:txBody>
      </p:sp>
      <p:sp>
        <p:nvSpPr>
          <p:cNvPr id="27" name="Shape 27"/>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ct val="100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SzPct val="100000"/>
              <a:buFont typeface="Arial"/>
              <a:buNone/>
              <a:defRPr sz="2400" b="0" i="0" u="none" strike="noStrike" cap="none">
                <a:solidFill>
                  <a:schemeClr val="dk1"/>
                </a:solidFill>
                <a:latin typeface="Arial"/>
                <a:ea typeface="Arial"/>
                <a:cs typeface="Arial"/>
                <a:sym typeface="Arial"/>
              </a:defRPr>
            </a:lvl1pPr>
            <a:lvl2pPr lvl="1" indent="0">
              <a:spcBef>
                <a:spcPts val="0"/>
              </a:spcBef>
              <a:buClr>
                <a:schemeClr val="dk1"/>
              </a:buClr>
              <a:buSzPct val="100000"/>
              <a:buFont typeface="Arial"/>
              <a:buNone/>
              <a:defRPr sz="2400">
                <a:solidFill>
                  <a:schemeClr val="dk1"/>
                </a:solidFill>
              </a:defRPr>
            </a:lvl2pPr>
            <a:lvl3pPr lvl="2" indent="0">
              <a:spcBef>
                <a:spcPts val="0"/>
              </a:spcBef>
              <a:buClr>
                <a:schemeClr val="dk1"/>
              </a:buClr>
              <a:buSzPct val="100000"/>
              <a:buFont typeface="Arial"/>
              <a:buNone/>
              <a:defRPr sz="2400">
                <a:solidFill>
                  <a:schemeClr val="dk1"/>
                </a:solidFill>
              </a:defRPr>
            </a:lvl3pPr>
            <a:lvl4pPr lvl="3" indent="0">
              <a:spcBef>
                <a:spcPts val="0"/>
              </a:spcBef>
              <a:buClr>
                <a:schemeClr val="dk1"/>
              </a:buClr>
              <a:buSzPct val="100000"/>
              <a:buFont typeface="Arial"/>
              <a:buNone/>
              <a:defRPr sz="2400">
                <a:solidFill>
                  <a:schemeClr val="dk1"/>
                </a:solidFill>
              </a:defRPr>
            </a:lvl4pPr>
            <a:lvl5pPr lvl="4" indent="0">
              <a:spcBef>
                <a:spcPts val="0"/>
              </a:spcBef>
              <a:buClr>
                <a:schemeClr val="dk1"/>
              </a:buClr>
              <a:buSzPct val="100000"/>
              <a:buFont typeface="Arial"/>
              <a:buNone/>
              <a:defRPr sz="2400">
                <a:solidFill>
                  <a:schemeClr val="dk1"/>
                </a:solidFill>
              </a:defRPr>
            </a:lvl5pPr>
            <a:lvl6pPr lvl="5" indent="0">
              <a:spcBef>
                <a:spcPts val="0"/>
              </a:spcBef>
              <a:buClr>
                <a:schemeClr val="dk1"/>
              </a:buClr>
              <a:buSzPct val="100000"/>
              <a:buFont typeface="Arial"/>
              <a:buNone/>
              <a:defRPr sz="2400">
                <a:solidFill>
                  <a:schemeClr val="dk1"/>
                </a:solidFill>
              </a:defRPr>
            </a:lvl6pPr>
            <a:lvl7pPr lvl="6" indent="0">
              <a:spcBef>
                <a:spcPts val="0"/>
              </a:spcBef>
              <a:buClr>
                <a:schemeClr val="dk1"/>
              </a:buClr>
              <a:buSzPct val="100000"/>
              <a:buFont typeface="Arial"/>
              <a:buNone/>
              <a:defRPr sz="2400">
                <a:solidFill>
                  <a:schemeClr val="dk1"/>
                </a:solidFill>
              </a:defRPr>
            </a:lvl7pPr>
            <a:lvl8pPr lvl="7" indent="0">
              <a:spcBef>
                <a:spcPts val="0"/>
              </a:spcBef>
              <a:buClr>
                <a:schemeClr val="dk1"/>
              </a:buClr>
              <a:buSzPct val="100000"/>
              <a:buFont typeface="Arial"/>
              <a:buNone/>
              <a:defRPr sz="2400">
                <a:solidFill>
                  <a:schemeClr val="dk1"/>
                </a:solidFill>
              </a:defRPr>
            </a:lvl8pPr>
            <a:lvl9pPr lvl="8" indent="0">
              <a:spcBef>
                <a:spcPts val="0"/>
              </a:spcBef>
              <a:buClr>
                <a:schemeClr val="dk1"/>
              </a:buClr>
              <a:buSzPct val="100000"/>
              <a:buFont typeface="Arial"/>
              <a:buNone/>
              <a:defRPr sz="2400">
                <a:solidFill>
                  <a:schemeClr val="dk1"/>
                </a:solidFill>
              </a:defRPr>
            </a:lvl9pPr>
          </a:lstStyle>
          <a:p>
            <a:endParaRPr/>
          </a:p>
        </p:txBody>
      </p:sp>
      <p:sp>
        <p:nvSpPr>
          <p:cNvPr id="30" name="Shape 30"/>
          <p:cNvSpPr txBox="1">
            <a:spLocks noGrp="1"/>
          </p:cNvSpPr>
          <p:nvPr>
            <p:ph type="body" idx="1"/>
          </p:nvPr>
        </p:nvSpPr>
        <p:spPr>
          <a:xfrm>
            <a:off x="311700" y="1389600"/>
            <a:ext cx="2808000" cy="3179400"/>
          </a:xfrm>
          <a:prstGeom prst="rect">
            <a:avLst/>
          </a:prstGeom>
          <a:noFill/>
          <a:ln>
            <a:noFill/>
          </a:ln>
        </p:spPr>
        <p:txBody>
          <a:bodyPr wrap="square" lIns="91425" tIns="91425" rIns="91425" bIns="91425" anchor="t" anchorCtr="0"/>
          <a:lstStyle>
            <a:lvl1pPr marL="0" marR="0" lvl="0" indent="7620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1pPr>
            <a:lvl2pPr marL="0" marR="0" lvl="1" indent="7620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2pPr>
            <a:lvl3pPr marL="0" marR="0" lvl="2" indent="7620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3pPr>
            <a:lvl4pPr marL="0" marR="0" lvl="3" indent="7620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4pPr>
            <a:lvl5pPr marL="0" marR="0" lvl="4" indent="7620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5pPr>
            <a:lvl6pPr marL="0" marR="0" lvl="5" indent="7620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6pPr>
            <a:lvl7pPr marL="0" marR="0" lvl="6" indent="7620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7pPr>
            <a:lvl8pPr marL="0" marR="0" lvl="7" indent="7620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8pPr>
            <a:lvl9pPr marL="0" marR="0" lvl="8" indent="7620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9pPr>
          </a:lstStyle>
          <a:p>
            <a:endParaRPr/>
          </a:p>
        </p:txBody>
      </p:sp>
      <p:sp>
        <p:nvSpPr>
          <p:cNvPr id="31" name="Shape 31"/>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ct val="100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chemeClr val="dk1"/>
              </a:buClr>
              <a:buSzPct val="100000"/>
              <a:buFont typeface="Arial"/>
              <a:buNone/>
              <a:defRPr sz="4800" b="0" i="0" u="none" strike="noStrike" cap="none">
                <a:solidFill>
                  <a:schemeClr val="dk1"/>
                </a:solidFill>
                <a:latin typeface="Arial"/>
                <a:ea typeface="Arial"/>
                <a:cs typeface="Arial"/>
                <a:sym typeface="Arial"/>
              </a:defRPr>
            </a:lvl1pPr>
            <a:lvl2pPr lvl="1" indent="0">
              <a:spcBef>
                <a:spcPts val="0"/>
              </a:spcBef>
              <a:buClr>
                <a:schemeClr val="dk1"/>
              </a:buClr>
              <a:buSzPct val="100000"/>
              <a:buFont typeface="Arial"/>
              <a:buNone/>
              <a:defRPr sz="4800">
                <a:solidFill>
                  <a:schemeClr val="dk1"/>
                </a:solidFill>
              </a:defRPr>
            </a:lvl2pPr>
            <a:lvl3pPr lvl="2" indent="0">
              <a:spcBef>
                <a:spcPts val="0"/>
              </a:spcBef>
              <a:buClr>
                <a:schemeClr val="dk1"/>
              </a:buClr>
              <a:buSzPct val="100000"/>
              <a:buFont typeface="Arial"/>
              <a:buNone/>
              <a:defRPr sz="4800">
                <a:solidFill>
                  <a:schemeClr val="dk1"/>
                </a:solidFill>
              </a:defRPr>
            </a:lvl3pPr>
            <a:lvl4pPr lvl="3" indent="0">
              <a:spcBef>
                <a:spcPts val="0"/>
              </a:spcBef>
              <a:buClr>
                <a:schemeClr val="dk1"/>
              </a:buClr>
              <a:buSzPct val="100000"/>
              <a:buFont typeface="Arial"/>
              <a:buNone/>
              <a:defRPr sz="4800">
                <a:solidFill>
                  <a:schemeClr val="dk1"/>
                </a:solidFill>
              </a:defRPr>
            </a:lvl4pPr>
            <a:lvl5pPr lvl="4" indent="0">
              <a:spcBef>
                <a:spcPts val="0"/>
              </a:spcBef>
              <a:buClr>
                <a:schemeClr val="dk1"/>
              </a:buClr>
              <a:buSzPct val="100000"/>
              <a:buFont typeface="Arial"/>
              <a:buNone/>
              <a:defRPr sz="4800">
                <a:solidFill>
                  <a:schemeClr val="dk1"/>
                </a:solidFill>
              </a:defRPr>
            </a:lvl5pPr>
            <a:lvl6pPr lvl="5" indent="0">
              <a:spcBef>
                <a:spcPts val="0"/>
              </a:spcBef>
              <a:buClr>
                <a:schemeClr val="dk1"/>
              </a:buClr>
              <a:buSzPct val="100000"/>
              <a:buFont typeface="Arial"/>
              <a:buNone/>
              <a:defRPr sz="4800">
                <a:solidFill>
                  <a:schemeClr val="dk1"/>
                </a:solidFill>
              </a:defRPr>
            </a:lvl6pPr>
            <a:lvl7pPr lvl="6" indent="0">
              <a:spcBef>
                <a:spcPts val="0"/>
              </a:spcBef>
              <a:buClr>
                <a:schemeClr val="dk1"/>
              </a:buClr>
              <a:buSzPct val="100000"/>
              <a:buFont typeface="Arial"/>
              <a:buNone/>
              <a:defRPr sz="4800">
                <a:solidFill>
                  <a:schemeClr val="dk1"/>
                </a:solidFill>
              </a:defRPr>
            </a:lvl7pPr>
            <a:lvl8pPr lvl="7" indent="0">
              <a:spcBef>
                <a:spcPts val="0"/>
              </a:spcBef>
              <a:buClr>
                <a:schemeClr val="dk1"/>
              </a:buClr>
              <a:buSzPct val="100000"/>
              <a:buFont typeface="Arial"/>
              <a:buNone/>
              <a:defRPr sz="4800">
                <a:solidFill>
                  <a:schemeClr val="dk1"/>
                </a:solidFill>
              </a:defRPr>
            </a:lvl8pPr>
            <a:lvl9pPr lvl="8" indent="0">
              <a:spcBef>
                <a:spcPts val="0"/>
              </a:spcBef>
              <a:buClr>
                <a:schemeClr val="dk1"/>
              </a:buClr>
              <a:buSzPct val="100000"/>
              <a:buFont typeface="Arial"/>
              <a:buNone/>
              <a:defRPr sz="4800">
                <a:solidFill>
                  <a:schemeClr val="dk1"/>
                </a:solidFill>
              </a:defRPr>
            </a:lvl9pPr>
          </a:lstStyle>
          <a:p>
            <a:endParaRPr/>
          </a:p>
        </p:txBody>
      </p:sp>
      <p:sp>
        <p:nvSpPr>
          <p:cNvPr id="34" name="Shape 34"/>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ct val="100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7" name="Shape 37"/>
          <p:cNvSpPr txBox="1">
            <a:spLocks noGrp="1"/>
          </p:cNvSpPr>
          <p:nvPr>
            <p:ph type="title"/>
          </p:nvPr>
        </p:nvSpPr>
        <p:spPr>
          <a:xfrm>
            <a:off x="265500" y="1233175"/>
            <a:ext cx="4045200" cy="1482300"/>
          </a:xfrm>
          <a:prstGeom prst="rect">
            <a:avLst/>
          </a:prstGeom>
          <a:noFill/>
          <a:ln>
            <a:noFill/>
          </a:ln>
        </p:spPr>
        <p:txBody>
          <a:bodyPr wrap="square" lIns="91425" tIns="91425" rIns="91425" bIns="91425" anchor="b" anchorCtr="0"/>
          <a:lstStyle>
            <a:lvl1pPr marL="0" marR="0" lvl="0" indent="0" algn="ctr" rtl="0">
              <a:lnSpc>
                <a:spcPct val="100000"/>
              </a:lnSpc>
              <a:spcBef>
                <a:spcPts val="0"/>
              </a:spcBef>
              <a:spcAft>
                <a:spcPts val="0"/>
              </a:spcAft>
              <a:buClr>
                <a:schemeClr val="dk1"/>
              </a:buClr>
              <a:buSzPct val="100000"/>
              <a:buFont typeface="Arial"/>
              <a:buNone/>
              <a:defRPr sz="4200" b="0" i="0" u="none" strike="noStrike" cap="none">
                <a:solidFill>
                  <a:schemeClr val="dk1"/>
                </a:solidFill>
                <a:latin typeface="Arial"/>
                <a:ea typeface="Arial"/>
                <a:cs typeface="Arial"/>
                <a:sym typeface="Arial"/>
              </a:defRPr>
            </a:lvl1pPr>
            <a:lvl2pPr lvl="1" indent="0" algn="ctr">
              <a:spcBef>
                <a:spcPts val="0"/>
              </a:spcBef>
              <a:buClr>
                <a:schemeClr val="dk1"/>
              </a:buClr>
              <a:buSzPct val="100000"/>
              <a:buFont typeface="Arial"/>
              <a:buNone/>
              <a:defRPr sz="4200">
                <a:solidFill>
                  <a:schemeClr val="dk1"/>
                </a:solidFill>
              </a:defRPr>
            </a:lvl2pPr>
            <a:lvl3pPr lvl="2" indent="0" algn="ctr">
              <a:spcBef>
                <a:spcPts val="0"/>
              </a:spcBef>
              <a:buClr>
                <a:schemeClr val="dk1"/>
              </a:buClr>
              <a:buSzPct val="100000"/>
              <a:buFont typeface="Arial"/>
              <a:buNone/>
              <a:defRPr sz="4200">
                <a:solidFill>
                  <a:schemeClr val="dk1"/>
                </a:solidFill>
              </a:defRPr>
            </a:lvl3pPr>
            <a:lvl4pPr lvl="3" indent="0" algn="ctr">
              <a:spcBef>
                <a:spcPts val="0"/>
              </a:spcBef>
              <a:buClr>
                <a:schemeClr val="dk1"/>
              </a:buClr>
              <a:buSzPct val="100000"/>
              <a:buFont typeface="Arial"/>
              <a:buNone/>
              <a:defRPr sz="4200">
                <a:solidFill>
                  <a:schemeClr val="dk1"/>
                </a:solidFill>
              </a:defRPr>
            </a:lvl4pPr>
            <a:lvl5pPr lvl="4" indent="0" algn="ctr">
              <a:spcBef>
                <a:spcPts val="0"/>
              </a:spcBef>
              <a:buClr>
                <a:schemeClr val="dk1"/>
              </a:buClr>
              <a:buSzPct val="100000"/>
              <a:buFont typeface="Arial"/>
              <a:buNone/>
              <a:defRPr sz="4200">
                <a:solidFill>
                  <a:schemeClr val="dk1"/>
                </a:solidFill>
              </a:defRPr>
            </a:lvl5pPr>
            <a:lvl6pPr lvl="5" indent="0" algn="ctr">
              <a:spcBef>
                <a:spcPts val="0"/>
              </a:spcBef>
              <a:buClr>
                <a:schemeClr val="dk1"/>
              </a:buClr>
              <a:buSzPct val="100000"/>
              <a:buFont typeface="Arial"/>
              <a:buNone/>
              <a:defRPr sz="4200">
                <a:solidFill>
                  <a:schemeClr val="dk1"/>
                </a:solidFill>
              </a:defRPr>
            </a:lvl6pPr>
            <a:lvl7pPr lvl="6" indent="0" algn="ctr">
              <a:spcBef>
                <a:spcPts val="0"/>
              </a:spcBef>
              <a:buClr>
                <a:schemeClr val="dk1"/>
              </a:buClr>
              <a:buSzPct val="100000"/>
              <a:buFont typeface="Arial"/>
              <a:buNone/>
              <a:defRPr sz="4200">
                <a:solidFill>
                  <a:schemeClr val="dk1"/>
                </a:solidFill>
              </a:defRPr>
            </a:lvl7pPr>
            <a:lvl8pPr lvl="7" indent="0" algn="ctr">
              <a:spcBef>
                <a:spcPts val="0"/>
              </a:spcBef>
              <a:buClr>
                <a:schemeClr val="dk1"/>
              </a:buClr>
              <a:buSzPct val="100000"/>
              <a:buFont typeface="Arial"/>
              <a:buNone/>
              <a:defRPr sz="4200">
                <a:solidFill>
                  <a:schemeClr val="dk1"/>
                </a:solidFill>
              </a:defRPr>
            </a:lvl8pPr>
            <a:lvl9pPr lvl="8" indent="0" algn="ctr">
              <a:spcBef>
                <a:spcPts val="0"/>
              </a:spcBef>
              <a:buClr>
                <a:schemeClr val="dk1"/>
              </a:buClr>
              <a:buSzPct val="100000"/>
              <a:buFont typeface="Arial"/>
              <a:buNone/>
              <a:defRPr sz="4200">
                <a:solidFill>
                  <a:schemeClr val="dk1"/>
                </a:solidFill>
              </a:defRPr>
            </a:lvl9pPr>
          </a:lstStyle>
          <a:p>
            <a:endParaRPr/>
          </a:p>
        </p:txBody>
      </p:sp>
      <p:sp>
        <p:nvSpPr>
          <p:cNvPr id="38" name="Shape 38"/>
          <p:cNvSpPr txBox="1">
            <a:spLocks noGrp="1"/>
          </p:cNvSpPr>
          <p:nvPr>
            <p:ph type="subTitle" idx="1"/>
          </p:nvPr>
        </p:nvSpPr>
        <p:spPr>
          <a:xfrm>
            <a:off x="265500" y="2803075"/>
            <a:ext cx="4045200" cy="1235100"/>
          </a:xfrm>
          <a:prstGeom prst="rect">
            <a:avLst/>
          </a:prstGeom>
          <a:noFill/>
          <a:ln>
            <a:noFill/>
          </a:ln>
        </p:spPr>
        <p:txBody>
          <a:bodyPr wrap="square" lIns="91425" tIns="91425" rIns="91425" bIns="91425" anchor="t" anchorCtr="0"/>
          <a:lstStyle>
            <a:lvl1pPr marL="0" marR="0" lvl="0" indent="0" algn="ctr" rtl="0">
              <a:lnSpc>
                <a:spcPct val="100000"/>
              </a:lnSpc>
              <a:spcBef>
                <a:spcPts val="0"/>
              </a:spcBef>
              <a:spcAft>
                <a:spcPts val="0"/>
              </a:spcAft>
              <a:buClr>
                <a:schemeClr val="dk2"/>
              </a:buClr>
              <a:buSzPct val="100000"/>
              <a:buFont typeface="Arial"/>
              <a:buNone/>
              <a:defRPr sz="2100" b="0" i="0" u="none" strike="noStrike" cap="none">
                <a:solidFill>
                  <a:schemeClr val="dk2"/>
                </a:solidFill>
                <a:latin typeface="Arial"/>
                <a:ea typeface="Arial"/>
                <a:cs typeface="Arial"/>
                <a:sym typeface="Arial"/>
              </a:defRPr>
            </a:lvl1pPr>
            <a:lvl2pPr marL="0" marR="0" lvl="1" indent="0" algn="ctr" rtl="0">
              <a:lnSpc>
                <a:spcPct val="100000"/>
              </a:lnSpc>
              <a:spcBef>
                <a:spcPts val="0"/>
              </a:spcBef>
              <a:spcAft>
                <a:spcPts val="0"/>
              </a:spcAft>
              <a:buClr>
                <a:schemeClr val="dk2"/>
              </a:buClr>
              <a:buSzPct val="100000"/>
              <a:buFont typeface="Arial"/>
              <a:buNone/>
              <a:defRPr sz="2100" b="0" i="0" u="none" strike="noStrike" cap="none">
                <a:solidFill>
                  <a:schemeClr val="dk2"/>
                </a:solidFill>
                <a:latin typeface="Arial"/>
                <a:ea typeface="Arial"/>
                <a:cs typeface="Arial"/>
                <a:sym typeface="Arial"/>
              </a:defRPr>
            </a:lvl2pPr>
            <a:lvl3pPr marL="0" marR="0" lvl="2" indent="0" algn="ctr" rtl="0">
              <a:lnSpc>
                <a:spcPct val="100000"/>
              </a:lnSpc>
              <a:spcBef>
                <a:spcPts val="0"/>
              </a:spcBef>
              <a:spcAft>
                <a:spcPts val="0"/>
              </a:spcAft>
              <a:buClr>
                <a:schemeClr val="dk2"/>
              </a:buClr>
              <a:buSzPct val="100000"/>
              <a:buFont typeface="Arial"/>
              <a:buNone/>
              <a:defRPr sz="2100" b="0" i="0" u="none" strike="noStrike" cap="none">
                <a:solidFill>
                  <a:schemeClr val="dk2"/>
                </a:solidFill>
                <a:latin typeface="Arial"/>
                <a:ea typeface="Arial"/>
                <a:cs typeface="Arial"/>
                <a:sym typeface="Arial"/>
              </a:defRPr>
            </a:lvl3pPr>
            <a:lvl4pPr marL="0" marR="0" lvl="3" indent="0" algn="ctr" rtl="0">
              <a:lnSpc>
                <a:spcPct val="100000"/>
              </a:lnSpc>
              <a:spcBef>
                <a:spcPts val="0"/>
              </a:spcBef>
              <a:spcAft>
                <a:spcPts val="0"/>
              </a:spcAft>
              <a:buClr>
                <a:schemeClr val="dk2"/>
              </a:buClr>
              <a:buSzPct val="100000"/>
              <a:buFont typeface="Arial"/>
              <a:buNone/>
              <a:defRPr sz="2100" b="0" i="0" u="none" strike="noStrike" cap="none">
                <a:solidFill>
                  <a:schemeClr val="dk2"/>
                </a:solidFill>
                <a:latin typeface="Arial"/>
                <a:ea typeface="Arial"/>
                <a:cs typeface="Arial"/>
                <a:sym typeface="Arial"/>
              </a:defRPr>
            </a:lvl4pPr>
            <a:lvl5pPr marL="0" marR="0" lvl="4" indent="0" algn="ctr" rtl="0">
              <a:lnSpc>
                <a:spcPct val="100000"/>
              </a:lnSpc>
              <a:spcBef>
                <a:spcPts val="0"/>
              </a:spcBef>
              <a:spcAft>
                <a:spcPts val="0"/>
              </a:spcAft>
              <a:buClr>
                <a:schemeClr val="dk2"/>
              </a:buClr>
              <a:buSzPct val="100000"/>
              <a:buFont typeface="Arial"/>
              <a:buNone/>
              <a:defRPr sz="2100" b="0" i="0" u="none" strike="noStrike" cap="none">
                <a:solidFill>
                  <a:schemeClr val="dk2"/>
                </a:solidFill>
                <a:latin typeface="Arial"/>
                <a:ea typeface="Arial"/>
                <a:cs typeface="Arial"/>
                <a:sym typeface="Arial"/>
              </a:defRPr>
            </a:lvl5pPr>
            <a:lvl6pPr marL="0" marR="0" lvl="5" indent="0" algn="ctr" rtl="0">
              <a:lnSpc>
                <a:spcPct val="100000"/>
              </a:lnSpc>
              <a:spcBef>
                <a:spcPts val="0"/>
              </a:spcBef>
              <a:spcAft>
                <a:spcPts val="0"/>
              </a:spcAft>
              <a:buClr>
                <a:schemeClr val="dk2"/>
              </a:buClr>
              <a:buSzPct val="100000"/>
              <a:buFont typeface="Arial"/>
              <a:buNone/>
              <a:defRPr sz="2100" b="0" i="0" u="none" strike="noStrike" cap="none">
                <a:solidFill>
                  <a:schemeClr val="dk2"/>
                </a:solidFill>
                <a:latin typeface="Arial"/>
                <a:ea typeface="Arial"/>
                <a:cs typeface="Arial"/>
                <a:sym typeface="Arial"/>
              </a:defRPr>
            </a:lvl6pPr>
            <a:lvl7pPr marL="0" marR="0" lvl="6" indent="0" algn="ctr" rtl="0">
              <a:lnSpc>
                <a:spcPct val="100000"/>
              </a:lnSpc>
              <a:spcBef>
                <a:spcPts val="0"/>
              </a:spcBef>
              <a:spcAft>
                <a:spcPts val="0"/>
              </a:spcAft>
              <a:buClr>
                <a:schemeClr val="dk2"/>
              </a:buClr>
              <a:buSzPct val="100000"/>
              <a:buFont typeface="Arial"/>
              <a:buNone/>
              <a:defRPr sz="2100" b="0" i="0" u="none" strike="noStrike" cap="none">
                <a:solidFill>
                  <a:schemeClr val="dk2"/>
                </a:solidFill>
                <a:latin typeface="Arial"/>
                <a:ea typeface="Arial"/>
                <a:cs typeface="Arial"/>
                <a:sym typeface="Arial"/>
              </a:defRPr>
            </a:lvl7pPr>
            <a:lvl8pPr marL="0" marR="0" lvl="7" indent="0" algn="ctr" rtl="0">
              <a:lnSpc>
                <a:spcPct val="100000"/>
              </a:lnSpc>
              <a:spcBef>
                <a:spcPts val="0"/>
              </a:spcBef>
              <a:spcAft>
                <a:spcPts val="0"/>
              </a:spcAft>
              <a:buClr>
                <a:schemeClr val="dk2"/>
              </a:buClr>
              <a:buSzPct val="100000"/>
              <a:buFont typeface="Arial"/>
              <a:buNone/>
              <a:defRPr sz="2100" b="0" i="0" u="none" strike="noStrike" cap="none">
                <a:solidFill>
                  <a:schemeClr val="dk2"/>
                </a:solidFill>
                <a:latin typeface="Arial"/>
                <a:ea typeface="Arial"/>
                <a:cs typeface="Arial"/>
                <a:sym typeface="Arial"/>
              </a:defRPr>
            </a:lvl8pPr>
            <a:lvl9pPr marL="0" marR="0" lvl="8" indent="0" algn="ctr" rtl="0">
              <a:lnSpc>
                <a:spcPct val="100000"/>
              </a:lnSpc>
              <a:spcBef>
                <a:spcPts val="0"/>
              </a:spcBef>
              <a:spcAft>
                <a:spcPts val="0"/>
              </a:spcAft>
              <a:buClr>
                <a:schemeClr val="dk2"/>
              </a:buClr>
              <a:buSzPct val="100000"/>
              <a:buFont typeface="Arial"/>
              <a:buNone/>
              <a:defRPr sz="2100" b="0" i="0" u="none" strike="noStrike" cap="none">
                <a:solidFill>
                  <a:schemeClr val="dk2"/>
                </a:solidFill>
                <a:latin typeface="Arial"/>
                <a:ea typeface="Arial"/>
                <a:cs typeface="Arial"/>
                <a:sym typeface="Arial"/>
              </a:defRPr>
            </a:lvl9pPr>
          </a:lstStyle>
          <a:p>
            <a:endParaRPr/>
          </a:p>
        </p:txBody>
      </p:sp>
      <p:sp>
        <p:nvSpPr>
          <p:cNvPr id="39" name="Shape 39"/>
          <p:cNvSpPr txBox="1">
            <a:spLocks noGrp="1"/>
          </p:cNvSpPr>
          <p:nvPr>
            <p:ph type="body" idx="2"/>
          </p:nvPr>
        </p:nvSpPr>
        <p:spPr>
          <a:xfrm>
            <a:off x="4939500" y="724075"/>
            <a:ext cx="3837000" cy="3695100"/>
          </a:xfrm>
          <a:prstGeom prst="rect">
            <a:avLst/>
          </a:prstGeom>
          <a:noFill/>
          <a:ln>
            <a:noFill/>
          </a:ln>
        </p:spPr>
        <p:txBody>
          <a:bodyPr wrap="square" lIns="91425" tIns="91425" rIns="91425" bIns="91425" anchor="ctr" anchorCtr="0"/>
          <a:lstStyle>
            <a:lvl1pPr marL="0" marR="0" lvl="0" indent="114300" algn="l" rtl="0">
              <a:lnSpc>
                <a:spcPct val="115000"/>
              </a:lnSpc>
              <a:spcBef>
                <a:spcPts val="0"/>
              </a:spcBef>
              <a:spcAft>
                <a:spcPts val="1600"/>
              </a:spcAft>
              <a:buClr>
                <a:schemeClr val="dk2"/>
              </a:buClr>
              <a:buSzPct val="100000"/>
              <a:buFont typeface="Arial"/>
              <a:buChar char="●"/>
              <a:defRPr sz="1800" b="0" i="0" u="none" strike="noStrike" cap="none">
                <a:solidFill>
                  <a:schemeClr val="dk2"/>
                </a:solidFill>
                <a:latin typeface="Arial"/>
                <a:ea typeface="Arial"/>
                <a:cs typeface="Arial"/>
                <a:sym typeface="Arial"/>
              </a:defRPr>
            </a:lvl1pPr>
            <a:lvl2pPr marL="0" marR="0" lvl="1" indent="8890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2pPr>
            <a:lvl3pPr marL="0" marR="0" lvl="2" indent="8890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3pPr>
            <a:lvl4pPr marL="0" marR="0" lvl="3" indent="8890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4pPr>
            <a:lvl5pPr marL="0" marR="0" lvl="4" indent="8890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5pPr>
            <a:lvl6pPr marL="0" marR="0" lvl="5" indent="8890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6pPr>
            <a:lvl7pPr marL="0" marR="0" lvl="6" indent="8890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7pPr>
            <a:lvl8pPr marL="0" marR="0" lvl="7" indent="8890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8pPr>
            <a:lvl9pPr marL="0" marR="0" lvl="8" indent="8890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40" name="Shape 40"/>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ct val="100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chemeClr val="dk2"/>
              </a:buClr>
              <a:buSzPct val="100000"/>
              <a:buFont typeface="Arial"/>
              <a:buNone/>
              <a:defRPr sz="1800" b="0" i="0" u="none" strike="noStrike" cap="none">
                <a:solidFill>
                  <a:schemeClr val="dk2"/>
                </a:solidFill>
                <a:latin typeface="Arial"/>
                <a:ea typeface="Arial"/>
                <a:cs typeface="Arial"/>
                <a:sym typeface="Arial"/>
              </a:defRPr>
            </a:lvl1pPr>
            <a:lvl2pPr marL="0" marR="0" lvl="1" indent="8890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2pPr>
            <a:lvl3pPr marL="0" marR="0" lvl="2" indent="8890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3pPr>
            <a:lvl4pPr marL="0" marR="0" lvl="3" indent="8890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4pPr>
            <a:lvl5pPr marL="0" marR="0" lvl="4" indent="8890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5pPr>
            <a:lvl6pPr marL="0" marR="0" lvl="5" indent="8890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6pPr>
            <a:lvl7pPr marL="0" marR="0" lvl="6" indent="8890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7pPr>
            <a:lvl8pPr marL="0" marR="0" lvl="7" indent="8890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8pPr>
            <a:lvl9pPr marL="0" marR="0" lvl="8" indent="8890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43" name="Shape 43"/>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ct val="100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100000"/>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SzPct val="100000"/>
              <a:buFont typeface="Arial"/>
              <a:buNone/>
              <a:defRPr sz="2800">
                <a:solidFill>
                  <a:schemeClr val="dk1"/>
                </a:solidFill>
              </a:defRPr>
            </a:lvl2pPr>
            <a:lvl3pPr lvl="2" indent="0">
              <a:spcBef>
                <a:spcPts val="0"/>
              </a:spcBef>
              <a:buClr>
                <a:schemeClr val="dk1"/>
              </a:buClr>
              <a:buSzPct val="100000"/>
              <a:buFont typeface="Arial"/>
              <a:buNone/>
              <a:defRPr sz="2800">
                <a:solidFill>
                  <a:schemeClr val="dk1"/>
                </a:solidFill>
              </a:defRPr>
            </a:lvl3pPr>
            <a:lvl4pPr lvl="3" indent="0">
              <a:spcBef>
                <a:spcPts val="0"/>
              </a:spcBef>
              <a:buClr>
                <a:schemeClr val="dk1"/>
              </a:buClr>
              <a:buSzPct val="100000"/>
              <a:buFont typeface="Arial"/>
              <a:buNone/>
              <a:defRPr sz="2800">
                <a:solidFill>
                  <a:schemeClr val="dk1"/>
                </a:solidFill>
              </a:defRPr>
            </a:lvl4pPr>
            <a:lvl5pPr lvl="4" indent="0">
              <a:spcBef>
                <a:spcPts val="0"/>
              </a:spcBef>
              <a:buClr>
                <a:schemeClr val="dk1"/>
              </a:buClr>
              <a:buSzPct val="100000"/>
              <a:buFont typeface="Arial"/>
              <a:buNone/>
              <a:defRPr sz="2800">
                <a:solidFill>
                  <a:schemeClr val="dk1"/>
                </a:solidFill>
              </a:defRPr>
            </a:lvl5pPr>
            <a:lvl6pPr lvl="5" indent="0">
              <a:spcBef>
                <a:spcPts val="0"/>
              </a:spcBef>
              <a:buClr>
                <a:schemeClr val="dk1"/>
              </a:buClr>
              <a:buSzPct val="100000"/>
              <a:buFont typeface="Arial"/>
              <a:buNone/>
              <a:defRPr sz="2800">
                <a:solidFill>
                  <a:schemeClr val="dk1"/>
                </a:solidFill>
              </a:defRPr>
            </a:lvl6pPr>
            <a:lvl7pPr lvl="6" indent="0">
              <a:spcBef>
                <a:spcPts val="0"/>
              </a:spcBef>
              <a:buClr>
                <a:schemeClr val="dk1"/>
              </a:buClr>
              <a:buSzPct val="100000"/>
              <a:buFont typeface="Arial"/>
              <a:buNone/>
              <a:defRPr sz="2800">
                <a:solidFill>
                  <a:schemeClr val="dk1"/>
                </a:solidFill>
              </a:defRPr>
            </a:lvl7pPr>
            <a:lvl8pPr lvl="7" indent="0">
              <a:spcBef>
                <a:spcPts val="0"/>
              </a:spcBef>
              <a:buClr>
                <a:schemeClr val="dk1"/>
              </a:buClr>
              <a:buSzPct val="100000"/>
              <a:buFont typeface="Arial"/>
              <a:buNone/>
              <a:defRPr sz="2800">
                <a:solidFill>
                  <a:schemeClr val="dk1"/>
                </a:solidFill>
              </a:defRPr>
            </a:lvl8pPr>
            <a:lvl9pPr lvl="8" indent="0">
              <a:spcBef>
                <a:spcPts val="0"/>
              </a:spcBef>
              <a:buClr>
                <a:schemeClr val="dk1"/>
              </a:buClr>
              <a:buSzPct val="100000"/>
              <a:buFont typeface="Arial"/>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marL="0" marR="0" lvl="0" indent="114300" algn="l" rtl="0">
              <a:lnSpc>
                <a:spcPct val="115000"/>
              </a:lnSpc>
              <a:spcBef>
                <a:spcPts val="0"/>
              </a:spcBef>
              <a:spcAft>
                <a:spcPts val="1600"/>
              </a:spcAft>
              <a:buClr>
                <a:schemeClr val="dk2"/>
              </a:buClr>
              <a:buSzPct val="100000"/>
              <a:buFont typeface="Arial"/>
              <a:buChar char="●"/>
              <a:defRPr sz="1800" b="0" i="0" u="none" strike="noStrike" cap="none">
                <a:solidFill>
                  <a:schemeClr val="dk2"/>
                </a:solidFill>
                <a:latin typeface="Arial"/>
                <a:ea typeface="Arial"/>
                <a:cs typeface="Arial"/>
                <a:sym typeface="Arial"/>
              </a:defRPr>
            </a:lvl1pPr>
            <a:lvl2pPr marL="0" marR="0" lvl="1" indent="8890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2pPr>
            <a:lvl3pPr marL="0" marR="0" lvl="2" indent="8890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3pPr>
            <a:lvl4pPr marL="0" marR="0" lvl="3" indent="8890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4pPr>
            <a:lvl5pPr marL="0" marR="0" lvl="4" indent="8890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5pPr>
            <a:lvl6pPr marL="0" marR="0" lvl="5" indent="8890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6pPr>
            <a:lvl7pPr marL="0" marR="0" lvl="6" indent="8890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7pPr>
            <a:lvl8pPr marL="0" marR="0" lvl="7" indent="8890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8pPr>
            <a:lvl9pPr marL="0" marR="0" lvl="8" indent="8890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marR="0" lvl="0" indent="-63500" algn="r" rtl="0">
              <a:lnSpc>
                <a:spcPct val="100000"/>
              </a:lnSpc>
              <a:spcBef>
                <a:spcPts val="0"/>
              </a:spcBef>
              <a:spcAft>
                <a:spcPts val="0"/>
              </a:spcAft>
              <a:buClr>
                <a:schemeClr val="dk2"/>
              </a:buClr>
              <a:buSzPct val="100000"/>
              <a:buFont typeface="Arial"/>
              <a:buNone/>
            </a:pPr>
            <a:fld id="{00000000-1234-1234-1234-123412341234}" type="slidenum">
              <a:rPr lang="en-US" sz="1000" b="0" i="0" u="none" strike="noStrike" cap="none">
                <a:solidFill>
                  <a:schemeClr val="dk2"/>
                </a:solidFill>
                <a:latin typeface="Arial"/>
                <a:ea typeface="Arial"/>
                <a:cs typeface="Arial"/>
                <a:sym typeface="Arial"/>
              </a:rPr>
              <a:t>‹#›</a:t>
            </a:fld>
            <a:endParaRPr lang="en-US" sz="1000" b="0" i="0" u="none" strike="noStrike" cap="none">
              <a:solidFill>
                <a:schemeClr val="dk2"/>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0.jp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8.png"/><Relationship Id="rId5"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4.png"/><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8.png"/><Relationship Id="rId5"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gif"/><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4" Type="http://schemas.microsoft.com/office/2007/relationships/hdphoto" Target="../media/hdphoto1.wdp"/><Relationship Id="rId5" Type="http://schemas.openxmlformats.org/officeDocument/2006/relationships/image" Target="../media/image7.png"/><Relationship Id="rId6" Type="http://schemas.openxmlformats.org/officeDocument/2006/relationships/image" Target="../media/image10.gif"/><Relationship Id="rId7" Type="http://schemas.openxmlformats.org/officeDocument/2006/relationships/image" Target="../media/image9.png"/><Relationship Id="rId8"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4"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9.png"/><Relationship Id="rId5" Type="http://schemas.openxmlformats.org/officeDocument/2006/relationships/image" Target="../media/image14.png"/><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Shape 54" descr="InfectionAlert_generaledit.jpg"/>
          <p:cNvPicPr preferRelativeResize="0"/>
          <p:nvPr/>
        </p:nvPicPr>
        <p:blipFill rotWithShape="1">
          <a:blip r:embed="rId3">
            <a:alphaModFix/>
          </a:blip>
          <a:srcRect/>
          <a:stretch/>
        </p:blipFill>
        <p:spPr>
          <a:xfrm>
            <a:off x="2037145" y="-682907"/>
            <a:ext cx="6017391" cy="679357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Shape 126" descr="ill-man-runny-nose-cartoon-flu-disease-61757122 2.jpg"/>
          <p:cNvPicPr preferRelativeResize="0"/>
          <p:nvPr/>
        </p:nvPicPr>
        <p:blipFill rotWithShape="1">
          <a:blip r:embed="rId3">
            <a:alphaModFix/>
          </a:blip>
          <a:srcRect/>
          <a:stretch/>
        </p:blipFill>
        <p:spPr>
          <a:xfrm>
            <a:off x="1689904" y="312517"/>
            <a:ext cx="5700155" cy="611776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pic>
        <p:nvPicPr>
          <p:cNvPr id="131" name="Shape 131" descr="13113215_Capture2.png"/>
          <p:cNvPicPr preferRelativeResize="0"/>
          <p:nvPr/>
        </p:nvPicPr>
        <p:blipFill rotWithShape="1">
          <a:blip r:embed="rId3">
            <a:alphaModFix/>
          </a:blip>
          <a:srcRect/>
          <a:stretch/>
        </p:blipFill>
        <p:spPr>
          <a:xfrm>
            <a:off x="3853589" y="567160"/>
            <a:ext cx="3878300" cy="3976640"/>
          </a:xfrm>
          <a:prstGeom prst="rect">
            <a:avLst/>
          </a:prstGeom>
          <a:noFill/>
          <a:ln>
            <a:noFill/>
          </a:ln>
        </p:spPr>
      </p:pic>
      <p:pic>
        <p:nvPicPr>
          <p:cNvPr id="132" name="Shape 132"/>
          <p:cNvPicPr preferRelativeResize="0"/>
          <p:nvPr/>
        </p:nvPicPr>
        <p:blipFill rotWithShape="1">
          <a:blip r:embed="rId4">
            <a:alphaModFix/>
          </a:blip>
          <a:srcRect/>
          <a:stretch/>
        </p:blipFill>
        <p:spPr>
          <a:xfrm>
            <a:off x="995423" y="370390"/>
            <a:ext cx="4483114" cy="502569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Shape 137" descr="13113215_Capture2.png"/>
          <p:cNvPicPr preferRelativeResize="0"/>
          <p:nvPr/>
        </p:nvPicPr>
        <p:blipFill rotWithShape="1">
          <a:blip r:embed="rId3">
            <a:alphaModFix/>
          </a:blip>
          <a:srcRect/>
          <a:stretch/>
        </p:blipFill>
        <p:spPr>
          <a:xfrm>
            <a:off x="462987" y="347241"/>
            <a:ext cx="3958238" cy="3926255"/>
          </a:xfrm>
          <a:prstGeom prst="rect">
            <a:avLst/>
          </a:prstGeom>
          <a:noFill/>
          <a:ln>
            <a:noFill/>
          </a:ln>
        </p:spPr>
      </p:pic>
      <p:pic>
        <p:nvPicPr>
          <p:cNvPr id="138" name="Shape 138" descr="13113215_Capture2.png"/>
          <p:cNvPicPr preferRelativeResize="0"/>
          <p:nvPr/>
        </p:nvPicPr>
        <p:blipFill rotWithShape="1">
          <a:blip r:embed="rId3">
            <a:alphaModFix/>
          </a:blip>
          <a:srcRect/>
          <a:stretch/>
        </p:blipFill>
        <p:spPr>
          <a:xfrm>
            <a:off x="4734046" y="445129"/>
            <a:ext cx="3934843" cy="3863805"/>
          </a:xfrm>
          <a:prstGeom prst="rect">
            <a:avLst/>
          </a:prstGeom>
          <a:noFill/>
          <a:ln>
            <a:noFill/>
          </a:ln>
        </p:spPr>
      </p:pic>
      <p:pic>
        <p:nvPicPr>
          <p:cNvPr id="139" name="Shape 139" descr="drop.png"/>
          <p:cNvPicPr preferRelativeResize="0"/>
          <p:nvPr/>
        </p:nvPicPr>
        <p:blipFill rotWithShape="1">
          <a:blip r:embed="rId4">
            <a:alphaModFix/>
          </a:blip>
          <a:srcRect/>
          <a:stretch/>
        </p:blipFill>
        <p:spPr>
          <a:xfrm>
            <a:off x="6405451" y="2310368"/>
            <a:ext cx="58419" cy="133329"/>
          </a:xfrm>
          <a:prstGeom prst="rect">
            <a:avLst/>
          </a:prstGeom>
          <a:noFill/>
          <a:ln>
            <a:noFill/>
          </a:ln>
        </p:spPr>
      </p:pic>
      <p:pic>
        <p:nvPicPr>
          <p:cNvPr id="140" name="Shape 140" descr="blush_005_o.png"/>
          <p:cNvPicPr preferRelativeResize="0"/>
          <p:nvPr/>
        </p:nvPicPr>
        <p:blipFill rotWithShape="1">
          <a:blip r:embed="rId5">
            <a:alphaModFix/>
          </a:blip>
          <a:srcRect l="5900" t="-19813" r="-5900" b="-18362"/>
          <a:stretch/>
        </p:blipFill>
        <p:spPr>
          <a:xfrm>
            <a:off x="5595956" y="1652127"/>
            <a:ext cx="2401601" cy="131648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Shape 145"/>
          <p:cNvPicPr preferRelativeResize="0"/>
          <p:nvPr/>
        </p:nvPicPr>
        <p:blipFill rotWithShape="1">
          <a:blip r:embed="rId3">
            <a:alphaModFix/>
          </a:blip>
          <a:srcRect/>
          <a:stretch/>
        </p:blipFill>
        <p:spPr>
          <a:xfrm>
            <a:off x="3246875" y="1863575"/>
            <a:ext cx="864491" cy="532375"/>
          </a:xfrm>
          <a:prstGeom prst="rect">
            <a:avLst/>
          </a:prstGeom>
          <a:noFill/>
          <a:ln>
            <a:noFill/>
          </a:ln>
        </p:spPr>
      </p:pic>
      <p:pic>
        <p:nvPicPr>
          <p:cNvPr id="146" name="Shape 146"/>
          <p:cNvPicPr preferRelativeResize="0"/>
          <p:nvPr/>
        </p:nvPicPr>
        <p:blipFill rotWithShape="1">
          <a:blip r:embed="rId4">
            <a:alphaModFix/>
          </a:blip>
          <a:srcRect l="2592"/>
          <a:stretch/>
        </p:blipFill>
        <p:spPr>
          <a:xfrm>
            <a:off x="3437681" y="331135"/>
            <a:ext cx="2605057" cy="4592378"/>
          </a:xfrm>
          <a:prstGeom prst="rect">
            <a:avLst/>
          </a:prstGeom>
          <a:noFill/>
          <a:ln>
            <a:noFill/>
          </a:ln>
        </p:spPr>
      </p:pic>
      <p:pic>
        <p:nvPicPr>
          <p:cNvPr id="147" name="Shape 147" descr="blush_005_o.png"/>
          <p:cNvPicPr preferRelativeResize="0"/>
          <p:nvPr/>
        </p:nvPicPr>
        <p:blipFill rotWithShape="1">
          <a:blip r:embed="rId5">
            <a:alphaModFix/>
          </a:blip>
          <a:srcRect l="5900" t="-19813" r="-5900" b="-18362"/>
          <a:stretch/>
        </p:blipFill>
        <p:spPr>
          <a:xfrm>
            <a:off x="3976953" y="1470725"/>
            <a:ext cx="1004497" cy="92333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Shape 152"/>
          <p:cNvPicPr preferRelativeResize="0"/>
          <p:nvPr/>
        </p:nvPicPr>
        <p:blipFill rotWithShape="1">
          <a:blip r:embed="rId3">
            <a:alphaModFix/>
          </a:blip>
          <a:srcRect/>
          <a:stretch/>
        </p:blipFill>
        <p:spPr>
          <a:xfrm>
            <a:off x="2549575" y="0"/>
            <a:ext cx="2371590" cy="4049122"/>
          </a:xfrm>
          <a:prstGeom prst="rect">
            <a:avLst/>
          </a:prstGeom>
          <a:noFill/>
          <a:ln>
            <a:noFill/>
          </a:ln>
        </p:spPr>
      </p:pic>
      <p:pic>
        <p:nvPicPr>
          <p:cNvPr id="153" name="Shape 153"/>
          <p:cNvPicPr preferRelativeResize="0"/>
          <p:nvPr/>
        </p:nvPicPr>
        <p:blipFill rotWithShape="1">
          <a:blip r:embed="rId4">
            <a:alphaModFix/>
          </a:blip>
          <a:srcRect/>
          <a:stretch/>
        </p:blipFill>
        <p:spPr>
          <a:xfrm>
            <a:off x="4526581" y="400582"/>
            <a:ext cx="2661959" cy="459237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Shape 158"/>
          <p:cNvPicPr preferRelativeResize="0"/>
          <p:nvPr/>
        </p:nvPicPr>
        <p:blipFill rotWithShape="1">
          <a:blip r:embed="rId3">
            <a:alphaModFix/>
          </a:blip>
          <a:srcRect/>
          <a:stretch/>
        </p:blipFill>
        <p:spPr>
          <a:xfrm>
            <a:off x="1030225" y="538888"/>
            <a:ext cx="2371590" cy="4049122"/>
          </a:xfrm>
          <a:prstGeom prst="rect">
            <a:avLst/>
          </a:prstGeom>
          <a:noFill/>
          <a:ln>
            <a:noFill/>
          </a:ln>
        </p:spPr>
      </p:pic>
      <p:pic>
        <p:nvPicPr>
          <p:cNvPr id="159" name="Shape 159"/>
          <p:cNvPicPr preferRelativeResize="0"/>
          <p:nvPr/>
        </p:nvPicPr>
        <p:blipFill rotWithShape="1">
          <a:blip r:embed="rId4">
            <a:alphaModFix/>
          </a:blip>
          <a:srcRect/>
          <a:stretch/>
        </p:blipFill>
        <p:spPr>
          <a:xfrm>
            <a:off x="5491600" y="643900"/>
            <a:ext cx="2630568" cy="383995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Shape 164"/>
          <p:cNvPicPr preferRelativeResize="0"/>
          <p:nvPr/>
        </p:nvPicPr>
        <p:blipFill rotWithShape="1">
          <a:blip r:embed="rId3">
            <a:alphaModFix/>
          </a:blip>
          <a:srcRect/>
          <a:stretch/>
        </p:blipFill>
        <p:spPr>
          <a:xfrm>
            <a:off x="902825" y="277792"/>
            <a:ext cx="4028105" cy="433445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pic>
        <p:nvPicPr>
          <p:cNvPr id="169" name="Shape 169"/>
          <p:cNvPicPr preferRelativeResize="0"/>
          <p:nvPr/>
        </p:nvPicPr>
        <p:blipFill rotWithShape="1">
          <a:blip r:embed="rId3">
            <a:alphaModFix/>
          </a:blip>
          <a:srcRect/>
          <a:stretch/>
        </p:blipFill>
        <p:spPr>
          <a:xfrm>
            <a:off x="2777925" y="509287"/>
            <a:ext cx="2910204" cy="428158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Shape 174"/>
          <p:cNvPicPr preferRelativeResize="0"/>
          <p:nvPr/>
        </p:nvPicPr>
        <p:blipFill rotWithShape="1">
          <a:blip r:embed="rId3">
            <a:alphaModFix/>
          </a:blip>
          <a:srcRect/>
          <a:stretch/>
        </p:blipFill>
        <p:spPr>
          <a:xfrm>
            <a:off x="498000" y="195150"/>
            <a:ext cx="2820144" cy="4345550"/>
          </a:xfrm>
          <a:prstGeom prst="rect">
            <a:avLst/>
          </a:prstGeom>
          <a:noFill/>
          <a:ln>
            <a:noFill/>
          </a:ln>
        </p:spPr>
      </p:pic>
      <p:pic>
        <p:nvPicPr>
          <p:cNvPr id="175" name="Shape 175"/>
          <p:cNvPicPr preferRelativeResize="0"/>
          <p:nvPr/>
        </p:nvPicPr>
        <p:blipFill rotWithShape="1">
          <a:blip r:embed="rId3">
            <a:alphaModFix/>
          </a:blip>
          <a:srcRect/>
          <a:stretch/>
        </p:blipFill>
        <p:spPr>
          <a:xfrm>
            <a:off x="5442451" y="348475"/>
            <a:ext cx="2720751" cy="4192378"/>
          </a:xfrm>
          <a:prstGeom prst="rect">
            <a:avLst/>
          </a:prstGeom>
          <a:noFill/>
          <a:ln>
            <a:noFill/>
          </a:ln>
        </p:spPr>
      </p:pic>
      <p:pic>
        <p:nvPicPr>
          <p:cNvPr id="176" name="Shape 176" descr="drop.png"/>
          <p:cNvPicPr preferRelativeResize="0"/>
          <p:nvPr/>
        </p:nvPicPr>
        <p:blipFill rotWithShape="1">
          <a:blip r:embed="rId4">
            <a:alphaModFix/>
          </a:blip>
          <a:srcRect/>
          <a:stretch/>
        </p:blipFill>
        <p:spPr>
          <a:xfrm flipH="1">
            <a:off x="1358913" y="2244149"/>
            <a:ext cx="118637" cy="251766"/>
          </a:xfrm>
          <a:prstGeom prst="rect">
            <a:avLst/>
          </a:prstGeom>
          <a:noFill/>
          <a:ln>
            <a:noFill/>
          </a:ln>
        </p:spPr>
      </p:pic>
      <p:pic>
        <p:nvPicPr>
          <p:cNvPr id="177" name="Shape 177" descr="blush_005_o.png"/>
          <p:cNvPicPr preferRelativeResize="0"/>
          <p:nvPr/>
        </p:nvPicPr>
        <p:blipFill rotWithShape="1">
          <a:blip r:embed="rId5">
            <a:alphaModFix/>
          </a:blip>
          <a:srcRect l="5900" t="-19813" r="-5900" b="-18362"/>
          <a:stretch/>
        </p:blipFill>
        <p:spPr>
          <a:xfrm>
            <a:off x="710913" y="1578525"/>
            <a:ext cx="2401600" cy="131648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Shape 59" descr="Capture 2.png"/>
          <p:cNvPicPr preferRelativeResize="0"/>
          <p:nvPr/>
        </p:nvPicPr>
        <p:blipFill rotWithShape="1">
          <a:blip r:embed="rId3">
            <a:alphaModFix/>
          </a:blip>
          <a:srcRect/>
          <a:stretch/>
        </p:blipFill>
        <p:spPr>
          <a:xfrm>
            <a:off x="2245489" y="1956122"/>
            <a:ext cx="3194410" cy="3059518"/>
          </a:xfrm>
          <a:prstGeom prst="rect">
            <a:avLst/>
          </a:prstGeom>
          <a:noFill/>
          <a:ln>
            <a:noFill/>
          </a:ln>
        </p:spPr>
      </p:pic>
      <p:pic>
        <p:nvPicPr>
          <p:cNvPr id="60" name="Shape 60" descr="Classroom_with_Green_Board_and_Desks_PNG_Clipart_Image 2.png"/>
          <p:cNvPicPr preferRelativeResize="0"/>
          <p:nvPr/>
        </p:nvPicPr>
        <p:blipFill rotWithShape="1">
          <a:blip r:embed="rId4">
            <a:alphaModFix/>
          </a:blip>
          <a:srcRect/>
          <a:stretch/>
        </p:blipFill>
        <p:spPr>
          <a:xfrm>
            <a:off x="522523" y="-194547"/>
            <a:ext cx="7329049" cy="4053062"/>
          </a:xfrm>
          <a:prstGeom prst="rect">
            <a:avLst/>
          </a:prstGeom>
          <a:noFill/>
          <a:ln>
            <a:noFill/>
          </a:ln>
        </p:spPr>
      </p:pic>
      <p:pic>
        <p:nvPicPr>
          <p:cNvPr id="61" name="Shape 61"/>
          <p:cNvPicPr preferRelativeResize="0"/>
          <p:nvPr/>
        </p:nvPicPr>
        <p:blipFill rotWithShape="1">
          <a:blip r:embed="rId5">
            <a:alphaModFix/>
          </a:blip>
          <a:srcRect/>
          <a:stretch/>
        </p:blipFill>
        <p:spPr>
          <a:xfrm>
            <a:off x="3973637" y="972273"/>
            <a:ext cx="4695800" cy="54278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Shape 66" descr="684735238 child.jpg"/>
          <p:cNvPicPr preferRelativeResize="0"/>
          <p:nvPr/>
        </p:nvPicPr>
        <p:blipFill rotWithShape="1">
          <a:blip r:embed="rId3">
            <a:alphaModFix/>
          </a:blip>
          <a:srcRect/>
          <a:stretch/>
        </p:blipFill>
        <p:spPr>
          <a:xfrm>
            <a:off x="5046562" y="682906"/>
            <a:ext cx="3735671" cy="3812208"/>
          </a:xfrm>
          <a:prstGeom prst="rect">
            <a:avLst/>
          </a:prstGeom>
          <a:noFill/>
          <a:ln>
            <a:noFill/>
          </a:ln>
        </p:spPr>
      </p:pic>
      <p:pic>
        <p:nvPicPr>
          <p:cNvPr id="67" name="Shape 67" descr="Capture 2.png"/>
          <p:cNvPicPr preferRelativeResize="0"/>
          <p:nvPr/>
        </p:nvPicPr>
        <p:blipFill rotWithShape="1">
          <a:blip r:embed="rId4">
            <a:alphaModFix/>
          </a:blip>
          <a:srcRect/>
          <a:stretch/>
        </p:blipFill>
        <p:spPr>
          <a:xfrm>
            <a:off x="555586" y="682906"/>
            <a:ext cx="3575078" cy="381220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Shape 72"/>
          <p:cNvPicPr preferRelativeResize="0"/>
          <p:nvPr/>
        </p:nvPicPr>
        <p:blipFill rotWithShape="1">
          <a:blip r:embed="rId3">
            <a:alphaModFix/>
          </a:blip>
          <a:srcRect/>
          <a:stretch/>
        </p:blipFill>
        <p:spPr>
          <a:xfrm>
            <a:off x="2968975" y="154651"/>
            <a:ext cx="3234452" cy="4758009"/>
          </a:xfrm>
          <a:prstGeom prst="rect">
            <a:avLst/>
          </a:prstGeom>
          <a:noFill/>
          <a:ln>
            <a:noFill/>
          </a:ln>
        </p:spPr>
      </p:pic>
      <p:pic>
        <p:nvPicPr>
          <p:cNvPr id="73" name="Shape 73" descr="blush_005_o.png"/>
          <p:cNvPicPr preferRelativeResize="0"/>
          <p:nvPr/>
        </p:nvPicPr>
        <p:blipFill rotWithShape="1">
          <a:blip r:embed="rId4">
            <a:alphaModFix/>
          </a:blip>
          <a:srcRect/>
          <a:stretch/>
        </p:blipFill>
        <p:spPr>
          <a:xfrm>
            <a:off x="3675262" y="1040160"/>
            <a:ext cx="2313449" cy="1348380"/>
          </a:xfrm>
          <a:prstGeom prst="rect">
            <a:avLst/>
          </a:prstGeom>
          <a:noFill/>
          <a:ln>
            <a:noFill/>
          </a:ln>
        </p:spPr>
      </p:pic>
      <p:pic>
        <p:nvPicPr>
          <p:cNvPr id="74" name="Shape 74" descr="blush_005_o.png"/>
          <p:cNvPicPr preferRelativeResize="0"/>
          <p:nvPr/>
        </p:nvPicPr>
        <p:blipFill rotWithShape="1">
          <a:blip r:embed="rId4">
            <a:alphaModFix/>
          </a:blip>
          <a:srcRect l="5900" t="-19813" r="-5900" b="-18362"/>
          <a:stretch/>
        </p:blipFill>
        <p:spPr>
          <a:xfrm>
            <a:off x="3553562" y="846176"/>
            <a:ext cx="3097699" cy="1692612"/>
          </a:xfrm>
          <a:prstGeom prst="rect">
            <a:avLst/>
          </a:prstGeom>
          <a:noFill/>
          <a:ln>
            <a:noFill/>
          </a:ln>
        </p:spPr>
      </p:pic>
      <p:pic>
        <p:nvPicPr>
          <p:cNvPr id="75" name="Shape 75" descr="drop.png"/>
          <p:cNvPicPr preferRelativeResize="0"/>
          <p:nvPr/>
        </p:nvPicPr>
        <p:blipFill rotWithShape="1">
          <a:blip r:embed="rId5">
            <a:alphaModFix/>
          </a:blip>
          <a:srcRect/>
          <a:stretch/>
        </p:blipFill>
        <p:spPr>
          <a:xfrm>
            <a:off x="4588225" y="1444700"/>
            <a:ext cx="58419" cy="133329"/>
          </a:xfrm>
          <a:prstGeom prst="rect">
            <a:avLst/>
          </a:prstGeom>
          <a:noFill/>
          <a:ln>
            <a:noFill/>
          </a:ln>
        </p:spPr>
      </p:pic>
      <p:pic>
        <p:nvPicPr>
          <p:cNvPr id="76" name="Shape 76" descr="spoon_PNG3050.png"/>
          <p:cNvPicPr preferRelativeResize="0"/>
          <p:nvPr/>
        </p:nvPicPr>
        <p:blipFill rotWithShape="1">
          <a:blip r:embed="rId6">
            <a:alphaModFix/>
          </a:blip>
          <a:srcRect/>
          <a:stretch/>
        </p:blipFill>
        <p:spPr>
          <a:xfrm>
            <a:off x="3204700" y="3286575"/>
            <a:ext cx="697724" cy="202759"/>
          </a:xfrm>
          <a:prstGeom prst="rect">
            <a:avLst/>
          </a:prstGeom>
          <a:noFill/>
          <a:ln>
            <a:noFill/>
          </a:ln>
        </p:spPr>
      </p:pic>
      <p:pic>
        <p:nvPicPr>
          <p:cNvPr id="77" name="Shape 77" descr="strawberry-yogurt.gif"/>
          <p:cNvPicPr preferRelativeResize="0"/>
          <p:nvPr/>
        </p:nvPicPr>
        <p:blipFill rotWithShape="1">
          <a:blip r:embed="rId7">
            <a:alphaModFix/>
          </a:blip>
          <a:srcRect/>
          <a:stretch/>
        </p:blipFill>
        <p:spPr>
          <a:xfrm>
            <a:off x="5125550" y="2935025"/>
            <a:ext cx="615308" cy="71925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11" name="Shape 72"/>
          <p:cNvPicPr preferRelativeResize="0"/>
          <p:nvPr/>
        </p:nvPicPr>
        <p:blipFill rotWithShape="1">
          <a:blip r:embed="rId3">
            <a:alphaModFix/>
            <a:extLst>
              <a:ext uri="{BEBA8EAE-BF5A-486C-A8C5-ECC9F3942E4B}">
                <a14:imgProps xmlns:a14="http://schemas.microsoft.com/office/drawing/2010/main">
                  <a14:imgLayer r:embed="rId4">
                    <a14:imgEffect>
                      <a14:backgroundRemoval t="1596" b="100000" l="10000" r="90000"/>
                    </a14:imgEffect>
                  </a14:imgLayer>
                </a14:imgProps>
              </a:ext>
            </a:extLst>
          </a:blip>
          <a:srcRect/>
          <a:stretch/>
        </p:blipFill>
        <p:spPr>
          <a:xfrm>
            <a:off x="1070727" y="253065"/>
            <a:ext cx="3234452" cy="4758009"/>
          </a:xfrm>
          <a:prstGeom prst="rect">
            <a:avLst/>
          </a:prstGeom>
          <a:noFill/>
          <a:ln>
            <a:noFill/>
          </a:ln>
        </p:spPr>
      </p:pic>
      <p:pic>
        <p:nvPicPr>
          <p:cNvPr id="83" name="Shape 83" descr="blush_005_o.png"/>
          <p:cNvPicPr preferRelativeResize="0"/>
          <p:nvPr/>
        </p:nvPicPr>
        <p:blipFill rotWithShape="1">
          <a:blip r:embed="rId5">
            <a:alphaModFix/>
          </a:blip>
          <a:srcRect l="5900" t="-19813" r="-5900" b="-18362"/>
          <a:stretch/>
        </p:blipFill>
        <p:spPr>
          <a:xfrm>
            <a:off x="1338242" y="1058824"/>
            <a:ext cx="3562600" cy="1692612"/>
          </a:xfrm>
          <a:prstGeom prst="rect">
            <a:avLst/>
          </a:prstGeom>
          <a:noFill/>
          <a:ln>
            <a:noFill/>
          </a:ln>
        </p:spPr>
      </p:pic>
      <p:pic>
        <p:nvPicPr>
          <p:cNvPr id="84" name="Shape 84" descr="blush_005_o.png"/>
          <p:cNvPicPr preferRelativeResize="0"/>
          <p:nvPr/>
        </p:nvPicPr>
        <p:blipFill rotWithShape="1">
          <a:blip r:embed="rId5">
            <a:alphaModFix/>
          </a:blip>
          <a:srcRect l="5900" t="-19813" r="-5900" b="-18362"/>
          <a:stretch/>
        </p:blipFill>
        <p:spPr>
          <a:xfrm>
            <a:off x="1676110" y="1138709"/>
            <a:ext cx="2401600" cy="1316482"/>
          </a:xfrm>
          <a:prstGeom prst="rect">
            <a:avLst/>
          </a:prstGeom>
          <a:noFill/>
          <a:ln>
            <a:noFill/>
          </a:ln>
        </p:spPr>
      </p:pic>
      <p:pic>
        <p:nvPicPr>
          <p:cNvPr id="85" name="Shape 85" descr="strawberry-yogurt.gif"/>
          <p:cNvPicPr preferRelativeResize="0"/>
          <p:nvPr/>
        </p:nvPicPr>
        <p:blipFill rotWithShape="1">
          <a:blip r:embed="rId6">
            <a:alphaModFix/>
          </a:blip>
          <a:srcRect/>
          <a:stretch/>
        </p:blipFill>
        <p:spPr>
          <a:xfrm>
            <a:off x="3174063" y="2864467"/>
            <a:ext cx="615308" cy="719254"/>
          </a:xfrm>
          <a:prstGeom prst="rect">
            <a:avLst/>
          </a:prstGeom>
          <a:noFill/>
          <a:ln>
            <a:noFill/>
          </a:ln>
        </p:spPr>
      </p:pic>
      <p:pic>
        <p:nvPicPr>
          <p:cNvPr id="86" name="Shape 86" descr="spoon_PNG3050.png"/>
          <p:cNvPicPr preferRelativeResize="0"/>
          <p:nvPr/>
        </p:nvPicPr>
        <p:blipFill rotWithShape="1">
          <a:blip r:embed="rId7">
            <a:alphaModFix/>
          </a:blip>
          <a:srcRect/>
          <a:stretch/>
        </p:blipFill>
        <p:spPr>
          <a:xfrm rot="161306" flipH="1">
            <a:off x="7705379" y="3507148"/>
            <a:ext cx="710179" cy="206817"/>
          </a:xfrm>
          <a:prstGeom prst="rect">
            <a:avLst/>
          </a:prstGeom>
          <a:noFill/>
          <a:ln>
            <a:noFill/>
          </a:ln>
        </p:spPr>
      </p:pic>
      <p:pic>
        <p:nvPicPr>
          <p:cNvPr id="87" name="Shape 87"/>
          <p:cNvPicPr preferRelativeResize="0"/>
          <p:nvPr/>
        </p:nvPicPr>
        <p:blipFill rotWithShape="1">
          <a:blip r:embed="rId8">
            <a:alphaModFix/>
          </a:blip>
          <a:srcRect/>
          <a:stretch/>
        </p:blipFill>
        <p:spPr>
          <a:xfrm>
            <a:off x="4900842" y="590309"/>
            <a:ext cx="2974781" cy="395228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Shape 95"/>
          <p:cNvPicPr preferRelativeResize="0"/>
          <p:nvPr/>
        </p:nvPicPr>
        <p:blipFill rotWithShape="1">
          <a:blip r:embed="rId3">
            <a:alphaModFix/>
          </a:blip>
          <a:srcRect/>
          <a:stretch/>
        </p:blipFill>
        <p:spPr>
          <a:xfrm>
            <a:off x="1505425" y="585400"/>
            <a:ext cx="2875601" cy="4089436"/>
          </a:xfrm>
          <a:prstGeom prst="rect">
            <a:avLst/>
          </a:prstGeom>
          <a:noFill/>
          <a:ln>
            <a:noFill/>
          </a:ln>
        </p:spPr>
      </p:pic>
      <p:pic>
        <p:nvPicPr>
          <p:cNvPr id="96" name="Shape 96"/>
          <p:cNvPicPr preferRelativeResize="0"/>
          <p:nvPr/>
        </p:nvPicPr>
        <p:blipFill rotWithShape="1">
          <a:blip r:embed="rId4">
            <a:alphaModFix/>
          </a:blip>
          <a:srcRect/>
          <a:stretch/>
        </p:blipFill>
        <p:spPr>
          <a:xfrm>
            <a:off x="5192125" y="515750"/>
            <a:ext cx="2875553" cy="4155867"/>
          </a:xfrm>
          <a:prstGeom prst="rect">
            <a:avLst/>
          </a:prstGeom>
          <a:noFill/>
          <a:ln>
            <a:noFill/>
          </a:ln>
        </p:spPr>
      </p:pic>
      <p:pic>
        <p:nvPicPr>
          <p:cNvPr id="97" name="Shape 97" descr="blush.png"/>
          <p:cNvPicPr preferRelativeResize="0"/>
          <p:nvPr/>
        </p:nvPicPr>
        <p:blipFill rotWithShape="1">
          <a:blip r:embed="rId5">
            <a:alphaModFix/>
          </a:blip>
          <a:srcRect/>
          <a:stretch/>
        </p:blipFill>
        <p:spPr>
          <a:xfrm>
            <a:off x="5910150" y="1659975"/>
            <a:ext cx="1658750" cy="527072"/>
          </a:xfrm>
          <a:prstGeom prst="rect">
            <a:avLst/>
          </a:prstGeom>
          <a:noFill/>
          <a:ln>
            <a:noFill/>
          </a:ln>
        </p:spPr>
      </p:pic>
      <p:pic>
        <p:nvPicPr>
          <p:cNvPr id="98" name="Shape 98" descr="drop.png"/>
          <p:cNvPicPr preferRelativeResize="0"/>
          <p:nvPr/>
        </p:nvPicPr>
        <p:blipFill rotWithShape="1">
          <a:blip r:embed="rId6">
            <a:alphaModFix/>
          </a:blip>
          <a:srcRect/>
          <a:stretch/>
        </p:blipFill>
        <p:spPr>
          <a:xfrm flipH="1">
            <a:off x="6596231" y="1931826"/>
            <a:ext cx="58269" cy="12365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Shape 103" descr="6730570022.jpg"/>
          <p:cNvPicPr preferRelativeResize="0"/>
          <p:nvPr/>
        </p:nvPicPr>
        <p:blipFill rotWithShape="1">
          <a:blip r:embed="rId3">
            <a:alphaModFix/>
          </a:blip>
          <a:srcRect/>
          <a:stretch/>
        </p:blipFill>
        <p:spPr>
          <a:xfrm>
            <a:off x="1284789" y="0"/>
            <a:ext cx="5775645" cy="5303739"/>
          </a:xfrm>
          <a:prstGeom prst="rect">
            <a:avLst/>
          </a:prstGeom>
          <a:noFill/>
          <a:ln>
            <a:noFill/>
          </a:ln>
        </p:spPr>
      </p:pic>
      <p:pic>
        <p:nvPicPr>
          <p:cNvPr id="104" name="Shape 104"/>
          <p:cNvPicPr preferRelativeResize="0"/>
          <p:nvPr/>
        </p:nvPicPr>
        <p:blipFill rotWithShape="1">
          <a:blip r:embed="rId4">
            <a:alphaModFix/>
          </a:blip>
          <a:srcRect b="25406"/>
          <a:stretch/>
        </p:blipFill>
        <p:spPr>
          <a:xfrm>
            <a:off x="2968084" y="462985"/>
            <a:ext cx="2409056" cy="13772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Shape 109" descr="6730570022.jpg"/>
          <p:cNvPicPr preferRelativeResize="0"/>
          <p:nvPr/>
        </p:nvPicPr>
        <p:blipFill rotWithShape="1">
          <a:blip r:embed="rId3">
            <a:alphaModFix/>
          </a:blip>
          <a:srcRect/>
          <a:stretch/>
        </p:blipFill>
        <p:spPr>
          <a:xfrm>
            <a:off x="-170689" y="0"/>
            <a:ext cx="5576067" cy="5469093"/>
          </a:xfrm>
          <a:prstGeom prst="rect">
            <a:avLst/>
          </a:prstGeom>
          <a:noFill/>
          <a:ln>
            <a:noFill/>
          </a:ln>
        </p:spPr>
      </p:pic>
      <p:pic>
        <p:nvPicPr>
          <p:cNvPr id="110" name="Shape 110"/>
          <p:cNvPicPr preferRelativeResize="0"/>
          <p:nvPr/>
        </p:nvPicPr>
        <p:blipFill rotWithShape="1">
          <a:blip r:embed="rId4">
            <a:alphaModFix/>
          </a:blip>
          <a:srcRect/>
          <a:stretch/>
        </p:blipFill>
        <p:spPr>
          <a:xfrm>
            <a:off x="2617343" y="-439838"/>
            <a:ext cx="8394424" cy="5042398"/>
          </a:xfrm>
          <a:prstGeom prst="rect">
            <a:avLst/>
          </a:prstGeom>
          <a:noFill/>
          <a:ln>
            <a:noFill/>
          </a:ln>
        </p:spPr>
      </p:pic>
      <p:pic>
        <p:nvPicPr>
          <p:cNvPr id="111" name="Shape 111" descr="Free illustration: Water Bottle, Graphic, Bottle - Free Image on ..."/>
          <p:cNvPicPr preferRelativeResize="0"/>
          <p:nvPr/>
        </p:nvPicPr>
        <p:blipFill rotWithShape="1">
          <a:blip r:embed="rId5">
            <a:alphaModFix/>
          </a:blip>
          <a:srcRect/>
          <a:stretch/>
        </p:blipFill>
        <p:spPr>
          <a:xfrm rot="-2145134">
            <a:off x="2754853" y="2415316"/>
            <a:ext cx="700347" cy="1252372"/>
          </a:xfrm>
          <a:prstGeom prst="rect">
            <a:avLst/>
          </a:prstGeom>
          <a:noFill/>
          <a:ln>
            <a:noFill/>
          </a:ln>
        </p:spPr>
      </p:pic>
      <p:pic>
        <p:nvPicPr>
          <p:cNvPr id="112" name="Shape 112"/>
          <p:cNvPicPr preferRelativeResize="0"/>
          <p:nvPr/>
        </p:nvPicPr>
        <p:blipFill rotWithShape="1">
          <a:blip r:embed="rId6">
            <a:alphaModFix/>
          </a:blip>
          <a:srcRect b="25406"/>
          <a:stretch/>
        </p:blipFill>
        <p:spPr>
          <a:xfrm>
            <a:off x="1479608" y="655322"/>
            <a:ext cx="2275471" cy="119210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20" name="Shape 120"/>
          <p:cNvPicPr preferRelativeResize="0"/>
          <p:nvPr/>
        </p:nvPicPr>
        <p:blipFill rotWithShape="1">
          <a:blip r:embed="rId3">
            <a:alphaModFix/>
          </a:blip>
          <a:srcRect/>
          <a:stretch/>
        </p:blipFill>
        <p:spPr>
          <a:xfrm>
            <a:off x="-1569692" y="0"/>
            <a:ext cx="8165054" cy="4638372"/>
          </a:xfrm>
          <a:prstGeom prst="rect">
            <a:avLst/>
          </a:prstGeom>
          <a:noFill/>
          <a:ln>
            <a:noFill/>
          </a:ln>
        </p:spPr>
      </p:pic>
      <p:pic>
        <p:nvPicPr>
          <p:cNvPr id="117" name="Shape 117"/>
          <p:cNvPicPr preferRelativeResize="0"/>
          <p:nvPr/>
        </p:nvPicPr>
        <p:blipFill rotWithShape="1">
          <a:blip r:embed="rId4">
            <a:alphaModFix/>
          </a:blip>
          <a:srcRect/>
          <a:stretch/>
        </p:blipFill>
        <p:spPr>
          <a:xfrm>
            <a:off x="709975" y="1936600"/>
            <a:ext cx="871776" cy="480491"/>
          </a:xfrm>
          <a:prstGeom prst="rect">
            <a:avLst/>
          </a:prstGeom>
          <a:noFill/>
          <a:ln>
            <a:noFill/>
          </a:ln>
        </p:spPr>
      </p:pic>
      <p:pic>
        <p:nvPicPr>
          <p:cNvPr id="118" name="Shape 118"/>
          <p:cNvPicPr preferRelativeResize="0"/>
          <p:nvPr/>
        </p:nvPicPr>
        <p:blipFill rotWithShape="1">
          <a:blip r:embed="rId4">
            <a:alphaModFix/>
          </a:blip>
          <a:srcRect/>
          <a:stretch/>
        </p:blipFill>
        <p:spPr>
          <a:xfrm rot="-2094793">
            <a:off x="3402382" y="1935990"/>
            <a:ext cx="871771" cy="481708"/>
          </a:xfrm>
          <a:prstGeom prst="rect">
            <a:avLst/>
          </a:prstGeom>
          <a:noFill/>
          <a:ln>
            <a:noFill/>
          </a:ln>
        </p:spPr>
      </p:pic>
      <p:pic>
        <p:nvPicPr>
          <p:cNvPr id="119" name="Shape 119"/>
          <p:cNvPicPr preferRelativeResize="0"/>
          <p:nvPr/>
        </p:nvPicPr>
        <p:blipFill rotWithShape="1">
          <a:blip r:embed="rId3">
            <a:alphaModFix/>
          </a:blip>
          <a:srcRect/>
          <a:stretch/>
        </p:blipFill>
        <p:spPr>
          <a:xfrm>
            <a:off x="2766349" y="0"/>
            <a:ext cx="8591193" cy="4845559"/>
          </a:xfrm>
          <a:prstGeom prst="rect">
            <a:avLst/>
          </a:prstGeom>
          <a:noFill/>
          <a:ln>
            <a:noFill/>
          </a:ln>
        </p:spPr>
      </p:pic>
      <p:pic>
        <p:nvPicPr>
          <p:cNvPr id="121" name="Shape 121" descr="blush.png"/>
          <p:cNvPicPr preferRelativeResize="0"/>
          <p:nvPr/>
        </p:nvPicPr>
        <p:blipFill rotWithShape="1">
          <a:blip r:embed="rId5">
            <a:alphaModFix/>
          </a:blip>
          <a:srcRect/>
          <a:stretch/>
        </p:blipFill>
        <p:spPr>
          <a:xfrm>
            <a:off x="2076773" y="2774293"/>
            <a:ext cx="872125" cy="511653"/>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1491</TotalTime>
  <Words>538</Words>
  <Application>Microsoft Macintosh PowerPoint</Application>
  <PresentationFormat>On-screen Show (16:9)</PresentationFormat>
  <Paragraphs>20</Paragraphs>
  <Slides>18</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Times New Roman</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3</cp:revision>
  <cp:lastPrinted>2017-10-24T20:57:09Z</cp:lastPrinted>
  <dcterms:modified xsi:type="dcterms:W3CDTF">2017-10-25T21:37:25Z</dcterms:modified>
</cp:coreProperties>
</file>