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9850" lvl="2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9850" lvl="3" marL="1371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850" lvl="4" marL="18288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9850" lvl="5" marL="2286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9850" lvl="6" marL="274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9850" lvl="7" marL="3200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9850" lvl="8" marL="3657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49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Jayden. Jayden has a chocolate.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49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Kyle comes back: “Kyle has never ever seen inside this box. Now here comes Kyle. Kyle is back and it’s snack time. Let's give Kyle this box. </a:t>
            </a:r>
            <a:r>
              <a:rPr b="1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how does 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Kyle</a:t>
            </a:r>
            <a:r>
              <a:rPr b="1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feel when he gets this box? Happy or sad?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49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experimenter shows a picture of the opened the box with chalks inside and Kyle looking at the box. How does Kyle feel after he looks inside the box? Happy or sad?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49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S/he wants to save it for later and puts the chocolate into the fridge. Jayden goes out for a walk.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49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Jayden is gone, Eli takes the chocolate out of the fridge and puts it into the cabinet.  See that -- see how he’s moving it from the fridge to the cabinet?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49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where did Jayden first put his chocolate? And to where 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is it now?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49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 -- see this -- Jayden is coming back. S/he wants to eat his/her chocolate. </a:t>
            </a:r>
          </a:p>
          <a:p>
            <a:pPr indent="-69849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you tell me -- When Jayden comes back, where will s/he first go to look for his/her chocolate?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49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“Here is an animal crackers box and here is Kyle. What do you think is inside the animal crackers box?”</a:t>
            </a:r>
          </a:p>
          <a:p>
            <a:pPr indent="-69849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the experimenter makes Kyle speak: “Oh good, because I love animal crackers. Animal crackers are my favorite snack. Now I will go take a nap.” Experimenter shows a picture of Kyle sleeping on a bed.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49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Experimenter shows a picture of Kyle sleeping on a bed. 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“See Kyle is taking a nap and can’t see or hear us right now.”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49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Next, the experimenter shows a picture of the animal crackers box with chalks inside. “Let’s see. There is really chalk inside and no animal crackers! There is nothing but chalk.”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49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the experimenter shows a picture of closed animal crackers box and asks the child: “Okay, what is Kyle’s favorite snack”(animal crackers)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300" y="152400"/>
            <a:ext cx="3625396" cy="4819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9000" y="2715275"/>
            <a:ext cx="1001710" cy="62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4200" y="807200"/>
            <a:ext cx="3427323" cy="4238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ir curl.png" id="112" name="Shape 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2125" y="1382525"/>
            <a:ext cx="464375" cy="38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ir curl.png" id="113" name="Shape 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5150" y="1625125"/>
            <a:ext cx="464375" cy="38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ir curl.png" id="114" name="Shape 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9050" y="1490125"/>
            <a:ext cx="464375" cy="38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ir curl.png" id="115" name="Shape 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9050" y="1690375"/>
            <a:ext cx="464375" cy="38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334" y="807211"/>
            <a:ext cx="3706229" cy="3706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8874" y="646451"/>
            <a:ext cx="3339931" cy="4130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ir curl.png" id="122" name="Shape 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7069" y="1251340"/>
            <a:ext cx="464375" cy="38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ir curl.png" id="123" name="Shape 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10169" y="1447140"/>
            <a:ext cx="464375" cy="38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ir curl.png" id="124" name="Shape 1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7969" y="1447140"/>
            <a:ext cx="464375" cy="38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1724622" y="2461269"/>
            <a:ext cx="3049198" cy="2315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151" y="464864"/>
            <a:ext cx="2809950" cy="42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6825" y="3005925"/>
            <a:ext cx="647735" cy="407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9450" y="1044387"/>
            <a:ext cx="1788498" cy="318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06450" y="445849"/>
            <a:ext cx="2441500" cy="46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775" y="970675"/>
            <a:ext cx="2293037" cy="34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3675" y="909549"/>
            <a:ext cx="2850587" cy="3307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5350" y="3246749"/>
            <a:ext cx="692379" cy="435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90975" y="1584350"/>
            <a:ext cx="2028708" cy="2492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1525" y="1487387"/>
            <a:ext cx="2665610" cy="2665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088050" y="1243338"/>
            <a:ext cx="5565020" cy="3154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61692" y="1243349"/>
            <a:ext cx="5565020" cy="3154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3931" y="1487386"/>
            <a:ext cx="2665610" cy="2665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51600" y="1652875"/>
            <a:ext cx="1707250" cy="25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886" y="646611"/>
            <a:ext cx="3804895" cy="3804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9225" y="424100"/>
            <a:ext cx="3436300" cy="42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584" y="1719085"/>
            <a:ext cx="7524208" cy="411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988606">
            <a:off x="3077178" y="824929"/>
            <a:ext cx="3055012" cy="3771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068848" y="358925"/>
            <a:ext cx="6488701" cy="4927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3140" y="502920"/>
            <a:ext cx="4283354" cy="4283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