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1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985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705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425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145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865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5585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305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025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745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rgbClr val="222222"/>
              </a:buClr>
              <a:buSzPct val="100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Devin.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032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79166"/>
              <a:buFont typeface="Times New Roman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[to child] Here’s where we get to have your help with choosing what to learn about in the story!  You can find whether Harper chose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cereal flakes </a:t>
            </a: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toaster waffles. Or, instead, you can find out whether Devin’s temperature tells her has a fever or does not have a fever. If you want to find out about the breakfast they will have please click this; if you want to find out about Devin’s temperature reading, please click that.</a:t>
            </a:r>
          </a:p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had a great breakfast. By the end of the day </a:t>
            </a:r>
            <a:r>
              <a:rPr lang="en" dirty="0">
                <a:solidFill>
                  <a:schemeClr val="dk1"/>
                </a:solidFill>
              </a:rPr>
              <a:t>everyone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felt better too. They are such great friends.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Devin got a fever in the morning.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Devin goes to her/his friend Harper's place to sleep over.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Harper and Devin talk about what they will eat for their breakfast in the morning when they wake up.-- should they have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cereal flakes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toaster waffles? 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Harper has chosen one of the two things to have for their breakfast and will tell Devin in the next morning!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Harper has a fever because (s)he is sick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Devin and Harper are so excited about the sleepover. They kiss and hug each other.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Harper wants to go to sleep early because of her fever. She and Devin share a sleeping bag at night.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Devin wonders about whether s/he could get a fever from being so close to a person with a fever. She thinks about whether s/he will have a fever in the next morning or whether she will not have a fever the next morning.</a:t>
            </a:r>
          </a:p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Devin and Harper wake up the next morning. Harper goes to get their breakfast. Devin tests his/her temperature to find out whether he/she has a fever.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572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67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675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675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667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6675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6675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675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675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667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1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1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1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667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1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1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1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71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1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1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1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1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68550" tIns="68550" rIns="68550" bIns="68550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8572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67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675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675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667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6675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6675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675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675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67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675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675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667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6675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6675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675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675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5725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675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675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6675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6675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6675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6675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675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675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9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89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8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89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89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89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76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fld id="{00000000-1234-1234-1234-123412341234}" type="slidenum">
              <a:rPr lang="en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children-20clipart-children 2 one child ed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363" y="317399"/>
            <a:ext cx="5259456" cy="361597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731626" y="4525701"/>
            <a:ext cx="1493134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Devin.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9702" y="802518"/>
            <a:ext cx="1149387" cy="229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9848" y="802518"/>
            <a:ext cx="1149387" cy="2291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>
            <a:off x="3413700" y="252176"/>
            <a:ext cx="15300" cy="37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126"/>
          <p:cNvSpPr txBox="1"/>
          <p:nvPr/>
        </p:nvSpPr>
        <p:spPr>
          <a:xfrm>
            <a:off x="-467381" y="1162704"/>
            <a:ext cx="4130100" cy="481950"/>
          </a:xfrm>
          <a:prstGeom prst="rect">
            <a:avLst/>
          </a:prstGeom>
          <a:noFill/>
          <a:ln>
            <a:noFill/>
          </a:ln>
        </p:spPr>
        <p:txBody>
          <a:bodyPr wrap="square" lIns="68550" tIns="68550" rIns="68550" bIns="6855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←→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978409" y="1123924"/>
            <a:ext cx="4130100" cy="481800"/>
          </a:xfrm>
          <a:prstGeom prst="rect">
            <a:avLst/>
          </a:prstGeom>
          <a:noFill/>
          <a:ln>
            <a:noFill/>
          </a:ln>
        </p:spPr>
        <p:txBody>
          <a:bodyPr wrap="square" lIns="68550" tIns="68550" rIns="68550" bIns="6855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←→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0" y="3973861"/>
            <a:ext cx="6858000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70378" algn="ctr">
              <a:buClr>
                <a:srgbClr val="E06666"/>
              </a:buClr>
              <a:buSzPct val="79165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Here’s where we get to have your help with choosing what to learn about in the story!  You can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whether Devin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’s temperature tells her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fever or does not have a fever.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Or, instead, you can find out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whether Harper chose cereal flakes or toaster waffles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you want to find out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Devin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’s temperature reading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click this; if you want to find out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about the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breakfast they will have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please click that.</a:t>
            </a:r>
          </a:p>
          <a:p>
            <a:pPr lvl="0" indent="-88900">
              <a:buClr>
                <a:srgbClr val="000000"/>
              </a:buClr>
              <a:buSzPct val="1000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0847" y="1583485"/>
            <a:ext cx="1173530" cy="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746" y="1402522"/>
            <a:ext cx="954586" cy="102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705286" y="4472102"/>
            <a:ext cx="324293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Harper chose toaster waffles for their breakfast, and it was </a:t>
            </a:r>
            <a:r>
              <a:rPr lang="en">
                <a:solidFill>
                  <a:schemeClr val="dk1"/>
                </a:solidFill>
              </a:rPr>
              <a:t>yummy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375" y="1624348"/>
            <a:ext cx="2640899" cy="17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  <a:noFill/>
          <a:ln>
            <a:noFill/>
          </a:ln>
        </p:spPr>
        <p:txBody>
          <a:bodyPr wrap="square" lIns="68550" tIns="68550" rIns="68550" bIns="68550" anchor="t" anchorCtr="0">
            <a:noAutofit/>
          </a:bodyPr>
          <a:lstStyle/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end!</a:t>
            </a:r>
          </a:p>
        </p:txBody>
      </p:sp>
      <p:pic>
        <p:nvPicPr>
          <p:cNvPr id="142" name="Shape 142" descr="children-20clipart-children 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3113" y="1507294"/>
            <a:ext cx="4039613" cy="2837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74428" y="4564514"/>
            <a:ext cx="678357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had a great breakfast. By the end of the day </a:t>
            </a:r>
            <a:r>
              <a:rPr lang="en" dirty="0">
                <a:solidFill>
                  <a:schemeClr val="dk1"/>
                </a:solidFill>
              </a:rPr>
              <a:t>everyone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felt better too. They are such great friends.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3681" y="948450"/>
            <a:ext cx="6390450" cy="429525"/>
          </a:xfrm>
          <a:prstGeom prst="rect">
            <a:avLst/>
          </a:prstGeom>
          <a:noFill/>
          <a:ln>
            <a:noFill/>
          </a:ln>
        </p:spPr>
        <p:txBody>
          <a:bodyPr wrap="square" lIns="68550" tIns="68550" rIns="68550" bIns="68550" anchor="t" anchorCtr="0">
            <a:noAutofit/>
          </a:bodyPr>
          <a:lstStyle/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Devin did get a fever! </a:t>
            </a:r>
          </a:p>
        </p:txBody>
      </p:sp>
      <p:pic>
        <p:nvPicPr>
          <p:cNvPr id="149" name="Shape 149" descr="children-20clipart-children 2 one child edit edited arm outs head forw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8963" y="1736171"/>
            <a:ext cx="6438300" cy="442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 descr="dro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5995" y="2635819"/>
            <a:ext cx="117082" cy="11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medical_thermometer_fever_md_wmmm.png"/>
          <p:cNvPicPr preferRelativeResize="0"/>
          <p:nvPr/>
        </p:nvPicPr>
        <p:blipFill rotWithShape="1">
          <a:blip r:embed="rId5">
            <a:alphaModFix/>
          </a:blip>
          <a:srcRect l="-27455" t="-16190" r="-4922" b="-16190"/>
          <a:stretch/>
        </p:blipFill>
        <p:spPr>
          <a:xfrm rot="-4742875">
            <a:off x="2501059" y="2736779"/>
            <a:ext cx="997613" cy="99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 descr="blush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23511">
            <a:off x="2722554" y="2602465"/>
            <a:ext cx="1166975" cy="7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 descr="blush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503317">
            <a:off x="2757250" y="2515696"/>
            <a:ext cx="1166975" cy="7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1860698" y="4263656"/>
            <a:ext cx="283889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Devin got a fever in the morning.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amazing-charming-bedroom-kids-bedroom-clipart-kids-bedroom-clip-art-bedrooms-images-of-in-plans-free-2017-kids-clean-bedroom-clipar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23996" cy="4489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children-20clipart-children 2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4231" y="1653300"/>
            <a:ext cx="4039613" cy="28370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124241" y="4620280"/>
            <a:ext cx="469959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Devin goes to her/his friend Harper's place to sleep over.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1298888" y="1108200"/>
            <a:ext cx="4130100" cy="481950"/>
          </a:xfrm>
          <a:prstGeom prst="rect">
            <a:avLst/>
          </a:prstGeom>
          <a:noFill/>
          <a:ln>
            <a:noFill/>
          </a:ln>
        </p:spPr>
        <p:txBody>
          <a:bodyPr wrap="square" lIns="68550" tIns="68550" rIns="68550" bIns="68550" anchor="t" anchorCtr="0">
            <a:noAutofit/>
          </a:bodyPr>
          <a:lstStyle/>
          <a:p>
            <a:pPr marL="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5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5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 →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23283" y="4338083"/>
            <a:ext cx="6634717" cy="738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1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5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Harper and Devin talk about what they will eat for their breakfast in the next morning.-- should they have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cereal flakes</a:t>
            </a: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toaster waffles?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0" y="1264976"/>
            <a:ext cx="2113900" cy="21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975" y="1733850"/>
            <a:ext cx="2372300" cy="1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 descr="children-20clipart-children 2 single child curly hair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818" y="755512"/>
            <a:ext cx="4802156" cy="330156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170121" y="4401879"/>
            <a:ext cx="6581553" cy="738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14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5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Harper has chosen one of these two things to have for their breakfast and will tell Devin in the next morning!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400" y="487800"/>
            <a:ext cx="1567975" cy="156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663" y="2546600"/>
            <a:ext cx="1733450" cy="11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 descr="fbtlwjhbvcllfiowdnhzz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094" y="866963"/>
            <a:ext cx="2132388" cy="31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blush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369" y="1374450"/>
            <a:ext cx="1207030" cy="73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medical_thermometer_fever_md_wmmm.png"/>
          <p:cNvPicPr preferRelativeResize="0"/>
          <p:nvPr/>
        </p:nvPicPr>
        <p:blipFill rotWithShape="1">
          <a:blip r:embed="rId5">
            <a:alphaModFix/>
          </a:blip>
          <a:srcRect l="-27455" t="-16190" r="-4922" b="-16190"/>
          <a:stretch/>
        </p:blipFill>
        <p:spPr>
          <a:xfrm rot="-5630431">
            <a:off x="3182112" y="1607251"/>
            <a:ext cx="408684" cy="73077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888063" y="4620280"/>
            <a:ext cx="375329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Harper has a fever because (s)he is sick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 descr="children-20clipart-children 2 single child curly hairr no arm 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738" y="463933"/>
            <a:ext cx="5862693" cy="403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children-20clipart-children 2 one child edit no arm ar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068" y="292332"/>
            <a:ext cx="5963850" cy="41002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0" y="4767725"/>
            <a:ext cx="693242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Devin and Harper are so excited about the sleepover. They kiss and hug each other.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 descr="sleeping bag yello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2587" y="613206"/>
            <a:ext cx="2609155" cy="321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fbtlwjhbvcllfiowdnhzz HEA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8931" y="793880"/>
            <a:ext cx="1211000" cy="180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children-20clipart-children 2 one child edit edited arm outs hea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18931" y="756230"/>
            <a:ext cx="2866650" cy="197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blush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30538" y="1081505"/>
            <a:ext cx="696330" cy="42671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850606" y="4316819"/>
            <a:ext cx="5231218" cy="738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Harper wants to go to sleep early because of her/his fever. S/he and Devin share a sleeping bag at night.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 descr="sleeping bag yello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8131" y="519679"/>
            <a:ext cx="2609155" cy="321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fbtlwjhbvcllfiowdnhzz HEA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406" y="746629"/>
            <a:ext cx="1211000" cy="180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blush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5832" y="971047"/>
            <a:ext cx="696330" cy="42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children-20clipart-children 2 one child edit edited arm outs head forw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60913" y="661466"/>
            <a:ext cx="2980575" cy="204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29085" y="4189393"/>
            <a:ext cx="5709684" cy="95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Devin wonders about whether s/he could get a fever from being so close to a person with a fever. S/he thinks about whether s/he will have a fever in the next morning or whether s/he will not have a fever the next morning.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138223" y="4051005"/>
            <a:ext cx="6592186" cy="95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Devin and Harper wake up the next morning. Harper goes to get their breakfast. Devin tests his/her temperature to find out whether he/she has a fever. </a:t>
            </a:r>
          </a:p>
        </p:txBody>
      </p:sp>
      <p:pic>
        <p:nvPicPr>
          <p:cNvPr id="118" name="Shape 118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6347" y="1902488"/>
            <a:ext cx="1818123" cy="105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56DA95A-B78C-4820-A51C-212A0C5C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00521">
            <a:off x="156320" y="901579"/>
            <a:ext cx="2335107" cy="23293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669</Words>
  <Application>Microsoft Office PowerPoint</Application>
  <PresentationFormat>Custom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end!</vt:lpstr>
      <vt:lpstr>Devin did get a fever!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Yang Yang</cp:lastModifiedBy>
  <cp:revision>5</cp:revision>
  <dcterms:modified xsi:type="dcterms:W3CDTF">2017-11-20T21:02:06Z</dcterms:modified>
</cp:coreProperties>
</file>