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3"/>
    <p:restoredTop sz="87500"/>
  </p:normalViewPr>
  <p:slideViewPr>
    <p:cSldViewPr snapToGrid="0" snapToObjects="1">
      <p:cViewPr varScale="1">
        <p:scale>
          <a:sx n="72" d="100"/>
          <a:sy n="72" d="100"/>
        </p:scale>
        <p:origin x="154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69368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Eddie has invited two friends over to play marbles with her -- Dale and Chris. Eddie wonders who will get to her/his house first -- Dale lives next to Eddie’s house on this side, and Chris lives next to Eddie’s house on that side. [pointing] So -- where does Dale live? And Where does Chris live? </a:t>
            </a:r>
          </a:p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57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Eddie gets ready for her/his friends visit by putting her/his marble underneath the lid of the basket [sister in room observing in pic]. </a:t>
            </a:r>
          </a:p>
        </p:txBody>
      </p:sp>
    </p:spTree>
    <p:extLst>
      <p:ext uri="{BB962C8B-B14F-4D97-AF65-F5344CB8AC3E}">
        <p14:creationId xmlns:p14="http://schemas.microsoft.com/office/powerpoint/2010/main" val="19879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where did Eddie leave the marble? 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24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Eddie goes in the kitchen to get cookies ready for her friends. But, look! While Eddie is away, her/his sister moves the marble from the basket to the box. Did you see that? See how she moved the marble while Eddie is away. </a:t>
            </a:r>
          </a:p>
        </p:txBody>
      </p:sp>
    </p:spTree>
    <p:extLst>
      <p:ext uri="{BB962C8B-B14F-4D97-AF65-F5344CB8AC3E}">
        <p14:creationId xmlns:p14="http://schemas.microsoft.com/office/powerpoint/2010/main" val="178103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where did Eddie leave the marble? And to where 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is it now?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Okay, now Eddie is coming back to the room. S/he is about to go get her/his marbles so they are ready to play with and also hears a friend coming up the steps to her/his door.  </a:t>
            </a:r>
          </a:p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[to child] Here’s where we get to have your help with the story!  </a:t>
            </a:r>
            <a:r>
              <a:rPr lang="en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 can find out where Eddie goes to get her/his marbles first -- does she walk to the box or walk to the basket, </a:t>
            </a:r>
            <a:r>
              <a:rPr lang="en" sz="12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click this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Or, instead, you can find out who’s coming up the steps -- is it Dale or is it Chris.  If you want to find out where Eddie goes for the marbles please click this; if you want to find out which friend is coming please click that.”</a:t>
            </a:r>
          </a:p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557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Eddie goes to the basket to look for her marble.</a:t>
            </a:r>
          </a:p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762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5966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Eddie</a:t>
            </a:r>
            <a:r>
              <a:rPr lang="en" dirty="0"/>
              <a:t>’s sister told her where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marble </a:t>
            </a:r>
            <a:r>
              <a:rPr lang="en" dirty="0"/>
              <a:t>was and both of Eddie’s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friends ma</a:t>
            </a:r>
            <a:r>
              <a:rPr lang="en" dirty="0"/>
              <a:t>de it to the house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 </a:t>
            </a:r>
            <a:r>
              <a:rPr lang="en" dirty="0"/>
              <a:t>Eddie’s sister apologized for hiding the marble and they all had lots of fun playing together.</a:t>
            </a:r>
          </a:p>
        </p:txBody>
      </p:sp>
    </p:spTree>
    <p:extLst>
      <p:ext uri="{BB962C8B-B14F-4D97-AF65-F5344CB8AC3E}">
        <p14:creationId xmlns:p14="http://schemas.microsoft.com/office/powerpoint/2010/main" val="43776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Chris coming first!</a:t>
            </a:r>
          </a:p>
        </p:txBody>
      </p:sp>
    </p:spTree>
    <p:extLst>
      <p:ext uri="{BB962C8B-B14F-4D97-AF65-F5344CB8AC3E}">
        <p14:creationId xmlns:p14="http://schemas.microsoft.com/office/powerpoint/2010/main" val="131133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9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5723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66674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66674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6674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66674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66674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66674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66674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66674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5723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233776" y="1152475"/>
            <a:ext cx="2999925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3624301" y="1152475"/>
            <a:ext cx="2999925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57149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marR="0" lvl="0" indent="-666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1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85723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66674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6674">
              <a:buClr>
                <a:srgbClr val="000000"/>
              </a:buClr>
              <a:buSzPct val="100000"/>
            </a:pPr>
            <a:fld id="{00000000-1234-1234-1234-123412341234}" type="slidenum">
              <a:rPr lang="en" smtClean="0"/>
              <a:pPr indent="-66674">
                <a:buClr>
                  <a:srgbClr val="000000"/>
                </a:buClr>
                <a:buSzPct val="100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47624" algn="r">
              <a:buClr>
                <a:schemeClr val="dk2"/>
              </a:buClr>
              <a:buSzPct val="100000"/>
            </a:pPr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 indent="-47624" algn="r">
                <a:buClr>
                  <a:schemeClr val="dk2"/>
                </a:buClr>
                <a:buSzPct val="100000"/>
              </a:pPr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971" y="240199"/>
            <a:ext cx="5681826" cy="338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45128" y="2696533"/>
            <a:ext cx="2798081" cy="15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69931" y="2482749"/>
            <a:ext cx="2952094" cy="15971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15773" y="4311951"/>
            <a:ext cx="6578221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69849">
              <a:lnSpc>
                <a:spcPct val="115000"/>
              </a:lnSpc>
              <a:buClr>
                <a:schemeClr val="dk1"/>
              </a:buClr>
              <a:buSzPct val="91666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Eddie has invited two friends over to play marbles with her/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 </a:t>
            </a:r>
            <a:r>
              <a:rPr lang="en-US" altLang="zh-C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Jessie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Chris. Eddie wonders who will get to her/his house first -- 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Jessie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lives next to Eddie’s house on this side, and Chris lives next to Eddie’s house on that side. [pointing] So -- where does 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Jessie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live? And Where does Chris live? </a:t>
            </a:r>
          </a:p>
        </p:txBody>
      </p:sp>
      <p:pic>
        <p:nvPicPr>
          <p:cNvPr id="6" name="Shape 61"/>
          <p:cNvPicPr preferRelativeResize="0"/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5227">
                        <a14:foregroundMark x1="82045" y1="63929" x2="82045" y2="63929"/>
                        <a14:foregroundMark x1="63864" y1="54821" x2="63864" y2="54821"/>
                        <a14:foregroundMark x1="36364" y1="53929" x2="36364" y2="53929"/>
                        <a14:foregroundMark x1="66136" y1="76607" x2="66136" y2="76607"/>
                        <a14:foregroundMark x1="36364" y1="77500" x2="36364" y2="77500"/>
                        <a14:foregroundMark x1="20455" y1="63036" x2="20455" y2="63036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793364" y="2625527"/>
            <a:ext cx="872018" cy="110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8382" y="354965"/>
            <a:ext cx="2089913" cy="266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960" y="2361963"/>
            <a:ext cx="4800935" cy="16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7373" y="1754684"/>
            <a:ext cx="1077754" cy="90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2089" y="1619974"/>
            <a:ext cx="526894" cy="415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3196" y="507262"/>
            <a:ext cx="1032029" cy="141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370" y="1033284"/>
            <a:ext cx="1305836" cy="16277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93196" y="4503761"/>
            <a:ext cx="5955099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76200">
              <a:lnSpc>
                <a:spcPct val="115000"/>
              </a:lnSpc>
              <a:buClr>
                <a:schemeClr val="dk1"/>
              </a:buClr>
              <a:buSzPct val="100000"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Eddie gets ready for her/his friends visit by putting her/his marble underneath the lid of the basket [sister in room observing in pic].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014" y="2718038"/>
            <a:ext cx="4800935" cy="16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864" y="2077951"/>
            <a:ext cx="1077754" cy="90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77112" y="1414464"/>
            <a:ext cx="1305836" cy="16277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68741" y="4676273"/>
            <a:ext cx="567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where did Eddie leave the marble? </a:t>
            </a: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086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3720" y="281264"/>
            <a:ext cx="1895881" cy="260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720" y="2328565"/>
            <a:ext cx="4800935" cy="16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7998" y="1528350"/>
            <a:ext cx="463895" cy="36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71878" y="1769073"/>
            <a:ext cx="1077754" cy="90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17936" y="1087574"/>
            <a:ext cx="1305836" cy="16277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51679" y="4372413"/>
            <a:ext cx="6005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Eddie goes in the kitchen to get cookies ready for her/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friends. But, look! While Eddie is away, her/his sister moves the marble from the basket to the box. Did you see that? See how she moved the marble while Eddie is away.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014" y="2718038"/>
            <a:ext cx="4800935" cy="16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864" y="2077951"/>
            <a:ext cx="1077754" cy="90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77112" y="1414464"/>
            <a:ext cx="1305836" cy="16277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68741" y="4676273"/>
            <a:ext cx="567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marble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now?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>
            <a:hlinkClick r:id="" action="ppaction://hlinkshowjump?jump=las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224251">
            <a:off x="264688" y="-231487"/>
            <a:ext cx="1078275" cy="262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40245">
            <a:off x="4484350" y="3566909"/>
            <a:ext cx="3196304" cy="108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631501">
            <a:off x="4840613" y="3739033"/>
            <a:ext cx="663863" cy="59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643754">
            <a:off x="5743669" y="2409853"/>
            <a:ext cx="800047" cy="96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23704" y="1120968"/>
            <a:ext cx="2089912" cy="26634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361363" y="-7831"/>
            <a:ext cx="44058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kay, now Eddie is coming back to the room. S/he is about to go get her/his marble so </a:t>
            </a:r>
            <a:r>
              <a:rPr lang="en-US" altLang="zh-C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it‘s</a:t>
            </a:r>
            <a:r>
              <a:rPr lang="zh-CN" alt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 to play with and also hears a friend coming up the steps to her/his door. 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958998"/>
            <a:ext cx="457857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Here’s where we get to have your help with the story!  You can find out where Eddie goes to get her/his marble first -- does she walk to the box or walk to the basket. Or, instead, you can find out who’s coming up the steps -- is it 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Jessie 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is it Chris.  If you want to find out where Eddie goes for the marble please click this; if you want to find out which friend is coming please click that.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8334" y="385845"/>
            <a:ext cx="2089912" cy="266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9014" y="2371132"/>
            <a:ext cx="4800935" cy="16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6864" y="1731045"/>
            <a:ext cx="1077754" cy="90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52432" y="1067558"/>
            <a:ext cx="1305836" cy="16277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58800" y="4680643"/>
            <a:ext cx="539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Eddie goes to the basket to look for her marble.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2091994" y="3127875"/>
            <a:ext cx="2794950" cy="126360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indent="-285743">
              <a:buClr>
                <a:srgbClr val="000000"/>
              </a:buClr>
              <a:buSzPct val="100000"/>
            </a:pPr>
            <a:r>
              <a:rPr lang="en" sz="4500"/>
              <a:t>The end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5013" y="868172"/>
            <a:ext cx="3014588" cy="1630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5233" y="813371"/>
            <a:ext cx="3192769" cy="17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39307" y="813372"/>
            <a:ext cx="1232044" cy="157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8121" y="2246666"/>
            <a:ext cx="1032029" cy="141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08011" y="2636442"/>
            <a:ext cx="463895" cy="3662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848364" y="2701762"/>
            <a:ext cx="191894" cy="99913"/>
          </a:xfrm>
          <a:custGeom>
            <a:avLst/>
            <a:gdLst/>
            <a:ahLst/>
            <a:cxnLst/>
            <a:rect l="0" t="0" r="0" b="0"/>
            <a:pathLst>
              <a:path w="57626" h="27855" extrusionOk="0">
                <a:moveTo>
                  <a:pt x="0" y="1943"/>
                </a:moveTo>
                <a:cubicBezTo>
                  <a:pt x="2344" y="5425"/>
                  <a:pt x="7166" y="18819"/>
                  <a:pt x="14065" y="22838"/>
                </a:cubicBezTo>
                <a:cubicBezTo>
                  <a:pt x="20963" y="26856"/>
                  <a:pt x="34223" y="29736"/>
                  <a:pt x="41389" y="26053"/>
                </a:cubicBezTo>
                <a:cubicBezTo>
                  <a:pt x="48555" y="22369"/>
                  <a:pt x="55051" y="3683"/>
                  <a:pt x="57061" y="737"/>
                </a:cubicBezTo>
                <a:cubicBezTo>
                  <a:pt x="59070" y="-2209"/>
                  <a:pt x="54047" y="7099"/>
                  <a:pt x="53445" y="8372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" name="TextBox 1"/>
          <p:cNvSpPr txBox="1"/>
          <p:nvPr/>
        </p:nvSpPr>
        <p:spPr>
          <a:xfrm>
            <a:off x="184795" y="4457155"/>
            <a:ext cx="6609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dirty="0">
                <a:solidFill>
                  <a:schemeClr val="dk1"/>
                </a:solidFill>
              </a:rPr>
              <a:t>Eddie</a:t>
            </a:r>
            <a:r>
              <a:rPr lang="en" dirty="0"/>
              <a:t>’s sister told her where </a:t>
            </a:r>
            <a:r>
              <a:rPr lang="en" dirty="0">
                <a:solidFill>
                  <a:schemeClr val="dk1"/>
                </a:solidFill>
              </a:rPr>
              <a:t>the marble </a:t>
            </a:r>
            <a:r>
              <a:rPr lang="en" dirty="0"/>
              <a:t>was and both of Eddie’s</a:t>
            </a:r>
            <a:r>
              <a:rPr lang="en" dirty="0">
                <a:solidFill>
                  <a:schemeClr val="dk1"/>
                </a:solidFill>
              </a:rPr>
              <a:t> friends ma</a:t>
            </a:r>
            <a:r>
              <a:rPr lang="en" dirty="0"/>
              <a:t>de it to the house</a:t>
            </a:r>
            <a:r>
              <a:rPr lang="en" dirty="0">
                <a:solidFill>
                  <a:schemeClr val="dk1"/>
                </a:solidFill>
              </a:rPr>
              <a:t>!  </a:t>
            </a:r>
            <a:r>
              <a:rPr lang="en" dirty="0"/>
              <a:t>Eddie’s sister apologized for hiding the marble and they all had lots of fun playing together.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 descr="child- with green shir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756" y="1486800"/>
            <a:ext cx="4308237" cy="23365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334482" y="4219074"/>
            <a:ext cx="328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69850"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</a:rPr>
              <a:t>It’s Chris coming first!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721</Words>
  <Application>Microsoft Office PowerPoint</Application>
  <PresentationFormat>Custom</PresentationFormat>
  <Paragraphs>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</dc:creator>
  <cp:lastModifiedBy>Yang Yang</cp:lastModifiedBy>
  <cp:revision>15</cp:revision>
  <dcterms:modified xsi:type="dcterms:W3CDTF">2018-01-28T22:34:48Z</dcterms:modified>
</cp:coreProperties>
</file>