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1"/>
    <p:restoredTop sz="93346"/>
  </p:normalViewPr>
  <p:slideViewPr>
    <p:cSldViewPr snapToGrid="0" snapToObjects="1">
      <p:cViewPr varScale="1">
        <p:scale>
          <a:sx n="76" d="100"/>
          <a:sy n="76" d="100"/>
        </p:scale>
        <p:origin x="14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9368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has invited two friends over to play marbles with her -- Dale and Chris. Eddie wonders who will get to her/his house first -- Dale lives next to Eddie’s house on this side, and Chris lives next to Eddie’s house on that side. [pointing] So -- where does Dale live? And Where does Chris live? </a:t>
            </a:r>
          </a:p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57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gets ready for her/his friends visit by putting her/his marble underneath the lid of the basket [sister in room observing in pic]. </a:t>
            </a:r>
          </a:p>
        </p:txBody>
      </p:sp>
    </p:spTree>
    <p:extLst>
      <p:ext uri="{BB962C8B-B14F-4D97-AF65-F5344CB8AC3E}">
        <p14:creationId xmlns:p14="http://schemas.microsoft.com/office/powerpoint/2010/main" val="19879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where did Eddie leave the marble? And to where 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is it now?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86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goes in the kitchen to get cookies ready for her friends. But, look! While Eddie is away, her/his sister moves the marble from the basket to the box. Did you see that? See how she moved the marble while Eddie is away. </a:t>
            </a:r>
          </a:p>
        </p:txBody>
      </p:sp>
    </p:spTree>
    <p:extLst>
      <p:ext uri="{BB962C8B-B14F-4D97-AF65-F5344CB8AC3E}">
        <p14:creationId xmlns:p14="http://schemas.microsoft.com/office/powerpoint/2010/main" val="178103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where did Eddie leave the marble? And to where 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is it now?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Okay, now Eddie is coming back to the room. S/he is about to go get her/his marbles so they are ready to play with and also hears a friend coming up the steps to her/his door.  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[to child] Here’s where we get to have your help with the story!  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can find out where Eddie goes to get her/his marbles first -- does she walk to the box or walk to the basket, </a:t>
            </a:r>
            <a:r>
              <a:rPr lang="en" sz="12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click this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Or, instead, you can find out who’s coming up the steps -- is it Dale or is it Chris.  If you want to find out where Eddie goes for the marbles please click this; if you want to find out which friend is coming please click that.”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557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goes to the basket to look for her marble.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96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Eddie</a:t>
            </a:r>
            <a:r>
              <a:rPr lang="en" dirty="0"/>
              <a:t>’s sister told her where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marble </a:t>
            </a:r>
            <a:r>
              <a:rPr lang="en" dirty="0"/>
              <a:t>was and both of Eddie’s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friends ma</a:t>
            </a:r>
            <a:r>
              <a:rPr lang="en" dirty="0"/>
              <a:t>de it to the house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 </a:t>
            </a:r>
            <a:r>
              <a:rPr lang="en" dirty="0"/>
              <a:t>Eddie’s sister apologized for hiding the marble and they all had lots of fun playing together.</a:t>
            </a:r>
          </a:p>
        </p:txBody>
      </p:sp>
    </p:spTree>
    <p:extLst>
      <p:ext uri="{BB962C8B-B14F-4D97-AF65-F5344CB8AC3E}">
        <p14:creationId xmlns:p14="http://schemas.microsoft.com/office/powerpoint/2010/main" val="4377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Chris coming first!</a:t>
            </a:r>
          </a:p>
        </p:txBody>
      </p:sp>
    </p:spTree>
    <p:extLst>
      <p:ext uri="{BB962C8B-B14F-4D97-AF65-F5344CB8AC3E}">
        <p14:creationId xmlns:p14="http://schemas.microsoft.com/office/powerpoint/2010/main" val="13113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5723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5723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3624301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marR="0" lvl="0" indent="-66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85723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47624" algn="r">
              <a:buClr>
                <a:schemeClr val="dk2"/>
              </a:buClr>
              <a:buSzPct val="100000"/>
            </a:pPr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 indent="-47624" algn="r">
                <a:buClr>
                  <a:schemeClr val="dk2"/>
                </a:buClr>
                <a:buSzPct val="100000"/>
              </a:pPr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971" y="240199"/>
            <a:ext cx="5681826" cy="338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45128" y="2696533"/>
            <a:ext cx="2798081" cy="1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9931" y="2482749"/>
            <a:ext cx="2952094" cy="159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5773" y="4311951"/>
            <a:ext cx="6578221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69849">
              <a:lnSpc>
                <a:spcPct val="115000"/>
              </a:lnSpc>
              <a:buClr>
                <a:schemeClr val="dk1"/>
              </a:buClr>
              <a:buSzPct val="91666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has invited two friends over to play marbles with her –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Jessie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Chris. Eddie wonders who will get to her/his house first --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Jessie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lives next to Eddie’s house on this side, and Chris lives next to Eddie’s house on that side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Shape 61"/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5227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857694" y="2696533"/>
            <a:ext cx="872018" cy="110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382" y="354965"/>
            <a:ext cx="2089913" cy="266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960" y="2361963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7373" y="1754684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089" y="1619974"/>
            <a:ext cx="526894" cy="41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3196" y="507262"/>
            <a:ext cx="1032029" cy="141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370" y="1033284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3196" y="4503761"/>
            <a:ext cx="5955099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76200">
              <a:lnSpc>
                <a:spcPct val="115000"/>
              </a:lnSpc>
              <a:buClr>
                <a:schemeClr val="dk1"/>
              </a:buClr>
              <a:buSzPct val="100000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gets ready for her/his friends visit by putting her/his marble underneath the lid of the basket [sister in room observing in pic].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014" y="2718038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864" y="2077951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7112" y="1414464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8741" y="4676273"/>
            <a:ext cx="567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where did Eddie leave the marble? </a:t>
            </a: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48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720" y="281264"/>
            <a:ext cx="1895881" cy="260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720" y="2328565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7998" y="1528350"/>
            <a:ext cx="463895" cy="36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71878" y="1769073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7936" y="1087574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51679" y="4372413"/>
            <a:ext cx="6005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goes in the kitchen to get cookies ready for her friends. But, look! While Eddie is away, her/his sister moves the marble from the basket to the box. Did you see that? See how she moved the marble while Eddie is away.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014" y="2718038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864" y="2077951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7112" y="1414464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8741" y="4676273"/>
            <a:ext cx="567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where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is the marble now?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>
            <a:hlinkClick r:id="" action="ppaction://hlinkshowjump?jump=las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9296353">
            <a:off x="5723034" y="-216955"/>
            <a:ext cx="1110750" cy="258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36" y="984149"/>
            <a:ext cx="2089912" cy="26634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661" y="26"/>
            <a:ext cx="47291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kay, now Eddie is coming back to the room. S/he is about to go get her/his marble so </a:t>
            </a:r>
            <a:r>
              <a:rPr lang="en-US" altLang="zh-C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</a:t>
            </a:r>
            <a:r>
              <a:rPr lang="zh-CN" alt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to play with and also hears a friend coming up the steps to her/his door. 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9236" y="3940144"/>
            <a:ext cx="43087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where we get to have your help with the story!  You can find out, who’s coming up the steps -- is it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Jessie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is it Chris. Or, instead, you can find out where Eddie goes to get her/his marble first -- does she walk to the box or walk to the basket.  If you want to find out which friend is coming please click this; if you want to find out where Eddie goes for the marbles</a:t>
            </a:r>
            <a:r>
              <a:rPr lang="zh-CN" alt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click that.</a:t>
            </a:r>
          </a:p>
          <a:p>
            <a:endParaRPr lang="en-US" dirty="0"/>
          </a:p>
        </p:txBody>
      </p:sp>
      <p:pic>
        <p:nvPicPr>
          <p:cNvPr id="11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41993">
            <a:off x="-1104640" y="3621390"/>
            <a:ext cx="3508414" cy="122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344935">
            <a:off x="286498" y="2673662"/>
            <a:ext cx="726141" cy="67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339225">
            <a:off x="1261273" y="3520758"/>
            <a:ext cx="875312" cy="109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8334" y="385845"/>
            <a:ext cx="2089912" cy="266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014" y="2371132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864" y="1731045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2432" y="1067558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58800" y="4680643"/>
            <a:ext cx="539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goes to the basket to look for her marble.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091994" y="3127875"/>
            <a:ext cx="2794950" cy="1263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indent="-285743">
              <a:buClr>
                <a:srgbClr val="000000"/>
              </a:buClr>
              <a:buSzPct val="100000"/>
            </a:pPr>
            <a:r>
              <a:rPr lang="en" sz="4500"/>
              <a:t>The end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5013" y="868172"/>
            <a:ext cx="3014588" cy="163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233" y="813371"/>
            <a:ext cx="3192769" cy="17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9307" y="813372"/>
            <a:ext cx="1232044" cy="157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8121" y="2246666"/>
            <a:ext cx="1032029" cy="141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8011" y="2636442"/>
            <a:ext cx="463895" cy="366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848364" y="2701762"/>
            <a:ext cx="191894" cy="99913"/>
          </a:xfrm>
          <a:custGeom>
            <a:avLst/>
            <a:gdLst/>
            <a:ahLst/>
            <a:cxnLst/>
            <a:rect l="0" t="0" r="0" b="0"/>
            <a:pathLst>
              <a:path w="57626" h="27855" extrusionOk="0">
                <a:moveTo>
                  <a:pt x="0" y="1943"/>
                </a:moveTo>
                <a:cubicBezTo>
                  <a:pt x="2344" y="5425"/>
                  <a:pt x="7166" y="18819"/>
                  <a:pt x="14065" y="22838"/>
                </a:cubicBezTo>
                <a:cubicBezTo>
                  <a:pt x="20963" y="26856"/>
                  <a:pt x="34223" y="29736"/>
                  <a:pt x="41389" y="26053"/>
                </a:cubicBezTo>
                <a:cubicBezTo>
                  <a:pt x="48555" y="22369"/>
                  <a:pt x="55051" y="3683"/>
                  <a:pt x="57061" y="737"/>
                </a:cubicBezTo>
                <a:cubicBezTo>
                  <a:pt x="59070" y="-2209"/>
                  <a:pt x="54047" y="7099"/>
                  <a:pt x="53445" y="8372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" name="TextBox 1"/>
          <p:cNvSpPr txBox="1"/>
          <p:nvPr/>
        </p:nvSpPr>
        <p:spPr>
          <a:xfrm>
            <a:off x="184795" y="4457155"/>
            <a:ext cx="6609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</a:rPr>
              <a:t>Eddie</a:t>
            </a:r>
            <a:r>
              <a:rPr lang="en" dirty="0"/>
              <a:t>’s sister told her where </a:t>
            </a:r>
            <a:r>
              <a:rPr lang="en" dirty="0">
                <a:solidFill>
                  <a:schemeClr val="dk1"/>
                </a:solidFill>
              </a:rPr>
              <a:t>the marble </a:t>
            </a:r>
            <a:r>
              <a:rPr lang="en" dirty="0"/>
              <a:t>was and both of Eddie’s</a:t>
            </a:r>
            <a:r>
              <a:rPr lang="en" dirty="0">
                <a:solidFill>
                  <a:schemeClr val="dk1"/>
                </a:solidFill>
              </a:rPr>
              <a:t> friends ma</a:t>
            </a:r>
            <a:r>
              <a:rPr lang="en" dirty="0"/>
              <a:t>de it to the house</a:t>
            </a:r>
            <a:r>
              <a:rPr lang="en" dirty="0">
                <a:solidFill>
                  <a:schemeClr val="dk1"/>
                </a:solidFill>
              </a:rPr>
              <a:t>!  </a:t>
            </a:r>
            <a:r>
              <a:rPr lang="en" dirty="0"/>
              <a:t>Eddie’s sister apologized for hiding the marble and they all had lots of fun playing together.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child- with green shir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756" y="1486800"/>
            <a:ext cx="4308237" cy="2336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34482" y="4219074"/>
            <a:ext cx="328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69850"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It’s Chris coming first!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708</Words>
  <Application>Microsoft Office PowerPoint</Application>
  <PresentationFormat>Custom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</dc:creator>
  <cp:lastModifiedBy>Yang Yang</cp:lastModifiedBy>
  <cp:revision>16</cp:revision>
  <dcterms:modified xsi:type="dcterms:W3CDTF">2018-01-28T22:36:06Z</dcterms:modified>
</cp:coreProperties>
</file>