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64350" cy="91503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7788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91563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7788" y="8691563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7788" y="8691563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7788" y="8691563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7788" y="8691563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7788" y="8691563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7788" y="8691563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5175" cy="3432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-1600200" y="449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is Bunny.</a:t>
            </a:r>
            <a:endParaRPr sz="6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Shape 89" descr="hap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685800"/>
            <a:ext cx="3127007" cy="312700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4419600" y="228600"/>
            <a:ext cx="4648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Bunny is worried because </a:t>
            </a:r>
            <a:r>
              <a:rPr lang="en-US" sz="3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tomorrow s/he </a:t>
            </a: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 to give show-and-tell.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Shape 91" descr="scar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0200" y="1824038"/>
            <a:ext cx="3355465" cy="335546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5181600" y="4876800"/>
            <a:ext cx="3673475" cy="221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Show-and-tell makes bunny worried.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5457" y="1784267"/>
            <a:ext cx="3124688" cy="298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2388547" y="5467054"/>
            <a:ext cx="7420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Bunny has sore foot.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304800" y="892175"/>
            <a:ext cx="4724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the morning,</a:t>
            </a:r>
            <a:b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Bunny thinks about show-and-tell, and so Bunny feels worried. </a:t>
            </a:r>
            <a:endParaRPr sz="6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 descr="scar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5069" y="2679717"/>
            <a:ext cx="3655456" cy="3649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tumm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112" y="976746"/>
            <a:ext cx="3095501" cy="315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descr="happ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9270" y="991175"/>
            <a:ext cx="3127007" cy="312700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903257" y="4999973"/>
            <a:ext cx="753093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Bunny wonders whether s/he will have</a:t>
            </a: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tummy ache from being so worried. S/he thinks about whether s/he will have a tummy ache or whether s/he will not have a tummy ache later today.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228600" y="1089025"/>
            <a:ext cx="441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the afternoon,</a:t>
            </a:r>
            <a:b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Bunny runs very fast on the hard rocks.</a:t>
            </a:r>
            <a:b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0925" y="3271570"/>
            <a:ext cx="2938165" cy="2021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101" y="1385991"/>
            <a:ext cx="2797629" cy="2732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 descr="happ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1141" y="1365434"/>
            <a:ext cx="2765961" cy="277330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1038101" y="4884716"/>
            <a:ext cx="753093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Bunny wonders whether s/he will have</a:t>
            </a: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sore foot from running so fast on the hard rocks. S/he thinks about whether s/he will have sore foot or whether s/he will not have sore foot later today.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676700" y="1118225"/>
            <a:ext cx="8033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Later in the afternoon, Bunny goes back home. Her/his mom asks how s/he feels about her/his tummy today. Her/his dad asks how s/he feels about her/his foot today.  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6800" y="4218149"/>
            <a:ext cx="2190425" cy="20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01" y="2952813"/>
            <a:ext cx="2190425" cy="37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5377" y="3334330"/>
            <a:ext cx="2190425" cy="337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762000" y="5334000"/>
            <a:ext cx="8153400" cy="134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Here’s where we get to have your help with the story! 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find out whether Bunny has a tummy ache.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Or, instead, you can find out whether Bunny has sore foot. If you want to find out whether Bunny has a tummy ache please click this; if you want to find out whether Bunny has sore foot please click that.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Shape 135" descr="hap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2359079"/>
            <a:ext cx="2544052" cy="254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 descr="tumm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6536" y="3786818"/>
            <a:ext cx="1155474" cy="1058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>
            <a:hlinkClick r:id="" action="ppaction://hlinkshowjump?jump=las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9296" y="3797617"/>
            <a:ext cx="1155475" cy="1047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77034" y="3291620"/>
            <a:ext cx="749296" cy="749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14708" y="3282045"/>
            <a:ext cx="768456" cy="76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>
            <a:hlinkClick r:id="" action="ppaction://hlinkshowjump?jump=lastslide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3527" y="2706775"/>
            <a:ext cx="1317025" cy="22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53925" y="2975818"/>
            <a:ext cx="1155474" cy="1778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tumm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2626" y="1859477"/>
            <a:ext cx="3033156" cy="276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740675" y="5925300"/>
            <a:ext cx="79278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Bunny has a tummy ache.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310589" y="71438"/>
            <a:ext cx="54864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next </a:t>
            </a:r>
            <a:r>
              <a:rPr lang="en-US" sz="2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in the morning, Bunny ran on the grass. Bunny also gave show-and-tell. S/he did very well and everyone clapped! Bunny felt great.  </a:t>
            </a:r>
            <a:endParaRPr sz="6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-2209800" y="5486400"/>
            <a:ext cx="8686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Hurray for Bunny!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 descr="hurr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8" y="2586038"/>
            <a:ext cx="3507768" cy="350776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2819400" y="2438400"/>
            <a:ext cx="8686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3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198</Words>
  <Application>Microsoft Macintosh PowerPoint</Application>
  <PresentationFormat>On-screen Show (4:3)</PresentationFormat>
  <Paragraphs>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Default Design</vt:lpstr>
      <vt:lpstr>This is Bunny.</vt:lpstr>
      <vt:lpstr>In the morning, Bunny thinks about show-and-tell, and so Bunny feels worried. </vt:lpstr>
      <vt:lpstr>PowerPoint Presentation</vt:lpstr>
      <vt:lpstr>In the afternoon, Bunny runs very fast on the hard rocks. </vt:lpstr>
      <vt:lpstr>PowerPoint Presentation</vt:lpstr>
      <vt:lpstr>Later in the afternoon, Bunny goes back home. Her/his mom asks how s/he feels about her/his tummy today. Her/his dad asks how s/he feels about her/his foot today.  </vt:lpstr>
      <vt:lpstr>PowerPoint Presentation</vt:lpstr>
      <vt:lpstr>PowerPoint Presentation</vt:lpstr>
      <vt:lpstr>The next day, in the morning, Bunny ran on the grass. Bunny also gave show-and-tell. S/he did very well and everyone clapped! Bunny felt great.  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Bunny.</dc:title>
  <cp:lastModifiedBy>Yang Yang</cp:lastModifiedBy>
  <cp:revision>3</cp:revision>
  <dcterms:modified xsi:type="dcterms:W3CDTF">2018-04-28T11:34:52Z</dcterms:modified>
</cp:coreProperties>
</file>