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64350" cy="9150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17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7788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7.jpg"/><Relationship Id="rId8" Type="http://schemas.openxmlformats.org/officeDocument/2006/relationships/slide" Target="slide10.xml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-1600200" y="449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Bunny.</a:t>
            </a:r>
            <a:endParaRPr/>
          </a:p>
        </p:txBody>
      </p:sp>
      <p:pic>
        <p:nvPicPr>
          <p:cNvPr id="89" name="Shape 89" descr="hap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626423"/>
            <a:ext cx="3127007" cy="31270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4419600" y="228600"/>
            <a:ext cx="4648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is worried because </a:t>
            </a:r>
            <a:r>
              <a:rPr 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tomorrow s/he </a:t>
            </a: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 to give show-and-tell. </a:t>
            </a:r>
            <a:endParaRPr dirty="0"/>
          </a:p>
        </p:txBody>
      </p:sp>
      <p:pic>
        <p:nvPicPr>
          <p:cNvPr id="91" name="Shape 91" descr="scar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1824038"/>
            <a:ext cx="3355465" cy="335546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181600" y="4876800"/>
            <a:ext cx="367347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Show-and-tell makes bunny worried.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457" y="1784267"/>
            <a:ext cx="3124688" cy="298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388547" y="5467054"/>
            <a:ext cx="7420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Bunny has sore foot.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28600" y="1089025"/>
            <a:ext cx="441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morning,</a:t>
            </a:r>
            <a:b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runs very fast on the hard rocks.</a:t>
            </a:r>
            <a:b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925" y="3271570"/>
            <a:ext cx="2938165" cy="202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101" y="1385991"/>
            <a:ext cx="2797629" cy="273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hap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1141" y="1365434"/>
            <a:ext cx="2765961" cy="27733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1038101" y="4884716"/>
            <a:ext cx="7530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wonders whether s/he will have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sore foot from running so fast on the hard rocks. S/he thinks about whether s/he will have sore foot or whether s/he will not have sore foot later today.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04800" y="892175"/>
            <a:ext cx="4724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afternoon,</a:t>
            </a:r>
            <a:b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thinks about show-and-tell, and so Bunny feels worried. </a:t>
            </a:r>
            <a:endParaRPr dirty="0"/>
          </a:p>
        </p:txBody>
      </p:sp>
      <p:pic>
        <p:nvPicPr>
          <p:cNvPr id="99" name="Shape 99" descr="sca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5069" y="2679717"/>
            <a:ext cx="3655456" cy="364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tum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12" y="976746"/>
            <a:ext cx="3095501" cy="315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hap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270" y="991175"/>
            <a:ext cx="3127007" cy="312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903257" y="4999973"/>
            <a:ext cx="7530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wonders whether s/he will have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tummy ache from being so worried. S/he thinks about whether s/he will have a tummy ache or whether s/he will not have a tummy ache later today.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676700" y="1118225"/>
            <a:ext cx="8033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Later in the afternoon, Bunny goes back home. Her/his mom </a:t>
            </a:r>
            <a:r>
              <a:rPr lang="en-US" sz="2400" dirty="0"/>
              <a:t>asks how s/he feels about her/his foot today. Her/his dad asks how s/he feels about her/his tummy today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800" y="4218149"/>
            <a:ext cx="2190425" cy="20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001" y="2952813"/>
            <a:ext cx="2190425" cy="37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377" y="3334330"/>
            <a:ext cx="2190425" cy="337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762000" y="5334000"/>
            <a:ext cx="8153400" cy="13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Here’s where we get to have your help with the story!  </a:t>
            </a:r>
            <a:endParaRPr dirty="0"/>
          </a:p>
          <a:p>
            <a:pPr lvl="0" algn="ctr">
              <a:buClr>
                <a:schemeClr val="dk1"/>
              </a:buClr>
              <a:buSzPts val="4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find out whether Bunny has </a:t>
            </a:r>
            <a:r>
              <a:rPr lang="en-US" sz="1600" dirty="0">
                <a:solidFill>
                  <a:schemeClr val="dk1"/>
                </a:solidFill>
              </a:rPr>
              <a:t>sore foot.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dk1"/>
              </a:buClr>
              <a:buSzPts val="4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instead, you can find out whether Bunny has </a:t>
            </a:r>
            <a:r>
              <a:rPr lang="en-US" sz="1600" dirty="0">
                <a:solidFill>
                  <a:schemeClr val="dk1"/>
                </a:solidFill>
              </a:rPr>
              <a:t>a tummy ache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If you want to find out whether Bunny has </a:t>
            </a:r>
            <a:r>
              <a:rPr lang="en-US" sz="1600" dirty="0">
                <a:solidFill>
                  <a:schemeClr val="dk1"/>
                </a:solidFill>
              </a:rPr>
              <a:t>sore foot please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this; if you want to find out whether Bunny has </a:t>
            </a:r>
            <a:r>
              <a:rPr lang="en-US" sz="1600" dirty="0">
                <a:solidFill>
                  <a:schemeClr val="dk1"/>
                </a:solidFill>
              </a:rPr>
              <a:t>a tummy ache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click that.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 descr="hap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359079"/>
            <a:ext cx="2544052" cy="254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tumm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17877" y="3769140"/>
            <a:ext cx="1075548" cy="105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>
            <a:hlinkClick r:id="" action="ppaction://hlinkshowjump?jump=las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7496" y="3779939"/>
            <a:ext cx="1155475" cy="104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7034" y="3291620"/>
            <a:ext cx="749296" cy="74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6227" y="3320307"/>
            <a:ext cx="768456" cy="76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527" y="2706775"/>
            <a:ext cx="1317025" cy="2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2485" y="3049248"/>
            <a:ext cx="1155474" cy="177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tum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2626" y="1859477"/>
            <a:ext cx="3033156" cy="27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40675" y="5925300"/>
            <a:ext cx="79278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Bunny has a tummy ache.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310589" y="71438"/>
            <a:ext cx="54864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next 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 the morning, Bunny ran on the grass. Bunny also gave show-and-tell. S/he did very well and everyone clapped! Bunny felt great.  </a:t>
            </a:r>
            <a:endParaRPr dirty="0"/>
          </a:p>
        </p:txBody>
      </p:sp>
      <p:sp>
        <p:nvSpPr>
          <p:cNvPr id="154" name="Shape 154"/>
          <p:cNvSpPr/>
          <p:nvPr/>
        </p:nvSpPr>
        <p:spPr>
          <a:xfrm>
            <a:off x="-2209800" y="5486400"/>
            <a:ext cx="8686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Hurray for Bunny!</a:t>
            </a:r>
            <a:endParaRPr/>
          </a:p>
        </p:txBody>
      </p:sp>
      <p:pic>
        <p:nvPicPr>
          <p:cNvPr id="155" name="Shape 155" descr="hurr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8" y="2586038"/>
            <a:ext cx="3507768" cy="350776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2819400" y="2438400"/>
            <a:ext cx="8686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198</Words>
  <Application>Microsoft Macintosh PowerPoint</Application>
  <PresentationFormat>On-screen Show (4:3)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Default Design</vt:lpstr>
      <vt:lpstr>This is Bunny.</vt:lpstr>
      <vt:lpstr>In the morning, Bunny runs very fast on the hard rocks. </vt:lpstr>
      <vt:lpstr>PowerPoint Presentation</vt:lpstr>
      <vt:lpstr>In the afternoon, Bunny thinks about show-and-tell, and so Bunny feels worried. </vt:lpstr>
      <vt:lpstr>PowerPoint Presentation</vt:lpstr>
      <vt:lpstr>Later in the afternoon, Bunny goes back home. Her/his mom asks how s/he feels about her/his foot today. Her/his dad asks how s/he feels about her/his tummy today.  </vt:lpstr>
      <vt:lpstr>PowerPoint Presentation</vt:lpstr>
      <vt:lpstr>PowerPoint Presentation</vt:lpstr>
      <vt:lpstr>The next day, in the morning, Bunny ran on the grass. Bunny also gave show-and-tell. S/he did very well and everyone clapped! Bunny felt great.  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Bunny.</dc:title>
  <dc:creator>Yang</dc:creator>
  <cp:lastModifiedBy>Yang Yang</cp:lastModifiedBy>
  <cp:revision>6</cp:revision>
  <dcterms:modified xsi:type="dcterms:W3CDTF">2018-04-28T11:35:20Z</dcterms:modified>
</cp:coreProperties>
</file>