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61" r:id="rId5"/>
  </p:sldIdLst>
  <p:sldSz cx="12192000" cy="6858000"/>
  <p:notesSz cx="6889750" cy="1002188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F6FA"/>
    <a:srgbClr val="EBE2EE"/>
    <a:srgbClr val="FFFFFF"/>
    <a:srgbClr val="FBF9FB"/>
    <a:srgbClr val="FEFEFE"/>
    <a:srgbClr val="4C4C4C"/>
    <a:srgbClr val="FAF8FB"/>
    <a:srgbClr val="5361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7DD630-0D9E-15DC-317B-F2A0F8FCB5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E7CBB99-F3CE-AF45-6EA1-6E5153B095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25AAB9-9582-827D-CB60-6DF1F46CC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E2927-7CD6-4479-B419-BE639A305666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317C22-3630-F07D-77C9-3B458A351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29C72A-8AE6-1E91-A6EC-3C62D0640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5F463-41C7-4D7D-A852-41CB4F87D1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2924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C5A01C-01BF-6644-8278-D9E8B24F7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AF4134C-095C-88B2-DA18-97C6B9E86E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873CE0-4CFE-D28E-8DF6-80BEA0E9D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E2927-7CD6-4479-B419-BE639A305666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5576B6-3105-E26F-6A08-390460916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2F5E3A-BF5F-4EFB-6BEC-7A83D40D3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5F463-41C7-4D7D-A852-41CB4F87D1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9907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D7BBAE3-D3E5-18D4-3FFD-36C1787FA4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F140AE3-DC44-2F9D-051C-0AD421B918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A57B48-CC44-1A7C-A3F9-4C0A89E2E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E2927-7CD6-4479-B419-BE639A305666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6C35B3-AB11-BBBD-82C6-8E65DBFF2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D7A807-CE06-4106-4AB7-E3A13EA51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5F463-41C7-4D7D-A852-41CB4F87D1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5822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1AA02A-A1EA-2FCB-B7DB-DFBF242E7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70A7E9-89A5-3906-2BD8-6A257B9BDD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F2B7CE-39EE-226F-EC82-B2762ED4D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E2927-7CD6-4479-B419-BE639A305666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775C99-ED64-5E56-E042-50363A400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82E29A-DFDC-953D-64DF-3A4A70FD3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5F463-41C7-4D7D-A852-41CB4F87D1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7342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0868BB-2709-F192-8F91-8E2C083F7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9683866-64FF-569E-98FD-2C21605307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343049-B174-C38C-FEFB-4E878D150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E2927-7CD6-4479-B419-BE639A305666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226A4E-1FE5-6086-FE02-89737FCD0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322D78-BD17-068F-58F2-5B4F29CF4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5F463-41C7-4D7D-A852-41CB4F87D1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1244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CB20A2-AD30-5F17-622A-007E082E0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CB9582-2202-D098-C53F-33E723C2E5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F30CE36-17B9-AE87-EFAA-C7A749E63F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7430744-029D-265E-ACDF-14F8D63EA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E2927-7CD6-4479-B419-BE639A305666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687440-C001-A9EE-D180-D2BB0D7A7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6CF7647-23AE-67BE-F136-78D6D26D4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5F463-41C7-4D7D-A852-41CB4F87D1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4966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8A0634-3EAE-5D80-7200-12D73E0F1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F98853A-B536-99C0-90AB-FD92116BC2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9A5F09E-6D38-78D0-9747-A63782E5AA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0460F3F-F827-827A-6F1A-D961974936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6701DEF-A5CA-A69F-FAE4-2D99C3471B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C36E184-765A-3BBA-CB9A-996F8D1D5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E2927-7CD6-4479-B419-BE639A305666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A77C223-4802-CF7D-F176-13608A4AC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BEE3DD9-A81D-FC33-ACFB-9F5916AFB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5F463-41C7-4D7D-A852-41CB4F87D1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5429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854DBE-C35E-1456-C5B4-D9723AB53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652F41B-AE9D-5CE9-DB62-2ABFC1641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E2927-7CD6-4479-B419-BE639A305666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DBA72FE-3328-F4BE-9A4D-292FBB732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94AF76F-749A-8049-268C-2B0D0C72E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5F463-41C7-4D7D-A852-41CB4F87D1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5858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7B119BB-E0A7-A262-8EDF-330062630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E2927-7CD6-4479-B419-BE639A305666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1A36CC5-2E0A-411C-E154-87F7CCAB3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9983155-47A5-B0C9-6F07-9224E0ED2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5F463-41C7-4D7D-A852-41CB4F87D1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8617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8920FA-2CBD-5CB4-3B73-681CA3B11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2CAF8A-9683-A000-C25F-4EA312EBC1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7140385-0890-20D6-17AE-D6FCC76A6B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D0ADBBD-D34C-B25D-BB2A-517717989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E2927-7CD6-4479-B419-BE639A305666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4281014-9D29-11FC-0030-1E3361F44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68AE753-E602-9E6F-9C2C-2AF2DB4BB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5F463-41C7-4D7D-A852-41CB4F87D1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5617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5B6431-F950-34FB-DA2C-4F27ED594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E0973B6-2FEF-AFDE-A656-C3B149812D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DA6A3C4-9ED3-7F4B-53FD-A9AE42347D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27293A4-D4A4-62F6-351D-918E591CF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E2927-7CD6-4479-B419-BE639A305666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CEA274F-F3F1-851C-9ED5-F299444C6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367219C-4BF0-D16A-F84F-6FA7C4EC1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5F463-41C7-4D7D-A852-41CB4F87D1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2265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505A899-1F91-E76B-535C-D13599613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D790CD4-7D8C-DC87-3D3D-819FB7A274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66D60E-B13F-2177-DC34-83FFCB395A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DE2927-7CD6-4479-B419-BE639A305666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47AE84-284E-A620-FCB1-CDBCCC1DC5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EDF5CB-573D-384F-FAC1-B454BD6C89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95F463-41C7-4D7D-A852-41CB4F87D1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1687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바닥글 개체 틀 13">
            <a:extLst>
              <a:ext uri="{FF2B5EF4-FFF2-40B4-BE49-F238E27FC236}">
                <a16:creationId xmlns:a16="http://schemas.microsoft.com/office/drawing/2014/main" id="{611AAA0C-F615-0A58-8CD5-FE4AD0A53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08740"/>
            <a:ext cx="4114800" cy="365125"/>
          </a:xfrm>
        </p:spPr>
        <p:txBody>
          <a:bodyPr/>
          <a:lstStyle/>
          <a:p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주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한국희망금융센터 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RH Finance</a:t>
            </a:r>
            <a:endParaRPr 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슬라이드 번호 개체 틀 14">
            <a:extLst>
              <a:ext uri="{FF2B5EF4-FFF2-40B4-BE49-F238E27FC236}">
                <a16:creationId xmlns:a16="http://schemas.microsoft.com/office/drawing/2014/main" id="{DE7D0265-BA93-641E-5B03-750A81135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40970" y="6482871"/>
            <a:ext cx="2743200" cy="365125"/>
          </a:xfrm>
        </p:spPr>
        <p:txBody>
          <a:bodyPr/>
          <a:lstStyle/>
          <a:p>
            <a:fld id="{51845F5A-061D-4825-9AE9-D7794091C6CF}" type="slidenum">
              <a:rPr lang="en-US" sz="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fld>
            <a:endParaRPr lang="en-US" sz="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61F0FCB-3768-FCB0-6354-4808DF9D74D3}"/>
              </a:ext>
            </a:extLst>
          </p:cNvPr>
          <p:cNvSpPr/>
          <p:nvPr/>
        </p:nvSpPr>
        <p:spPr>
          <a:xfrm>
            <a:off x="0" y="2015764"/>
            <a:ext cx="12192000" cy="195813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바닥글 개체 틀 13">
            <a:extLst>
              <a:ext uri="{FF2B5EF4-FFF2-40B4-BE49-F238E27FC236}">
                <a16:creationId xmlns:a16="http://schemas.microsoft.com/office/drawing/2014/main" id="{862BBAF7-C9C8-15CC-CDE0-42AF6107C6D8}"/>
              </a:ext>
            </a:extLst>
          </p:cNvPr>
          <p:cNvSpPr txBox="1">
            <a:spLocks/>
          </p:cNvSpPr>
          <p:nvPr/>
        </p:nvSpPr>
        <p:spPr>
          <a:xfrm>
            <a:off x="3283790" y="2876998"/>
            <a:ext cx="5520904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 spc="5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2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</a:t>
            </a:r>
            <a:r>
              <a:rPr lang="en-US" altLang="ko-KR" sz="2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240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알에이치파인낸스</a:t>
            </a:r>
            <a:endParaRPr lang="en-US" altLang="ko-KR" sz="24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200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한국희망금융지원센터</a:t>
            </a:r>
            <a:endParaRPr lang="en-US" altLang="ko-KR" sz="24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sz="24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60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관리웹사이트</a:t>
            </a:r>
            <a:r>
              <a:rPr lang="ko-KR" altLang="en-US" sz="1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제작 </a:t>
            </a:r>
            <a:r>
              <a:rPr lang="en-US" altLang="ko-KR" sz="1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Revision 01</a:t>
            </a:r>
            <a:endParaRPr lang="en-US" sz="16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바닥글 개체 틀 13">
            <a:extLst>
              <a:ext uri="{FF2B5EF4-FFF2-40B4-BE49-F238E27FC236}">
                <a16:creationId xmlns:a16="http://schemas.microsoft.com/office/drawing/2014/main" id="{FB1A05ED-96AA-A1A3-94E8-48737879067C}"/>
              </a:ext>
            </a:extLst>
          </p:cNvPr>
          <p:cNvSpPr txBox="1">
            <a:spLocks/>
          </p:cNvSpPr>
          <p:nvPr/>
        </p:nvSpPr>
        <p:spPr>
          <a:xfrm>
            <a:off x="0" y="6508740"/>
            <a:ext cx="41148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 spc="5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Copyright 2023. RH Finance All right reserved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CB75683-79D5-1A77-798E-EE9DF3B61D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757" y="546470"/>
            <a:ext cx="1239413" cy="1038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268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바닥글 개체 틀 13">
            <a:extLst>
              <a:ext uri="{FF2B5EF4-FFF2-40B4-BE49-F238E27FC236}">
                <a16:creationId xmlns:a16="http://schemas.microsoft.com/office/drawing/2014/main" id="{FB1A05ED-96AA-A1A3-94E8-48737879067C}"/>
              </a:ext>
            </a:extLst>
          </p:cNvPr>
          <p:cNvSpPr txBox="1">
            <a:spLocks/>
          </p:cNvSpPr>
          <p:nvPr/>
        </p:nvSpPr>
        <p:spPr>
          <a:xfrm>
            <a:off x="8759911" y="2651434"/>
            <a:ext cx="2828240" cy="11671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ko-KR"/>
            </a:defPPr>
            <a:lvl1pPr marL="0" algn="ctr" defTabSz="914400" rtl="0" eaLnBrk="1" latinLnBrk="1" hangingPunct="1">
              <a:defRPr sz="1200" kern="1200" spc="5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solidFill>
                  <a:schemeClr val="tx1"/>
                </a:solidFill>
              </a:rPr>
              <a:t>PARTNER CENTER</a:t>
            </a:r>
          </a:p>
          <a:p>
            <a:pPr latinLnBrk="0">
              <a:lnSpc>
                <a:spcPct val="90000"/>
              </a:lnSpc>
              <a:spcAft>
                <a:spcPts val="600"/>
              </a:spcAft>
            </a:pPr>
            <a:endParaRPr lang="en-US" sz="1600" dirty="0">
              <a:solidFill>
                <a:schemeClr val="tx1"/>
              </a:solidFill>
            </a:endParaRPr>
          </a:p>
          <a:p>
            <a:pPr latinLnBrk="0">
              <a:lnSpc>
                <a:spcPct val="90000"/>
              </a:lnSpc>
              <a:spcAft>
                <a:spcPts val="600"/>
              </a:spcAft>
            </a:pPr>
            <a:r>
              <a:rPr lang="ko-KR" altLang="en-US" sz="1600" dirty="0">
                <a:solidFill>
                  <a:schemeClr val="tx1"/>
                </a:solidFill>
              </a:rPr>
              <a:t>로그인 페이지</a:t>
            </a:r>
            <a:endParaRPr lang="en-US" sz="1600" dirty="0">
              <a:solidFill>
                <a:schemeClr val="tx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C1D4D83-E471-5446-AC05-CEBDA103A2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4169" y="2443265"/>
            <a:ext cx="1815193" cy="1475831"/>
          </a:xfrm>
          <a:prstGeom prst="rect">
            <a:avLst/>
          </a:prstGeom>
        </p:spPr>
      </p:pic>
      <p:sp>
        <p:nvSpPr>
          <p:cNvPr id="15" name="슬라이드 번호 개체 틀 14">
            <a:extLst>
              <a:ext uri="{FF2B5EF4-FFF2-40B4-BE49-F238E27FC236}">
                <a16:creationId xmlns:a16="http://schemas.microsoft.com/office/drawing/2014/main" id="{DE7D0265-BA93-641E-5B03-750A81135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20" y="6455664"/>
            <a:ext cx="44805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>
              <a:spcAft>
                <a:spcPts val="600"/>
              </a:spcAft>
            </a:pPr>
            <a:fld id="{51845F5A-061D-4825-9AE9-D7794091C6CF}" type="slidenum">
              <a:rPr lang="en-US" sz="11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latinLnBrk="0">
                <a:spcAft>
                  <a:spcPts val="600"/>
                </a:spcAft>
              </a:pPr>
              <a:t>2</a:t>
            </a:fld>
            <a:endParaRPr lang="en-US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275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69451E21-E6D2-1803-44B9-B96550948089}"/>
              </a:ext>
            </a:extLst>
          </p:cNvPr>
          <p:cNvSpPr/>
          <p:nvPr/>
        </p:nvSpPr>
        <p:spPr>
          <a:xfrm>
            <a:off x="-39624" y="-37211"/>
            <a:ext cx="12192000" cy="6858000"/>
          </a:xfrm>
          <a:prstGeom prst="rect">
            <a:avLst/>
          </a:prstGeom>
          <a:solidFill>
            <a:srgbClr val="EBE2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슬라이드 번호 개체 틀 14">
            <a:extLst>
              <a:ext uri="{FF2B5EF4-FFF2-40B4-BE49-F238E27FC236}">
                <a16:creationId xmlns:a16="http://schemas.microsoft.com/office/drawing/2014/main" id="{DE7D0265-BA93-641E-5B03-750A81135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20" y="6455664"/>
            <a:ext cx="44805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>
              <a:spcAft>
                <a:spcPts val="600"/>
              </a:spcAft>
            </a:pPr>
            <a:fld id="{51845F5A-061D-4825-9AE9-D7794091C6CF}" type="slidenum">
              <a:rPr lang="en-US" sz="11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latinLnBrk="0">
                <a:spcAft>
                  <a:spcPts val="600"/>
                </a:spcAft>
              </a:pPr>
              <a:t>3</a:t>
            </a:fld>
            <a:endParaRPr lang="en-US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00BF5CB-6A56-608C-ACD6-B5E48F227718}"/>
              </a:ext>
            </a:extLst>
          </p:cNvPr>
          <p:cNvSpPr/>
          <p:nvPr/>
        </p:nvSpPr>
        <p:spPr>
          <a:xfrm>
            <a:off x="0" y="0"/>
            <a:ext cx="2179608" cy="6858000"/>
          </a:xfrm>
          <a:prstGeom prst="rect">
            <a:avLst/>
          </a:prstGeom>
          <a:solidFill>
            <a:srgbClr val="F9F6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C1D4D83-E471-5446-AC05-CEBDA103A2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674" y="246173"/>
            <a:ext cx="705104" cy="57328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2346E70-3B13-0A5E-6424-7CE291B43B3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90" t="21044" r="88171" b="73622"/>
          <a:stretch/>
        </p:blipFill>
        <p:spPr>
          <a:xfrm>
            <a:off x="330678" y="1079141"/>
            <a:ext cx="1423360" cy="4212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8A988AAE-5761-8E37-4ACF-10FCCB339BD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20" t="26563" r="89376" b="13723"/>
          <a:stretch/>
        </p:blipFill>
        <p:spPr>
          <a:xfrm>
            <a:off x="330678" y="1570008"/>
            <a:ext cx="1337096" cy="493306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BB42B3E-6777-2427-7B2A-7BE5C716341C}"/>
              </a:ext>
            </a:extLst>
          </p:cNvPr>
          <p:cNvSpPr txBox="1"/>
          <p:nvPr/>
        </p:nvSpPr>
        <p:spPr>
          <a:xfrm>
            <a:off x="4339685" y="819453"/>
            <a:ext cx="6090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서울한강체 M" panose="02020503020101020101" pitchFamily="18" charset="-127"/>
                <a:ea typeface="서울한강체 M" panose="02020503020101020101" pitchFamily="18" charset="-127"/>
              </a:rPr>
              <a:t>윤별님</a:t>
            </a:r>
            <a:r>
              <a:rPr lang="ko-KR" altLang="en-US" dirty="0">
                <a:latin typeface="서울한강체 M" panose="02020503020101020101" pitchFamily="18" charset="-127"/>
                <a:ea typeface="서울한강체 M" panose="02020503020101020101" pitchFamily="18" charset="-127"/>
              </a:rPr>
              <a:t> 좋은 하루입니다</a:t>
            </a:r>
            <a:r>
              <a:rPr lang="en-US" altLang="ko-KR" dirty="0">
                <a:latin typeface="서울한강체 M" panose="02020503020101020101" pitchFamily="18" charset="-127"/>
                <a:ea typeface="서울한강체 M" panose="02020503020101020101" pitchFamily="18" charset="-127"/>
              </a:rPr>
              <a:t>. </a:t>
            </a:r>
            <a:r>
              <a:rPr lang="ko-KR" altLang="en-US" dirty="0">
                <a:latin typeface="서울한강체 M" panose="02020503020101020101" pitchFamily="18" charset="-127"/>
                <a:ea typeface="서울한강체 M" panose="02020503020101020101" pitchFamily="18" charset="-127"/>
              </a:rPr>
              <a:t>힘내시고 오늘하루도 파이팅 입니다</a:t>
            </a:r>
            <a:r>
              <a:rPr lang="en-US" altLang="ko-KR" dirty="0">
                <a:latin typeface="서울한강체 M" panose="02020503020101020101" pitchFamily="18" charset="-127"/>
                <a:ea typeface="서울한강체 M" panose="02020503020101020101" pitchFamily="18" charset="-127"/>
              </a:rPr>
              <a:t>.</a:t>
            </a:r>
            <a:endParaRPr lang="ko-KR" altLang="en-US" dirty="0">
              <a:latin typeface="서울한강체 M" panose="02020503020101020101" pitchFamily="18" charset="-127"/>
              <a:ea typeface="서울한강체 M" panose="02020503020101020101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3379B0F-4ED5-54E0-7B43-7FC0AD43026B}"/>
              </a:ext>
            </a:extLst>
          </p:cNvPr>
          <p:cNvSpPr/>
          <p:nvPr/>
        </p:nvSpPr>
        <p:spPr>
          <a:xfrm>
            <a:off x="3447675" y="110637"/>
            <a:ext cx="771241" cy="968504"/>
          </a:xfrm>
          <a:prstGeom prst="rect">
            <a:avLst/>
          </a:prstGeom>
          <a:solidFill>
            <a:srgbClr val="F9F6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741A2B4-5405-426D-C1F6-3AA2D2552D83}"/>
              </a:ext>
            </a:extLst>
          </p:cNvPr>
          <p:cNvSpPr txBox="1"/>
          <p:nvPr/>
        </p:nvSpPr>
        <p:spPr>
          <a:xfrm>
            <a:off x="4339686" y="155811"/>
            <a:ext cx="609024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성 명  </a:t>
            </a:r>
            <a:r>
              <a:rPr lang="en-US" altLang="ko-KR" sz="9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: </a:t>
            </a:r>
            <a:r>
              <a:rPr lang="ko-KR" altLang="en-US" sz="9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윤 별</a:t>
            </a:r>
            <a:r>
              <a:rPr lang="en-US" altLang="ko-KR" sz="9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                                                               </a:t>
            </a:r>
            <a:r>
              <a:rPr lang="ko-KR" altLang="en-US" sz="9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고유코드 </a:t>
            </a:r>
            <a:r>
              <a:rPr lang="en-US" altLang="ko-KR" sz="9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RH01A0A00</a:t>
            </a:r>
          </a:p>
          <a:p>
            <a:endParaRPr lang="en-US" altLang="ko-KR" sz="9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r>
              <a:rPr lang="ko-KR" altLang="en-US" sz="9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직 책 </a:t>
            </a:r>
            <a:r>
              <a:rPr lang="en-US" altLang="ko-KR" sz="9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:  </a:t>
            </a:r>
            <a:r>
              <a:rPr lang="ko-KR" altLang="en-US" sz="9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대 표                                                                현 진행 프로젝트 </a:t>
            </a:r>
            <a:r>
              <a:rPr lang="en-US" altLang="ko-KR" sz="9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: 00</a:t>
            </a:r>
            <a:r>
              <a:rPr lang="ko-KR" altLang="en-US" sz="9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건                                                                                                                           </a:t>
            </a:r>
            <a:endParaRPr lang="en-US" altLang="ko-KR" sz="9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18A3802C-DF2D-ECA6-E732-C5803798F4E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962" b="-1"/>
          <a:stretch/>
        </p:blipFill>
        <p:spPr>
          <a:xfrm>
            <a:off x="3447675" y="110637"/>
            <a:ext cx="778216" cy="968504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899EC8F5-D85A-BCF5-D350-230FC75C0A4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987" t="30160" r="34354" b="41638"/>
          <a:stretch/>
        </p:blipFill>
        <p:spPr>
          <a:xfrm>
            <a:off x="3356275" y="1289741"/>
            <a:ext cx="5112588" cy="2153654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B2BA34CD-286C-74A9-9AF3-EE7706DEC05C}"/>
              </a:ext>
            </a:extLst>
          </p:cNvPr>
          <p:cNvSpPr/>
          <p:nvPr/>
        </p:nvSpPr>
        <p:spPr>
          <a:xfrm>
            <a:off x="3914115" y="2190487"/>
            <a:ext cx="1650521" cy="299049"/>
          </a:xfrm>
          <a:prstGeom prst="rect">
            <a:avLst/>
          </a:prstGeom>
          <a:solidFill>
            <a:srgbClr val="FBF9FB"/>
          </a:solidFill>
          <a:ln>
            <a:solidFill>
              <a:srgbClr val="FBF9F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b="1" dirty="0">
                <a:solidFill>
                  <a:srgbClr val="4C4C4C"/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맑은 고딕 Semilight" panose="020B0502040204020203" pitchFamily="50" charset="-127"/>
              </a:rPr>
              <a:t>(</a:t>
            </a:r>
            <a:r>
              <a:rPr lang="ko-KR" altLang="en-US" sz="800" b="1" dirty="0" err="1">
                <a:solidFill>
                  <a:srgbClr val="4C4C4C"/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맑은 고딕 Semilight" panose="020B0502040204020203" pitchFamily="50" charset="-127"/>
              </a:rPr>
              <a:t>백렌탈</a:t>
            </a:r>
            <a:r>
              <a:rPr lang="en-US" altLang="ko-KR" sz="800" b="1" dirty="0">
                <a:solidFill>
                  <a:srgbClr val="4C4C4C"/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맑은 고딕 Semilight" panose="020B0502040204020203" pitchFamily="50" charset="-127"/>
              </a:rPr>
              <a:t>) – </a:t>
            </a:r>
            <a:r>
              <a:rPr lang="ko-KR" altLang="en-US" sz="800" b="1" dirty="0">
                <a:solidFill>
                  <a:srgbClr val="4C4C4C"/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맑은 고딕 Semilight" panose="020B0502040204020203" pitchFamily="50" charset="-127"/>
              </a:rPr>
              <a:t>해운대 </a:t>
            </a:r>
            <a:r>
              <a:rPr lang="en-US" altLang="ko-KR" sz="800" b="1" dirty="0">
                <a:solidFill>
                  <a:srgbClr val="4C4C4C"/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맑은 고딕 Semilight" panose="020B0502040204020203" pitchFamily="50" charset="-127"/>
              </a:rPr>
              <a:t>000 </a:t>
            </a:r>
            <a:r>
              <a:rPr lang="ko-KR" altLang="en-US" sz="800" b="1" dirty="0">
                <a:solidFill>
                  <a:srgbClr val="4C4C4C"/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맑은 고딕 Semilight" panose="020B0502040204020203" pitchFamily="50" charset="-127"/>
              </a:rPr>
              <a:t>사장님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E46F3A1-A15D-3892-CB19-B75199EB0B79}"/>
              </a:ext>
            </a:extLst>
          </p:cNvPr>
          <p:cNvSpPr/>
          <p:nvPr/>
        </p:nvSpPr>
        <p:spPr>
          <a:xfrm>
            <a:off x="3914115" y="2548372"/>
            <a:ext cx="1650521" cy="299049"/>
          </a:xfrm>
          <a:prstGeom prst="rect">
            <a:avLst/>
          </a:prstGeom>
          <a:solidFill>
            <a:srgbClr val="FBF9FB"/>
          </a:solidFill>
          <a:ln>
            <a:solidFill>
              <a:srgbClr val="FBF9F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b="1" dirty="0">
                <a:solidFill>
                  <a:srgbClr val="4C4C4C"/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맑은 고딕 Semilight" panose="020B0502040204020203" pitchFamily="50" charset="-127"/>
              </a:rPr>
              <a:t>(</a:t>
            </a:r>
            <a:r>
              <a:rPr lang="ko-KR" altLang="en-US" sz="800" b="1" dirty="0" err="1">
                <a:solidFill>
                  <a:srgbClr val="4C4C4C"/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맑은 고딕 Semilight" panose="020B0502040204020203" pitchFamily="50" charset="-127"/>
              </a:rPr>
              <a:t>백렌탈</a:t>
            </a:r>
            <a:r>
              <a:rPr lang="en-US" altLang="ko-KR" sz="800" b="1" dirty="0">
                <a:solidFill>
                  <a:srgbClr val="4C4C4C"/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맑은 고딕 Semilight" panose="020B0502040204020203" pitchFamily="50" charset="-127"/>
              </a:rPr>
              <a:t>) – </a:t>
            </a:r>
            <a:r>
              <a:rPr lang="ko-KR" altLang="en-US" sz="800" b="1" dirty="0">
                <a:solidFill>
                  <a:srgbClr val="4C4C4C"/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맑은 고딕 Semilight" panose="020B0502040204020203" pitchFamily="50" charset="-127"/>
              </a:rPr>
              <a:t>장산 </a:t>
            </a:r>
            <a:r>
              <a:rPr lang="en-US" altLang="ko-KR" sz="800" b="1" dirty="0">
                <a:solidFill>
                  <a:srgbClr val="4C4C4C"/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맑은 고딕 Semilight" panose="020B0502040204020203" pitchFamily="50" charset="-127"/>
              </a:rPr>
              <a:t>000 </a:t>
            </a:r>
            <a:r>
              <a:rPr lang="ko-KR" altLang="en-US" sz="800" b="1" dirty="0">
                <a:solidFill>
                  <a:srgbClr val="4C4C4C"/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맑은 고딕 Semilight" panose="020B0502040204020203" pitchFamily="50" charset="-127"/>
              </a:rPr>
              <a:t>사장님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5D88A06-6FF4-56DF-3020-0656C0613A51}"/>
              </a:ext>
            </a:extLst>
          </p:cNvPr>
          <p:cNvSpPr/>
          <p:nvPr/>
        </p:nvSpPr>
        <p:spPr>
          <a:xfrm>
            <a:off x="3914115" y="2906257"/>
            <a:ext cx="1650521" cy="299049"/>
          </a:xfrm>
          <a:prstGeom prst="rect">
            <a:avLst/>
          </a:prstGeom>
          <a:solidFill>
            <a:srgbClr val="FBF9FB"/>
          </a:solidFill>
          <a:ln>
            <a:solidFill>
              <a:srgbClr val="FBF9F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b="1" dirty="0">
                <a:solidFill>
                  <a:srgbClr val="4C4C4C"/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맑은 고딕 Semilight" panose="020B0502040204020203" pitchFamily="50" charset="-127"/>
              </a:rPr>
              <a:t>(</a:t>
            </a:r>
            <a:r>
              <a:rPr lang="ko-KR" altLang="en-US" sz="800" b="1" dirty="0">
                <a:solidFill>
                  <a:srgbClr val="4C4C4C"/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맑은 고딕 Semilight" panose="020B0502040204020203" pitchFamily="50" charset="-127"/>
              </a:rPr>
              <a:t>소액대출</a:t>
            </a:r>
            <a:r>
              <a:rPr lang="en-US" altLang="ko-KR" sz="800" b="1" dirty="0">
                <a:solidFill>
                  <a:srgbClr val="4C4C4C"/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맑은 고딕 Semilight" panose="020B0502040204020203" pitchFamily="50" charset="-127"/>
              </a:rPr>
              <a:t>) – 000</a:t>
            </a:r>
            <a:r>
              <a:rPr lang="ko-KR" altLang="en-US" sz="800" b="1" dirty="0">
                <a:solidFill>
                  <a:srgbClr val="4C4C4C"/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맑은 고딕 Semilight" panose="020B0502040204020203" pitchFamily="50" charset="-127"/>
              </a:rPr>
              <a:t>님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F079202-5C33-D6DD-BE5C-F5188A6AD7A7}"/>
              </a:ext>
            </a:extLst>
          </p:cNvPr>
          <p:cNvSpPr/>
          <p:nvPr/>
        </p:nvSpPr>
        <p:spPr>
          <a:xfrm>
            <a:off x="6200115" y="1825044"/>
            <a:ext cx="1650521" cy="299049"/>
          </a:xfrm>
          <a:prstGeom prst="rect">
            <a:avLst/>
          </a:prstGeom>
          <a:solidFill>
            <a:srgbClr val="FBF9FB"/>
          </a:solidFill>
          <a:ln>
            <a:solidFill>
              <a:srgbClr val="FBF9F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b="1" dirty="0">
                <a:solidFill>
                  <a:srgbClr val="4C4C4C"/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맑은 고딕 Semilight" panose="020B0502040204020203" pitchFamily="50" charset="-127"/>
              </a:rPr>
              <a:t>(</a:t>
            </a:r>
            <a:r>
              <a:rPr lang="ko-KR" altLang="en-US" sz="800" b="1" dirty="0">
                <a:solidFill>
                  <a:srgbClr val="4C4C4C"/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맑은 고딕 Semilight" panose="020B0502040204020203" pitchFamily="50" charset="-127"/>
              </a:rPr>
              <a:t>소액대출</a:t>
            </a:r>
            <a:r>
              <a:rPr lang="en-US" altLang="ko-KR" sz="800" b="1" dirty="0">
                <a:solidFill>
                  <a:srgbClr val="4C4C4C"/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맑은 고딕 Semilight" panose="020B0502040204020203" pitchFamily="50" charset="-127"/>
              </a:rPr>
              <a:t>) – </a:t>
            </a:r>
            <a:r>
              <a:rPr lang="ko-KR" altLang="en-US" sz="800" b="1" dirty="0">
                <a:solidFill>
                  <a:srgbClr val="4C4C4C"/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맑은 고딕 Semilight" panose="020B0502040204020203" pitchFamily="50" charset="-127"/>
              </a:rPr>
              <a:t>장산 </a:t>
            </a:r>
            <a:r>
              <a:rPr lang="en-US" altLang="ko-KR" sz="800" b="1" dirty="0">
                <a:solidFill>
                  <a:srgbClr val="4C4C4C"/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맑은 고딕 Semilight" panose="020B0502040204020203" pitchFamily="50" charset="-127"/>
              </a:rPr>
              <a:t>000 </a:t>
            </a:r>
            <a:r>
              <a:rPr lang="ko-KR" altLang="en-US" sz="800" b="1" dirty="0">
                <a:solidFill>
                  <a:srgbClr val="4C4C4C"/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맑은 고딕 Semilight" panose="020B0502040204020203" pitchFamily="50" charset="-127"/>
              </a:rPr>
              <a:t>사장님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EBF9C35-3E8C-6557-87A9-26B97A2742E0}"/>
              </a:ext>
            </a:extLst>
          </p:cNvPr>
          <p:cNvSpPr/>
          <p:nvPr/>
        </p:nvSpPr>
        <p:spPr>
          <a:xfrm>
            <a:off x="6200115" y="2179477"/>
            <a:ext cx="1650521" cy="299049"/>
          </a:xfrm>
          <a:prstGeom prst="rect">
            <a:avLst/>
          </a:prstGeom>
          <a:solidFill>
            <a:srgbClr val="FBF9FB"/>
          </a:solidFill>
          <a:ln>
            <a:solidFill>
              <a:srgbClr val="FBF9F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b="1" dirty="0">
                <a:solidFill>
                  <a:srgbClr val="4C4C4C"/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맑은 고딕 Semilight" panose="020B0502040204020203" pitchFamily="50" charset="-127"/>
              </a:rPr>
              <a:t>(</a:t>
            </a:r>
            <a:r>
              <a:rPr lang="ko-KR" altLang="en-US" sz="800" b="1" dirty="0">
                <a:solidFill>
                  <a:srgbClr val="4C4C4C"/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맑은 고딕 Semilight" panose="020B0502040204020203" pitchFamily="50" charset="-127"/>
              </a:rPr>
              <a:t>정책자금</a:t>
            </a:r>
            <a:r>
              <a:rPr lang="en-US" altLang="ko-KR" sz="800" b="1" dirty="0">
                <a:solidFill>
                  <a:srgbClr val="4C4C4C"/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맑은 고딕 Semilight" panose="020B0502040204020203" pitchFamily="50" charset="-127"/>
              </a:rPr>
              <a:t>) – </a:t>
            </a:r>
            <a:r>
              <a:rPr lang="ko-KR" altLang="en-US" sz="800" b="1" dirty="0">
                <a:solidFill>
                  <a:srgbClr val="4C4C4C"/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맑은 고딕 Semilight" panose="020B0502040204020203" pitchFamily="50" charset="-127"/>
              </a:rPr>
              <a:t>창업예정 </a:t>
            </a:r>
            <a:r>
              <a:rPr lang="en-US" altLang="ko-KR" sz="800" b="1" dirty="0">
                <a:solidFill>
                  <a:srgbClr val="4C4C4C"/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맑은 고딕 Semilight" panose="020B0502040204020203" pitchFamily="50" charset="-127"/>
              </a:rPr>
              <a:t>000</a:t>
            </a:r>
            <a:r>
              <a:rPr lang="ko-KR" altLang="en-US" sz="800" b="1" dirty="0">
                <a:solidFill>
                  <a:srgbClr val="4C4C4C"/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맑은 고딕 Semilight" panose="020B0502040204020203" pitchFamily="50" charset="-127"/>
              </a:rPr>
              <a:t>님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86343B7-8061-2241-CFCD-8835360DB1C3}"/>
              </a:ext>
            </a:extLst>
          </p:cNvPr>
          <p:cNvSpPr/>
          <p:nvPr/>
        </p:nvSpPr>
        <p:spPr>
          <a:xfrm>
            <a:off x="6200115" y="2548372"/>
            <a:ext cx="1650521" cy="299049"/>
          </a:xfrm>
          <a:prstGeom prst="rect">
            <a:avLst/>
          </a:prstGeom>
          <a:solidFill>
            <a:srgbClr val="FBF9FB"/>
          </a:solidFill>
          <a:ln>
            <a:solidFill>
              <a:srgbClr val="FBF9F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b="1" dirty="0">
                <a:solidFill>
                  <a:srgbClr val="4C4C4C"/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맑은 고딕 Semilight" panose="020B0502040204020203" pitchFamily="50" charset="-127"/>
              </a:rPr>
              <a:t>(</a:t>
            </a:r>
            <a:r>
              <a:rPr lang="ko-KR" altLang="en-US" sz="800" b="1" dirty="0" err="1">
                <a:solidFill>
                  <a:srgbClr val="4C4C4C"/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맑은 고딕 Semilight" panose="020B0502040204020203" pitchFamily="50" charset="-127"/>
              </a:rPr>
              <a:t>백렌탈</a:t>
            </a:r>
            <a:r>
              <a:rPr lang="en-US" altLang="ko-KR" sz="800" b="1" dirty="0">
                <a:solidFill>
                  <a:srgbClr val="4C4C4C"/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맑은 고딕 Semilight" panose="020B0502040204020203" pitchFamily="50" charset="-127"/>
              </a:rPr>
              <a:t>) – </a:t>
            </a:r>
            <a:r>
              <a:rPr lang="ko-KR" altLang="en-US" sz="800" b="1" dirty="0">
                <a:solidFill>
                  <a:srgbClr val="4C4C4C"/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맑은 고딕 Semilight" panose="020B0502040204020203" pitchFamily="50" charset="-127"/>
              </a:rPr>
              <a:t>김 </a:t>
            </a:r>
            <a:r>
              <a:rPr lang="en-US" altLang="ko-KR" sz="800" b="1" dirty="0">
                <a:solidFill>
                  <a:srgbClr val="4C4C4C"/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맑은 고딕 Semilight" panose="020B0502040204020203" pitchFamily="50" charset="-127"/>
              </a:rPr>
              <a:t>000</a:t>
            </a:r>
            <a:r>
              <a:rPr lang="ko-KR" altLang="en-US" sz="800" b="1" dirty="0">
                <a:solidFill>
                  <a:srgbClr val="4C4C4C"/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맑은 고딕 Semilight" panose="020B0502040204020203" pitchFamily="50" charset="-127"/>
              </a:rPr>
              <a:t>님</a:t>
            </a: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5CB35996-C8AA-67DE-8EB5-9BA12BE075E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5348" t="30202" r="15672" b="41677"/>
          <a:stretch/>
        </p:blipFill>
        <p:spPr>
          <a:xfrm>
            <a:off x="8610959" y="1285416"/>
            <a:ext cx="2584112" cy="2153653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39AEFEB1-79DD-65B2-673F-09C99A457A7A}"/>
              </a:ext>
            </a:extLst>
          </p:cNvPr>
          <p:cNvSpPr/>
          <p:nvPr/>
        </p:nvSpPr>
        <p:spPr>
          <a:xfrm>
            <a:off x="8820269" y="1420483"/>
            <a:ext cx="1650521" cy="29904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>
                <a:solidFill>
                  <a:schemeClr val="tx1"/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맑은 고딕 Semilight" panose="020B0502040204020203" pitchFamily="50" charset="-127"/>
              </a:rPr>
              <a:t>프로젝트 진행상황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0604E52-AAE6-C45A-CFFE-1828FD2BE56D}"/>
              </a:ext>
            </a:extLst>
          </p:cNvPr>
          <p:cNvSpPr/>
          <p:nvPr/>
        </p:nvSpPr>
        <p:spPr>
          <a:xfrm>
            <a:off x="8772464" y="1810559"/>
            <a:ext cx="2266376" cy="1577801"/>
          </a:xfrm>
          <a:prstGeom prst="rect">
            <a:avLst/>
          </a:prstGeom>
          <a:solidFill>
            <a:srgbClr val="FBF9FB"/>
          </a:solidFill>
          <a:ln>
            <a:solidFill>
              <a:srgbClr val="FBF9F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b="1" dirty="0">
              <a:solidFill>
                <a:srgbClr val="4C4C4C"/>
              </a:solidFill>
              <a:latin typeface="한컴 고딕" panose="02000500000000000000" pitchFamily="2" charset="-127"/>
              <a:ea typeface="한컴 고딕" panose="02000500000000000000" pitchFamily="2" charset="-127"/>
              <a:cs typeface="맑은 고딕 Semilight" panose="020B0502040204020203" pitchFamily="50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49F78802-FF79-2AD8-40A4-D60DA75AE1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20268" y="1810559"/>
            <a:ext cx="825261" cy="1011172"/>
          </a:xfrm>
          <a:prstGeom prst="rect">
            <a:avLst/>
          </a:prstGeom>
        </p:spPr>
      </p:pic>
      <p:sp>
        <p:nvSpPr>
          <p:cNvPr id="30" name="직사각형 29">
            <a:extLst>
              <a:ext uri="{FF2B5EF4-FFF2-40B4-BE49-F238E27FC236}">
                <a16:creationId xmlns:a16="http://schemas.microsoft.com/office/drawing/2014/main" id="{FE838816-15D3-1634-40AF-DFDF7E1306A5}"/>
              </a:ext>
            </a:extLst>
          </p:cNvPr>
          <p:cNvSpPr/>
          <p:nvPr/>
        </p:nvSpPr>
        <p:spPr>
          <a:xfrm>
            <a:off x="9198209" y="1842378"/>
            <a:ext cx="704806" cy="160468"/>
          </a:xfrm>
          <a:prstGeom prst="rect">
            <a:avLst/>
          </a:prstGeom>
          <a:solidFill>
            <a:srgbClr val="FBF9FB"/>
          </a:solidFill>
          <a:ln>
            <a:solidFill>
              <a:srgbClr val="FBF9F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b="1" dirty="0">
                <a:solidFill>
                  <a:srgbClr val="4C4C4C"/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맑은 고딕 Semilight" panose="020B0502040204020203" pitchFamily="50" charset="-127"/>
              </a:rPr>
              <a:t>상담완료</a:t>
            </a:r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65B608E9-152D-8EE4-1D99-D489F0AAEF3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8290" t="41902" r="77391" b="50000"/>
          <a:stretch/>
        </p:blipFill>
        <p:spPr>
          <a:xfrm>
            <a:off x="9852066" y="1787223"/>
            <a:ext cx="223850" cy="214284"/>
          </a:xfrm>
          <a:prstGeom prst="rect">
            <a:avLst/>
          </a:prstGeom>
        </p:spPr>
      </p:pic>
      <p:sp>
        <p:nvSpPr>
          <p:cNvPr id="33" name="직사각형 32">
            <a:extLst>
              <a:ext uri="{FF2B5EF4-FFF2-40B4-BE49-F238E27FC236}">
                <a16:creationId xmlns:a16="http://schemas.microsoft.com/office/drawing/2014/main" id="{3FB2AE00-4645-B58B-AF3C-7749FC009EBF}"/>
              </a:ext>
            </a:extLst>
          </p:cNvPr>
          <p:cNvSpPr/>
          <p:nvPr/>
        </p:nvSpPr>
        <p:spPr>
          <a:xfrm>
            <a:off x="9198209" y="2599459"/>
            <a:ext cx="704806" cy="160468"/>
          </a:xfrm>
          <a:prstGeom prst="rect">
            <a:avLst/>
          </a:prstGeom>
          <a:solidFill>
            <a:srgbClr val="FBF9FB"/>
          </a:solidFill>
          <a:ln>
            <a:solidFill>
              <a:srgbClr val="FBF9F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b="1" dirty="0">
                <a:solidFill>
                  <a:srgbClr val="4C4C4C"/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맑은 고딕 Semilight" panose="020B0502040204020203" pitchFamily="50" charset="-127"/>
              </a:rPr>
              <a:t>지급완료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54C568C8-3BDB-345B-14A5-1C5891C15F86}"/>
              </a:ext>
            </a:extLst>
          </p:cNvPr>
          <p:cNvSpPr/>
          <p:nvPr/>
        </p:nvSpPr>
        <p:spPr>
          <a:xfrm>
            <a:off x="9198209" y="2026182"/>
            <a:ext cx="704806" cy="160468"/>
          </a:xfrm>
          <a:prstGeom prst="rect">
            <a:avLst/>
          </a:prstGeom>
          <a:solidFill>
            <a:srgbClr val="FBF9FB"/>
          </a:solidFill>
          <a:ln>
            <a:solidFill>
              <a:srgbClr val="FBF9F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b="1" dirty="0">
                <a:solidFill>
                  <a:srgbClr val="4C4C4C"/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맑은 고딕 Semilight" panose="020B0502040204020203" pitchFamily="50" charset="-127"/>
              </a:rPr>
              <a:t>진행중</a:t>
            </a: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BEF6EE43-2BD4-A6B8-7532-741BC670DB1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8290" t="41902" r="77391" b="50000"/>
          <a:stretch/>
        </p:blipFill>
        <p:spPr>
          <a:xfrm>
            <a:off x="9852066" y="1980712"/>
            <a:ext cx="223850" cy="214284"/>
          </a:xfrm>
          <a:prstGeom prst="rect">
            <a:avLst/>
          </a:prstGeom>
        </p:spPr>
      </p:pic>
      <p:sp>
        <p:nvSpPr>
          <p:cNvPr id="39" name="직사각형 38">
            <a:extLst>
              <a:ext uri="{FF2B5EF4-FFF2-40B4-BE49-F238E27FC236}">
                <a16:creationId xmlns:a16="http://schemas.microsoft.com/office/drawing/2014/main" id="{A6249163-0165-B32E-F55C-4D46D4B5FA1E}"/>
              </a:ext>
            </a:extLst>
          </p:cNvPr>
          <p:cNvSpPr/>
          <p:nvPr/>
        </p:nvSpPr>
        <p:spPr>
          <a:xfrm>
            <a:off x="9198209" y="2217171"/>
            <a:ext cx="704806" cy="160468"/>
          </a:xfrm>
          <a:prstGeom prst="rect">
            <a:avLst/>
          </a:prstGeom>
          <a:solidFill>
            <a:srgbClr val="FBF9FB"/>
          </a:solidFill>
          <a:ln>
            <a:solidFill>
              <a:srgbClr val="FBF9F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b="1" dirty="0">
                <a:solidFill>
                  <a:srgbClr val="4C4C4C"/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맑은 고딕 Semilight" panose="020B0502040204020203" pitchFamily="50" charset="-127"/>
              </a:rPr>
              <a:t>피드백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968F09F7-DB7A-5F8E-126C-FC0026FA32F0}"/>
              </a:ext>
            </a:extLst>
          </p:cNvPr>
          <p:cNvSpPr/>
          <p:nvPr/>
        </p:nvSpPr>
        <p:spPr>
          <a:xfrm>
            <a:off x="9198209" y="2408416"/>
            <a:ext cx="704806" cy="160468"/>
          </a:xfrm>
          <a:prstGeom prst="rect">
            <a:avLst/>
          </a:prstGeom>
          <a:solidFill>
            <a:srgbClr val="FBF9FB"/>
          </a:solidFill>
          <a:ln>
            <a:solidFill>
              <a:srgbClr val="FBF9F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b="1" dirty="0">
                <a:solidFill>
                  <a:srgbClr val="4C4C4C"/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맑은 고딕 Semilight" panose="020B0502040204020203" pitchFamily="50" charset="-127"/>
              </a:rPr>
              <a:t>서류완료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883D7A3-DD1C-6514-68BB-B4E63DFD8F02}"/>
              </a:ext>
            </a:extLst>
          </p:cNvPr>
          <p:cNvSpPr/>
          <p:nvPr/>
        </p:nvSpPr>
        <p:spPr>
          <a:xfrm>
            <a:off x="10045657" y="1842502"/>
            <a:ext cx="507276" cy="139673"/>
          </a:xfrm>
          <a:prstGeom prst="rect">
            <a:avLst/>
          </a:prstGeom>
          <a:solidFill>
            <a:srgbClr val="FBF9FB"/>
          </a:solidFill>
          <a:ln>
            <a:solidFill>
              <a:srgbClr val="FBF9F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b="1" dirty="0">
                <a:solidFill>
                  <a:srgbClr val="4C4C4C"/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맑은 고딕 Semilight" panose="020B0502040204020203" pitchFamily="50" charset="-127"/>
              </a:rPr>
              <a:t>업로드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8B72FA23-FDC5-80BA-7FFC-8A5D4074FF07}"/>
              </a:ext>
            </a:extLst>
          </p:cNvPr>
          <p:cNvSpPr/>
          <p:nvPr/>
        </p:nvSpPr>
        <p:spPr>
          <a:xfrm>
            <a:off x="10045657" y="2033172"/>
            <a:ext cx="507276" cy="139673"/>
          </a:xfrm>
          <a:prstGeom prst="rect">
            <a:avLst/>
          </a:prstGeom>
          <a:solidFill>
            <a:srgbClr val="FBF9FB"/>
          </a:solidFill>
          <a:ln>
            <a:solidFill>
              <a:srgbClr val="FBF9F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b="1" dirty="0">
                <a:solidFill>
                  <a:srgbClr val="4C4C4C"/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맑은 고딕 Semilight" panose="020B0502040204020203" pitchFamily="50" charset="-127"/>
              </a:rPr>
              <a:t>업로드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2E173223-96E5-11E4-B411-A76660927478}"/>
              </a:ext>
            </a:extLst>
          </p:cNvPr>
          <p:cNvSpPr/>
          <p:nvPr/>
        </p:nvSpPr>
        <p:spPr>
          <a:xfrm>
            <a:off x="10627620" y="1870370"/>
            <a:ext cx="615255" cy="50908"/>
          </a:xfrm>
          <a:prstGeom prst="rect">
            <a:avLst/>
          </a:prstGeom>
          <a:solidFill>
            <a:srgbClr val="FBF9FB"/>
          </a:solidFill>
          <a:ln>
            <a:solidFill>
              <a:srgbClr val="FBF9F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b="1" dirty="0">
                <a:solidFill>
                  <a:srgbClr val="FF0000"/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맑은 고딕 Semilight" panose="020B0502040204020203" pitchFamily="50" charset="-127"/>
              </a:rPr>
              <a:t>N</a:t>
            </a:r>
            <a:r>
              <a:rPr lang="ko-KR" altLang="en-US" sz="700" b="1" dirty="0">
                <a:solidFill>
                  <a:srgbClr val="4C4C4C"/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맑은 고딕 Semilight" panose="020B0502040204020203" pitchFamily="50" charset="-127"/>
              </a:rPr>
              <a:t>보완요청</a:t>
            </a:r>
          </a:p>
        </p:txBody>
      </p:sp>
      <p:pic>
        <p:nvPicPr>
          <p:cNvPr id="44" name="그림 43">
            <a:extLst>
              <a:ext uri="{FF2B5EF4-FFF2-40B4-BE49-F238E27FC236}">
                <a16:creationId xmlns:a16="http://schemas.microsoft.com/office/drawing/2014/main" id="{D456AF23-B4DB-28D1-E9D7-F1CB5B18090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490169" y="1750676"/>
            <a:ext cx="234962" cy="292115"/>
          </a:xfrm>
          <a:prstGeom prst="rect">
            <a:avLst/>
          </a:prstGeom>
        </p:spPr>
      </p:pic>
      <p:sp>
        <p:nvSpPr>
          <p:cNvPr id="47" name="직사각형 46">
            <a:extLst>
              <a:ext uri="{FF2B5EF4-FFF2-40B4-BE49-F238E27FC236}">
                <a16:creationId xmlns:a16="http://schemas.microsoft.com/office/drawing/2014/main" id="{07F599B4-5069-6E61-0EEA-582F1F9CDDE1}"/>
              </a:ext>
            </a:extLst>
          </p:cNvPr>
          <p:cNvSpPr/>
          <p:nvPr/>
        </p:nvSpPr>
        <p:spPr>
          <a:xfrm>
            <a:off x="10692141" y="2036264"/>
            <a:ext cx="539963" cy="98416"/>
          </a:xfrm>
          <a:prstGeom prst="rect">
            <a:avLst/>
          </a:prstGeom>
          <a:solidFill>
            <a:srgbClr val="FBF9FB"/>
          </a:solidFill>
          <a:ln>
            <a:solidFill>
              <a:srgbClr val="FBF9F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b="1">
                <a:solidFill>
                  <a:srgbClr val="4C4C4C"/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맑은 고딕 Semilight" panose="020B0502040204020203" pitchFamily="50" charset="-127"/>
              </a:rPr>
              <a:t>보완요청</a:t>
            </a:r>
            <a:endParaRPr lang="ko-KR" altLang="en-US" sz="700" b="1" dirty="0">
              <a:solidFill>
                <a:srgbClr val="4C4C4C"/>
              </a:solidFill>
              <a:latin typeface="한컴 고딕" panose="02000500000000000000" pitchFamily="2" charset="-127"/>
              <a:ea typeface="한컴 고딕" panose="02000500000000000000" pitchFamily="2" charset="-127"/>
              <a:cs typeface="맑은 고딕 Semilight" panose="020B0502040204020203" pitchFamily="50" charset="-127"/>
            </a:endParaRP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821CD987-DBAF-31C2-1451-C67D8C06892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490169" y="1955518"/>
            <a:ext cx="234962" cy="292115"/>
          </a:xfrm>
          <a:prstGeom prst="rect">
            <a:avLst/>
          </a:prstGeom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7B272DD8-F735-4817-4B3B-356EFDB078A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8290" t="41902" r="77391" b="50000"/>
          <a:stretch/>
        </p:blipFill>
        <p:spPr>
          <a:xfrm>
            <a:off x="9852066" y="2175065"/>
            <a:ext cx="223850" cy="214284"/>
          </a:xfrm>
          <a:prstGeom prst="rect">
            <a:avLst/>
          </a:prstGeom>
        </p:spPr>
      </p:pic>
      <p:sp>
        <p:nvSpPr>
          <p:cNvPr id="49" name="직사각형 48">
            <a:extLst>
              <a:ext uri="{FF2B5EF4-FFF2-40B4-BE49-F238E27FC236}">
                <a16:creationId xmlns:a16="http://schemas.microsoft.com/office/drawing/2014/main" id="{87A056D1-094D-69B6-04B4-B52342420909}"/>
              </a:ext>
            </a:extLst>
          </p:cNvPr>
          <p:cNvSpPr/>
          <p:nvPr/>
        </p:nvSpPr>
        <p:spPr>
          <a:xfrm>
            <a:off x="10045657" y="2227525"/>
            <a:ext cx="507276" cy="139673"/>
          </a:xfrm>
          <a:prstGeom prst="rect">
            <a:avLst/>
          </a:prstGeom>
          <a:solidFill>
            <a:srgbClr val="FBF9FB"/>
          </a:solidFill>
          <a:ln>
            <a:solidFill>
              <a:srgbClr val="FBF9F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b="1" dirty="0">
                <a:solidFill>
                  <a:srgbClr val="4C4C4C"/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맑은 고딕 Semilight" panose="020B0502040204020203" pitchFamily="50" charset="-127"/>
              </a:rPr>
              <a:t>업로드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4322B260-C145-D119-13DC-E7F653345EA6}"/>
              </a:ext>
            </a:extLst>
          </p:cNvPr>
          <p:cNvSpPr/>
          <p:nvPr/>
        </p:nvSpPr>
        <p:spPr>
          <a:xfrm>
            <a:off x="10633005" y="2245554"/>
            <a:ext cx="529192" cy="109356"/>
          </a:xfrm>
          <a:prstGeom prst="rect">
            <a:avLst/>
          </a:prstGeom>
          <a:solidFill>
            <a:srgbClr val="FBF9FB"/>
          </a:solidFill>
          <a:ln>
            <a:solidFill>
              <a:srgbClr val="FBF9F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b="1">
                <a:solidFill>
                  <a:srgbClr val="4C4C4C"/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맑은 고딕 Semilight" panose="020B0502040204020203" pitchFamily="50" charset="-127"/>
              </a:rPr>
              <a:t>보완요청</a:t>
            </a:r>
            <a:endParaRPr lang="ko-KR" altLang="en-US" sz="700" b="1" dirty="0">
              <a:solidFill>
                <a:srgbClr val="4C4C4C"/>
              </a:solidFill>
              <a:latin typeface="한컴 고딕" panose="02000500000000000000" pitchFamily="2" charset="-127"/>
              <a:ea typeface="한컴 고딕" panose="02000500000000000000" pitchFamily="2" charset="-127"/>
              <a:cs typeface="맑은 고딕 Semilight" panose="020B0502040204020203" pitchFamily="50" charset="-127"/>
            </a:endParaRPr>
          </a:p>
        </p:txBody>
      </p:sp>
      <p:pic>
        <p:nvPicPr>
          <p:cNvPr id="50" name="그림 49">
            <a:extLst>
              <a:ext uri="{FF2B5EF4-FFF2-40B4-BE49-F238E27FC236}">
                <a16:creationId xmlns:a16="http://schemas.microsoft.com/office/drawing/2014/main" id="{427616D2-415D-4A8B-7BD7-F3E85F7E40D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490169" y="2168921"/>
            <a:ext cx="234962" cy="292115"/>
          </a:xfrm>
          <a:prstGeom prst="rect">
            <a:avLst/>
          </a:prstGeom>
        </p:spPr>
      </p:pic>
      <p:sp>
        <p:nvSpPr>
          <p:cNvPr id="52" name="직사각형 51">
            <a:extLst>
              <a:ext uri="{FF2B5EF4-FFF2-40B4-BE49-F238E27FC236}">
                <a16:creationId xmlns:a16="http://schemas.microsoft.com/office/drawing/2014/main" id="{8808FCC8-BC6F-BD60-5946-6A0EC40C3D47}"/>
              </a:ext>
            </a:extLst>
          </p:cNvPr>
          <p:cNvSpPr/>
          <p:nvPr/>
        </p:nvSpPr>
        <p:spPr>
          <a:xfrm>
            <a:off x="8820268" y="2965141"/>
            <a:ext cx="2177932" cy="299049"/>
          </a:xfrm>
          <a:prstGeom prst="rect">
            <a:avLst/>
          </a:prstGeom>
          <a:solidFill>
            <a:srgbClr val="FFFFFF"/>
          </a:solidFill>
          <a:ln>
            <a:solidFill>
              <a:srgbClr val="FBF9F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>
                <a:solidFill>
                  <a:schemeClr val="tx1"/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맑은 고딕 Semilight" panose="020B0502040204020203" pitchFamily="50" charset="-127"/>
              </a:rPr>
              <a:t>현재 미지급입니다</a:t>
            </a:r>
            <a:r>
              <a:rPr lang="en-US" altLang="ko-KR" sz="1000" b="1" dirty="0">
                <a:solidFill>
                  <a:schemeClr val="tx1"/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맑은 고딕 Semilight" panose="020B0502040204020203" pitchFamily="50" charset="-127"/>
              </a:rPr>
              <a:t>.</a:t>
            </a:r>
            <a:endParaRPr lang="ko-KR" altLang="en-US" sz="1000" b="1" dirty="0">
              <a:solidFill>
                <a:schemeClr val="tx1"/>
              </a:solidFill>
              <a:latin typeface="한컴 고딕" panose="02000500000000000000" pitchFamily="2" charset="-127"/>
              <a:ea typeface="한컴 고딕" panose="02000500000000000000" pitchFamily="2" charset="-127"/>
              <a:cs typeface="맑은 고딕 Semilight" panose="020B0502040204020203" pitchFamily="50" charset="-127"/>
            </a:endParaRPr>
          </a:p>
        </p:txBody>
      </p:sp>
      <p:pic>
        <p:nvPicPr>
          <p:cNvPr id="54" name="그림 53">
            <a:extLst>
              <a:ext uri="{FF2B5EF4-FFF2-40B4-BE49-F238E27FC236}">
                <a16:creationId xmlns:a16="http://schemas.microsoft.com/office/drawing/2014/main" id="{48E9B5DE-4171-A210-7187-1E80A2A8D1F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695266" y="92213"/>
            <a:ext cx="1469336" cy="350306"/>
          </a:xfrm>
          <a:prstGeom prst="rect">
            <a:avLst/>
          </a:prstGeom>
        </p:spPr>
      </p:pic>
      <p:sp>
        <p:nvSpPr>
          <p:cNvPr id="55" name="직사각형 54">
            <a:extLst>
              <a:ext uri="{FF2B5EF4-FFF2-40B4-BE49-F238E27FC236}">
                <a16:creationId xmlns:a16="http://schemas.microsoft.com/office/drawing/2014/main" id="{25B717CA-D2B9-061A-C028-CE2C804BBE94}"/>
              </a:ext>
            </a:extLst>
          </p:cNvPr>
          <p:cNvSpPr/>
          <p:nvPr/>
        </p:nvSpPr>
        <p:spPr>
          <a:xfrm>
            <a:off x="10503925" y="156450"/>
            <a:ext cx="577120" cy="220599"/>
          </a:xfrm>
          <a:prstGeom prst="rect">
            <a:avLst/>
          </a:prstGeom>
          <a:solidFill>
            <a:srgbClr val="EBE2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b="1" dirty="0">
                <a:solidFill>
                  <a:srgbClr val="4C4C4C"/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맑은 고딕 Semilight" panose="020B0502040204020203" pitchFamily="50" charset="-127"/>
              </a:rPr>
              <a:t>자료다운</a:t>
            </a:r>
          </a:p>
        </p:txBody>
      </p:sp>
      <p:pic>
        <p:nvPicPr>
          <p:cNvPr id="56" name="그림 55">
            <a:extLst>
              <a:ext uri="{FF2B5EF4-FFF2-40B4-BE49-F238E27FC236}">
                <a16:creationId xmlns:a16="http://schemas.microsoft.com/office/drawing/2014/main" id="{7843F991-E0D0-27A6-A006-31E263EDC56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987" t="30160" r="34354" b="41638"/>
          <a:stretch/>
        </p:blipFill>
        <p:spPr>
          <a:xfrm>
            <a:off x="3356275" y="3562710"/>
            <a:ext cx="5112588" cy="2153654"/>
          </a:xfrm>
          <a:prstGeom prst="rect">
            <a:avLst/>
          </a:prstGeom>
        </p:spPr>
      </p:pic>
      <p:pic>
        <p:nvPicPr>
          <p:cNvPr id="57" name="그림 56">
            <a:extLst>
              <a:ext uri="{FF2B5EF4-FFF2-40B4-BE49-F238E27FC236}">
                <a16:creationId xmlns:a16="http://schemas.microsoft.com/office/drawing/2014/main" id="{EB9F2E21-7BC9-4484-5801-4B3B0F7CE7B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5348" t="30202" r="15672" b="41677"/>
          <a:stretch/>
        </p:blipFill>
        <p:spPr>
          <a:xfrm>
            <a:off x="8610959" y="3535707"/>
            <a:ext cx="2584112" cy="2153653"/>
          </a:xfrm>
          <a:prstGeom prst="rect">
            <a:avLst/>
          </a:prstGeom>
        </p:spPr>
      </p:pic>
      <p:sp>
        <p:nvSpPr>
          <p:cNvPr id="58" name="직사각형 57">
            <a:extLst>
              <a:ext uri="{FF2B5EF4-FFF2-40B4-BE49-F238E27FC236}">
                <a16:creationId xmlns:a16="http://schemas.microsoft.com/office/drawing/2014/main" id="{3AF7ACE5-90E7-C9C4-FE92-466BBCF4F054}"/>
              </a:ext>
            </a:extLst>
          </p:cNvPr>
          <p:cNvSpPr/>
          <p:nvPr/>
        </p:nvSpPr>
        <p:spPr>
          <a:xfrm>
            <a:off x="3600569" y="3715163"/>
            <a:ext cx="3271338" cy="299049"/>
          </a:xfrm>
          <a:prstGeom prst="rect">
            <a:avLst/>
          </a:prstGeom>
          <a:solidFill>
            <a:srgbClr val="FFFFFF"/>
          </a:solidFill>
          <a:ln>
            <a:solidFill>
              <a:srgbClr val="FBF9F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>
                <a:solidFill>
                  <a:schemeClr val="tx1"/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맑은 고딕 Semilight" panose="020B0502040204020203" pitchFamily="50" charset="-127"/>
              </a:rPr>
              <a:t>나의 실적  </a:t>
            </a:r>
            <a:r>
              <a:rPr lang="ko-KR" altLang="en-US" sz="700" b="1" dirty="0">
                <a:solidFill>
                  <a:schemeClr val="bg2">
                    <a:lumMod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맑은 고딕 Semilight" panose="020B0502040204020203" pitchFamily="50" charset="-127"/>
              </a:rPr>
              <a:t>실적달성시 반영은 몇일정도 시간이 소요됩니다</a:t>
            </a:r>
            <a:r>
              <a:rPr lang="en-US" altLang="ko-KR" sz="700" b="1" dirty="0">
                <a:solidFill>
                  <a:schemeClr val="bg2">
                    <a:lumMod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맑은 고딕 Semilight" panose="020B0502040204020203" pitchFamily="50" charset="-127"/>
              </a:rPr>
              <a:t>. </a:t>
            </a:r>
            <a:r>
              <a:rPr lang="ko-KR" altLang="en-US" sz="700" b="1" dirty="0" err="1">
                <a:solidFill>
                  <a:schemeClr val="bg2">
                    <a:lumMod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맑은 고딕 Semilight" panose="020B0502040204020203" pitchFamily="50" charset="-127"/>
              </a:rPr>
              <a:t>최근업데이트</a:t>
            </a:r>
            <a:r>
              <a:rPr lang="ko-KR" altLang="en-US" sz="700" b="1" dirty="0">
                <a:solidFill>
                  <a:schemeClr val="bg2">
                    <a:lumMod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맑은 고딕 Semilight" panose="020B0502040204020203" pitchFamily="50" charset="-127"/>
              </a:rPr>
              <a:t> 일</a:t>
            </a:r>
            <a:endParaRPr lang="ko-KR" altLang="en-US" sz="1000" b="1" dirty="0">
              <a:solidFill>
                <a:schemeClr val="bg2">
                  <a:lumMod val="50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  <a:cs typeface="맑은 고딕 Semilight" panose="020B0502040204020203" pitchFamily="50" charset="-127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17C65098-DDD1-04FE-BF09-4DC5A6C73382}"/>
              </a:ext>
            </a:extLst>
          </p:cNvPr>
          <p:cNvSpPr/>
          <p:nvPr/>
        </p:nvSpPr>
        <p:spPr>
          <a:xfrm>
            <a:off x="3562493" y="4036540"/>
            <a:ext cx="4700151" cy="1580352"/>
          </a:xfrm>
          <a:prstGeom prst="rect">
            <a:avLst/>
          </a:prstGeom>
          <a:solidFill>
            <a:srgbClr val="FBF9FB"/>
          </a:solidFill>
          <a:ln>
            <a:solidFill>
              <a:srgbClr val="FBF9F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b="1" dirty="0">
              <a:solidFill>
                <a:srgbClr val="4C4C4C"/>
              </a:solidFill>
              <a:latin typeface="한컴 고딕" panose="02000500000000000000" pitchFamily="2" charset="-127"/>
              <a:ea typeface="한컴 고딕" panose="02000500000000000000" pitchFamily="2" charset="-127"/>
              <a:cs typeface="맑은 고딕 Semilight" panose="020B0502040204020203" pitchFamily="50" charset="-127"/>
            </a:endParaRPr>
          </a:p>
        </p:txBody>
      </p:sp>
      <p:pic>
        <p:nvPicPr>
          <p:cNvPr id="61" name="그림 60">
            <a:extLst>
              <a:ext uri="{FF2B5EF4-FFF2-40B4-BE49-F238E27FC236}">
                <a16:creationId xmlns:a16="http://schemas.microsoft.com/office/drawing/2014/main" id="{00260224-33B0-0364-B606-52E5569C016B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3343" t="7652" r="5400" b="6477"/>
          <a:stretch/>
        </p:blipFill>
        <p:spPr>
          <a:xfrm>
            <a:off x="3680171" y="4077414"/>
            <a:ext cx="1059204" cy="655722"/>
          </a:xfrm>
          <a:prstGeom prst="rect">
            <a:avLst/>
          </a:prstGeom>
        </p:spPr>
      </p:pic>
      <p:sp>
        <p:nvSpPr>
          <p:cNvPr id="62" name="직사각형 61">
            <a:extLst>
              <a:ext uri="{FF2B5EF4-FFF2-40B4-BE49-F238E27FC236}">
                <a16:creationId xmlns:a16="http://schemas.microsoft.com/office/drawing/2014/main" id="{2B35CE14-178B-A0DF-99E1-F6976B3388A3}"/>
              </a:ext>
            </a:extLst>
          </p:cNvPr>
          <p:cNvSpPr/>
          <p:nvPr/>
        </p:nvSpPr>
        <p:spPr>
          <a:xfrm>
            <a:off x="8820268" y="3963530"/>
            <a:ext cx="2218572" cy="1182436"/>
          </a:xfrm>
          <a:prstGeom prst="rect">
            <a:avLst/>
          </a:prstGeom>
          <a:solidFill>
            <a:srgbClr val="FBF9FB"/>
          </a:solidFill>
          <a:ln>
            <a:solidFill>
              <a:srgbClr val="FBF9F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800" b="1" dirty="0">
                <a:solidFill>
                  <a:srgbClr val="4C4C4C"/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맑은 고딕 Semilight" panose="020B0502040204020203" pitchFamily="50" charset="-127"/>
              </a:rPr>
              <a:t>실적 수수료 </a:t>
            </a:r>
            <a:r>
              <a:rPr lang="en-US" altLang="ko-KR" sz="800" b="1" dirty="0">
                <a:solidFill>
                  <a:srgbClr val="4C4C4C"/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맑은 고딕 Semilight" panose="020B0502040204020203" pitchFamily="50" charset="-127"/>
              </a:rPr>
              <a:t>:  0000</a:t>
            </a:r>
            <a:r>
              <a:rPr lang="ko-KR" altLang="en-US" sz="800" b="1" dirty="0">
                <a:solidFill>
                  <a:srgbClr val="4C4C4C"/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맑은 고딕 Semilight" panose="020B0502040204020203" pitchFamily="50" charset="-127"/>
              </a:rPr>
              <a:t>원</a:t>
            </a:r>
            <a:endParaRPr lang="en-US" altLang="ko-KR" sz="800" b="1" dirty="0">
              <a:solidFill>
                <a:srgbClr val="4C4C4C"/>
              </a:solidFill>
              <a:latin typeface="한컴 고딕" panose="02000500000000000000" pitchFamily="2" charset="-127"/>
              <a:ea typeface="한컴 고딕" panose="02000500000000000000" pitchFamily="2" charset="-127"/>
              <a:cs typeface="맑은 고딕 Semilight" panose="020B0502040204020203" pitchFamily="50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800" b="1" dirty="0" err="1">
                <a:solidFill>
                  <a:srgbClr val="4C4C4C"/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맑은 고딕 Semilight" panose="020B0502040204020203" pitchFamily="50" charset="-127"/>
              </a:rPr>
              <a:t>오버라이딩</a:t>
            </a:r>
            <a:r>
              <a:rPr lang="ko-KR" altLang="en-US" sz="800" b="1" dirty="0">
                <a:solidFill>
                  <a:srgbClr val="4C4C4C"/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맑은 고딕 Semilight" panose="020B0502040204020203" pitchFamily="50" charset="-127"/>
              </a:rPr>
              <a:t>  </a:t>
            </a:r>
            <a:r>
              <a:rPr lang="en-US" altLang="ko-KR" sz="800" b="1" dirty="0">
                <a:solidFill>
                  <a:srgbClr val="4C4C4C"/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맑은 고딕 Semilight" panose="020B0502040204020203" pitchFamily="50" charset="-127"/>
              </a:rPr>
              <a:t>:  0000</a:t>
            </a:r>
            <a:r>
              <a:rPr lang="ko-KR" altLang="en-US" sz="800" b="1" dirty="0">
                <a:solidFill>
                  <a:srgbClr val="4C4C4C"/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맑은 고딕 Semilight" panose="020B0502040204020203" pitchFamily="50" charset="-127"/>
              </a:rPr>
              <a:t>원</a:t>
            </a:r>
            <a:endParaRPr lang="en-US" altLang="ko-KR" sz="800" b="1" dirty="0">
              <a:solidFill>
                <a:srgbClr val="4C4C4C"/>
              </a:solidFill>
              <a:latin typeface="한컴 고딕" panose="02000500000000000000" pitchFamily="2" charset="-127"/>
              <a:ea typeface="한컴 고딕" panose="02000500000000000000" pitchFamily="2" charset="-127"/>
              <a:cs typeface="맑은 고딕 Semilight" panose="020B0502040204020203" pitchFamily="50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800" b="1" dirty="0">
                <a:solidFill>
                  <a:srgbClr val="4C4C4C"/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맑은 고딕 Semilight" panose="020B0502040204020203" pitchFamily="50" charset="-127"/>
              </a:rPr>
              <a:t>인 센 티 </a:t>
            </a:r>
            <a:r>
              <a:rPr lang="ko-KR" altLang="en-US" sz="800" b="1" dirty="0" err="1">
                <a:solidFill>
                  <a:srgbClr val="4C4C4C"/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맑은 고딕 Semilight" panose="020B0502040204020203" pitchFamily="50" charset="-127"/>
              </a:rPr>
              <a:t>브</a:t>
            </a:r>
            <a:r>
              <a:rPr lang="ko-KR" altLang="en-US" sz="800" b="1" dirty="0">
                <a:solidFill>
                  <a:srgbClr val="4C4C4C"/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맑은 고딕 Semilight" panose="020B0502040204020203" pitchFamily="50" charset="-127"/>
              </a:rPr>
              <a:t>   </a:t>
            </a:r>
            <a:r>
              <a:rPr lang="en-US" altLang="ko-KR" sz="800" b="1" dirty="0">
                <a:solidFill>
                  <a:srgbClr val="4C4C4C"/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맑은 고딕 Semilight" panose="020B0502040204020203" pitchFamily="50" charset="-127"/>
              </a:rPr>
              <a:t>:  0000</a:t>
            </a:r>
            <a:r>
              <a:rPr lang="ko-KR" altLang="en-US" sz="800" b="1" dirty="0">
                <a:solidFill>
                  <a:srgbClr val="4C4C4C"/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맑은 고딕 Semilight" panose="020B0502040204020203" pitchFamily="50" charset="-127"/>
              </a:rPr>
              <a:t>원</a:t>
            </a:r>
            <a:endParaRPr lang="en-US" altLang="ko-KR" sz="800" b="1" dirty="0">
              <a:solidFill>
                <a:srgbClr val="4C4C4C"/>
              </a:solidFill>
              <a:latin typeface="한컴 고딕" panose="02000500000000000000" pitchFamily="2" charset="-127"/>
              <a:ea typeface="한컴 고딕" panose="02000500000000000000" pitchFamily="2" charset="-127"/>
              <a:cs typeface="맑은 고딕 Semilight" panose="020B0502040204020203" pitchFamily="50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800" b="1" dirty="0">
                <a:solidFill>
                  <a:srgbClr val="4C4C4C"/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맑은 고딕 Semilight" panose="020B0502040204020203" pitchFamily="50" charset="-127"/>
              </a:rPr>
              <a:t>상   여   금   </a:t>
            </a:r>
            <a:r>
              <a:rPr lang="en-US" altLang="ko-KR" sz="800" b="1" dirty="0">
                <a:solidFill>
                  <a:srgbClr val="4C4C4C"/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맑은 고딕 Semilight" panose="020B0502040204020203" pitchFamily="50" charset="-127"/>
              </a:rPr>
              <a:t>:  0000</a:t>
            </a:r>
            <a:r>
              <a:rPr lang="ko-KR" altLang="en-US" sz="800" b="1" dirty="0">
                <a:solidFill>
                  <a:srgbClr val="4C4C4C"/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맑은 고딕 Semilight" panose="020B0502040204020203" pitchFamily="50" charset="-127"/>
              </a:rPr>
              <a:t>원</a:t>
            </a:r>
            <a:endParaRPr lang="en-US" altLang="ko-KR" sz="800" b="1" dirty="0">
              <a:solidFill>
                <a:srgbClr val="4C4C4C"/>
              </a:solidFill>
              <a:latin typeface="한컴 고딕" panose="02000500000000000000" pitchFamily="2" charset="-127"/>
              <a:ea typeface="한컴 고딕" panose="02000500000000000000" pitchFamily="2" charset="-127"/>
              <a:cs typeface="맑은 고딕 Semilight" panose="020B0502040204020203" pitchFamily="50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800" b="1" dirty="0">
                <a:solidFill>
                  <a:srgbClr val="4C4C4C"/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맑은 고딕 Semilight" panose="020B0502040204020203" pitchFamily="50" charset="-127"/>
              </a:rPr>
              <a:t>승급축하금  </a:t>
            </a:r>
            <a:r>
              <a:rPr lang="en-US" altLang="ko-KR" sz="800" b="1" dirty="0">
                <a:solidFill>
                  <a:srgbClr val="4C4C4C"/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맑은 고딕 Semilight" panose="020B0502040204020203" pitchFamily="50" charset="-127"/>
              </a:rPr>
              <a:t>:  0000</a:t>
            </a:r>
            <a:r>
              <a:rPr lang="ko-KR" altLang="en-US" sz="800" b="1" dirty="0">
                <a:solidFill>
                  <a:srgbClr val="4C4C4C"/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맑은 고딕 Semilight" panose="020B0502040204020203" pitchFamily="50" charset="-127"/>
              </a:rPr>
              <a:t>원</a:t>
            </a:r>
            <a:endParaRPr lang="en-US" altLang="ko-KR" sz="800" b="1" dirty="0">
              <a:solidFill>
                <a:srgbClr val="4C4C4C"/>
              </a:solidFill>
              <a:latin typeface="한컴 고딕" panose="02000500000000000000" pitchFamily="2" charset="-127"/>
              <a:ea typeface="한컴 고딕" panose="02000500000000000000" pitchFamily="2" charset="-127"/>
              <a:cs typeface="맑은 고딕 Semilight" panose="020B0502040204020203" pitchFamily="50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800" b="1" dirty="0">
                <a:solidFill>
                  <a:srgbClr val="4C4C4C"/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맑은 고딕 Semilight" panose="020B0502040204020203" pitchFamily="50" charset="-127"/>
              </a:rPr>
              <a:t>환           수  </a:t>
            </a:r>
            <a:r>
              <a:rPr lang="en-US" altLang="ko-KR" sz="800" b="1" dirty="0">
                <a:solidFill>
                  <a:srgbClr val="4C4C4C"/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맑은 고딕 Semilight" panose="020B0502040204020203" pitchFamily="50" charset="-127"/>
              </a:rPr>
              <a:t>:  0000</a:t>
            </a:r>
            <a:r>
              <a:rPr lang="ko-KR" altLang="en-US" sz="800" b="1" dirty="0">
                <a:solidFill>
                  <a:srgbClr val="4C4C4C"/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맑은 고딕 Semilight" panose="020B0502040204020203" pitchFamily="50" charset="-127"/>
              </a:rPr>
              <a:t>원</a:t>
            </a:r>
          </a:p>
        </p:txBody>
      </p:sp>
      <p:pic>
        <p:nvPicPr>
          <p:cNvPr id="66" name="그림 65">
            <a:extLst>
              <a:ext uri="{FF2B5EF4-FFF2-40B4-BE49-F238E27FC236}">
                <a16:creationId xmlns:a16="http://schemas.microsoft.com/office/drawing/2014/main" id="{1054754A-5319-E451-24D7-1AEAE692ECE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80171" y="4872804"/>
            <a:ext cx="1107734" cy="668324"/>
          </a:xfrm>
          <a:prstGeom prst="rect">
            <a:avLst/>
          </a:prstGeom>
        </p:spPr>
      </p:pic>
      <p:sp>
        <p:nvSpPr>
          <p:cNvPr id="67" name="직사각형 66">
            <a:extLst>
              <a:ext uri="{FF2B5EF4-FFF2-40B4-BE49-F238E27FC236}">
                <a16:creationId xmlns:a16="http://schemas.microsoft.com/office/drawing/2014/main" id="{E3C98968-F57A-378B-0691-83C070CD493F}"/>
              </a:ext>
            </a:extLst>
          </p:cNvPr>
          <p:cNvSpPr/>
          <p:nvPr/>
        </p:nvSpPr>
        <p:spPr>
          <a:xfrm>
            <a:off x="3721856" y="4847501"/>
            <a:ext cx="1754384" cy="673580"/>
          </a:xfrm>
          <a:prstGeom prst="rect">
            <a:avLst/>
          </a:prstGeom>
          <a:solidFill>
            <a:srgbClr val="FBF9FB"/>
          </a:solidFill>
          <a:ln>
            <a:solidFill>
              <a:srgbClr val="FBF9F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b="1" dirty="0">
                <a:solidFill>
                  <a:srgbClr val="4C4C4C"/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맑은 고딕 Semilight" panose="020B0502040204020203" pitchFamily="50" charset="-127"/>
              </a:rPr>
              <a:t>현재 진행 실적금액  </a:t>
            </a:r>
            <a:r>
              <a:rPr lang="en-US" altLang="ko-KR" sz="800" b="1" dirty="0">
                <a:solidFill>
                  <a:srgbClr val="4C4C4C"/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맑은 고딕 Semilight" panose="020B0502040204020203" pitchFamily="50" charset="-127"/>
              </a:rPr>
              <a:t>: 00000</a:t>
            </a:r>
            <a:r>
              <a:rPr lang="ko-KR" altLang="en-US" sz="800" b="1" dirty="0">
                <a:solidFill>
                  <a:srgbClr val="4C4C4C"/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맑은 고딕 Semilight" panose="020B0502040204020203" pitchFamily="50" charset="-127"/>
              </a:rPr>
              <a:t>원</a:t>
            </a:r>
            <a:endParaRPr lang="en-US" altLang="ko-KR" sz="800" b="1" dirty="0">
              <a:solidFill>
                <a:srgbClr val="4C4C4C"/>
              </a:solidFill>
              <a:latin typeface="한컴 고딕" panose="02000500000000000000" pitchFamily="2" charset="-127"/>
              <a:ea typeface="한컴 고딕" panose="02000500000000000000" pitchFamily="2" charset="-127"/>
              <a:cs typeface="맑은 고딕 Semilight" panose="020B0502040204020203" pitchFamily="50" charset="-127"/>
            </a:endParaRPr>
          </a:p>
          <a:p>
            <a:endParaRPr lang="en-US" altLang="ko-KR" sz="800" b="1" dirty="0">
              <a:solidFill>
                <a:srgbClr val="4C4C4C"/>
              </a:solidFill>
              <a:latin typeface="한컴 고딕" panose="02000500000000000000" pitchFamily="2" charset="-127"/>
              <a:ea typeface="한컴 고딕" panose="02000500000000000000" pitchFamily="2" charset="-127"/>
              <a:cs typeface="맑은 고딕 Semilight" panose="020B0502040204020203" pitchFamily="50" charset="-127"/>
            </a:endParaRPr>
          </a:p>
          <a:p>
            <a:r>
              <a:rPr lang="ko-KR" altLang="en-US" sz="800" b="1" dirty="0">
                <a:solidFill>
                  <a:srgbClr val="4C4C4C"/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맑은 고딕 Semilight" panose="020B0502040204020203" pitchFamily="50" charset="-127"/>
              </a:rPr>
              <a:t>금월 달성 금액  </a:t>
            </a:r>
            <a:r>
              <a:rPr lang="en-US" altLang="ko-KR" sz="800" b="1" dirty="0">
                <a:solidFill>
                  <a:srgbClr val="4C4C4C"/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맑은 고딕 Semilight" panose="020B0502040204020203" pitchFamily="50" charset="-127"/>
              </a:rPr>
              <a:t>: 000000</a:t>
            </a:r>
            <a:r>
              <a:rPr lang="ko-KR" altLang="en-US" sz="800" b="1" dirty="0">
                <a:solidFill>
                  <a:srgbClr val="4C4C4C"/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맑은 고딕 Semilight" panose="020B0502040204020203" pitchFamily="50" charset="-127"/>
              </a:rPr>
              <a:t>원</a:t>
            </a:r>
            <a:endParaRPr lang="en-US" altLang="ko-KR" sz="800" b="1" dirty="0">
              <a:solidFill>
                <a:srgbClr val="4C4C4C"/>
              </a:solidFill>
              <a:latin typeface="한컴 고딕" panose="02000500000000000000" pitchFamily="2" charset="-127"/>
              <a:ea typeface="한컴 고딕" panose="02000500000000000000" pitchFamily="2" charset="-127"/>
              <a:cs typeface="맑은 고딕 Semilight" panose="020B0502040204020203" pitchFamily="50" charset="-127"/>
            </a:endParaRPr>
          </a:p>
          <a:p>
            <a:endParaRPr lang="en-US" altLang="ko-KR" sz="800" b="1" dirty="0">
              <a:solidFill>
                <a:srgbClr val="4C4C4C"/>
              </a:solidFill>
              <a:latin typeface="한컴 고딕" panose="02000500000000000000" pitchFamily="2" charset="-127"/>
              <a:ea typeface="한컴 고딕" panose="02000500000000000000" pitchFamily="2" charset="-127"/>
              <a:cs typeface="맑은 고딕 Semilight" panose="020B0502040204020203" pitchFamily="50" charset="-127"/>
            </a:endParaRPr>
          </a:p>
          <a:p>
            <a:r>
              <a:rPr lang="ko-KR" altLang="en-US" sz="800" b="1" dirty="0">
                <a:solidFill>
                  <a:srgbClr val="4C4C4C"/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맑은 고딕 Semilight" panose="020B0502040204020203" pitchFamily="50" charset="-127"/>
              </a:rPr>
              <a:t>전월대비 증감 </a:t>
            </a:r>
            <a:r>
              <a:rPr lang="en-US" altLang="ko-KR" sz="800" b="1" dirty="0">
                <a:solidFill>
                  <a:srgbClr val="4C4C4C"/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맑은 고딕 Semilight" panose="020B0502040204020203" pitchFamily="50" charset="-127"/>
              </a:rPr>
              <a:t>:  00%</a:t>
            </a:r>
            <a:endParaRPr lang="ko-KR" altLang="en-US" sz="800" b="1" dirty="0">
              <a:solidFill>
                <a:srgbClr val="4C4C4C"/>
              </a:solidFill>
              <a:latin typeface="한컴 고딕" panose="02000500000000000000" pitchFamily="2" charset="-127"/>
              <a:ea typeface="한컴 고딕" panose="02000500000000000000" pitchFamily="2" charset="-127"/>
              <a:cs typeface="맑은 고딕 Semilight" panose="020B0502040204020203" pitchFamily="50" charset="-127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B707CA6F-6D8B-80F0-D4CA-94E03BB9B491}"/>
              </a:ext>
            </a:extLst>
          </p:cNvPr>
          <p:cNvSpPr/>
          <p:nvPr/>
        </p:nvSpPr>
        <p:spPr>
          <a:xfrm>
            <a:off x="9198209" y="2810146"/>
            <a:ext cx="704806" cy="160468"/>
          </a:xfrm>
          <a:prstGeom prst="rect">
            <a:avLst/>
          </a:prstGeom>
          <a:solidFill>
            <a:srgbClr val="FBF9FB"/>
          </a:solidFill>
          <a:ln>
            <a:solidFill>
              <a:srgbClr val="FBF9F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b="1" dirty="0">
                <a:solidFill>
                  <a:srgbClr val="4C4C4C"/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맑은 고딕 Semilight" panose="020B0502040204020203" pitchFamily="50" charset="-127"/>
              </a:rPr>
              <a:t>보류</a:t>
            </a:r>
          </a:p>
        </p:txBody>
      </p:sp>
      <p:pic>
        <p:nvPicPr>
          <p:cNvPr id="69" name="그림 68">
            <a:extLst>
              <a:ext uri="{FF2B5EF4-FFF2-40B4-BE49-F238E27FC236}">
                <a16:creationId xmlns:a16="http://schemas.microsoft.com/office/drawing/2014/main" id="{0C9E76E9-1987-FFCB-9A4D-C663FC4AF3E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78624" r="56030" b="3340"/>
          <a:stretch/>
        </p:blipFill>
        <p:spPr>
          <a:xfrm>
            <a:off x="8820268" y="2812863"/>
            <a:ext cx="362865" cy="182378"/>
          </a:xfrm>
          <a:prstGeom prst="rect">
            <a:avLst/>
          </a:prstGeom>
        </p:spPr>
      </p:pic>
      <p:pic>
        <p:nvPicPr>
          <p:cNvPr id="70" name="그림 69">
            <a:extLst>
              <a:ext uri="{FF2B5EF4-FFF2-40B4-BE49-F238E27FC236}">
                <a16:creationId xmlns:a16="http://schemas.microsoft.com/office/drawing/2014/main" id="{908ED211-68B7-DA5E-E487-9BC1E1207E4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490169" y="2749203"/>
            <a:ext cx="234962" cy="292115"/>
          </a:xfrm>
          <a:prstGeom prst="rect">
            <a:avLst/>
          </a:prstGeom>
        </p:spPr>
      </p:pic>
      <p:sp>
        <p:nvSpPr>
          <p:cNvPr id="71" name="직사각형 70">
            <a:extLst>
              <a:ext uri="{FF2B5EF4-FFF2-40B4-BE49-F238E27FC236}">
                <a16:creationId xmlns:a16="http://schemas.microsoft.com/office/drawing/2014/main" id="{72130819-24A9-AF52-3B99-DB09AABD90F2}"/>
              </a:ext>
            </a:extLst>
          </p:cNvPr>
          <p:cNvSpPr/>
          <p:nvPr/>
        </p:nvSpPr>
        <p:spPr>
          <a:xfrm>
            <a:off x="10702912" y="2807807"/>
            <a:ext cx="539963" cy="145046"/>
          </a:xfrm>
          <a:prstGeom prst="rect">
            <a:avLst/>
          </a:prstGeom>
          <a:solidFill>
            <a:srgbClr val="FBF9FB"/>
          </a:solidFill>
          <a:ln>
            <a:solidFill>
              <a:srgbClr val="FBF9F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b="1">
                <a:solidFill>
                  <a:srgbClr val="4C4C4C"/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맑은 고딕 Semilight" panose="020B0502040204020203" pitchFamily="50" charset="-127"/>
              </a:rPr>
              <a:t>보완요청</a:t>
            </a:r>
            <a:endParaRPr lang="ko-KR" altLang="en-US" sz="700" b="1" dirty="0">
              <a:solidFill>
                <a:srgbClr val="4C4C4C"/>
              </a:solidFill>
              <a:latin typeface="한컴 고딕" panose="02000500000000000000" pitchFamily="2" charset="-127"/>
              <a:ea typeface="한컴 고딕" panose="02000500000000000000" pitchFamily="2" charset="-127"/>
              <a:cs typeface="맑은 고딕 Semilight" panose="020B0502040204020203" pitchFamily="50" charset="-127"/>
            </a:endParaRPr>
          </a:p>
        </p:txBody>
      </p:sp>
      <p:pic>
        <p:nvPicPr>
          <p:cNvPr id="73" name="그림 72">
            <a:extLst>
              <a:ext uri="{FF2B5EF4-FFF2-40B4-BE49-F238E27FC236}">
                <a16:creationId xmlns:a16="http://schemas.microsoft.com/office/drawing/2014/main" id="{AF807B7A-B069-FAD5-9320-4C0EF4B385E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283960" y="4079921"/>
            <a:ext cx="1023695" cy="653215"/>
          </a:xfrm>
          <a:prstGeom prst="rect">
            <a:avLst/>
          </a:prstGeom>
        </p:spPr>
      </p:pic>
      <p:sp>
        <p:nvSpPr>
          <p:cNvPr id="74" name="직사각형 73">
            <a:extLst>
              <a:ext uri="{FF2B5EF4-FFF2-40B4-BE49-F238E27FC236}">
                <a16:creationId xmlns:a16="http://schemas.microsoft.com/office/drawing/2014/main" id="{6E25C25A-720A-0EED-3BCA-8C829493204F}"/>
              </a:ext>
            </a:extLst>
          </p:cNvPr>
          <p:cNvSpPr/>
          <p:nvPr/>
        </p:nvSpPr>
        <p:spPr>
          <a:xfrm>
            <a:off x="6379888" y="4066609"/>
            <a:ext cx="1754384" cy="673580"/>
          </a:xfrm>
          <a:prstGeom prst="rect">
            <a:avLst/>
          </a:prstGeom>
          <a:solidFill>
            <a:srgbClr val="FBF9FB"/>
          </a:solidFill>
          <a:ln>
            <a:solidFill>
              <a:srgbClr val="FBF9F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b="1" dirty="0">
                <a:solidFill>
                  <a:srgbClr val="4C4C4C"/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맑은 고딕 Semilight" panose="020B0502040204020203" pitchFamily="50" charset="-127"/>
              </a:rPr>
              <a:t>월 누적 </a:t>
            </a:r>
            <a:r>
              <a:rPr lang="en-US" altLang="ko-KR" sz="800" b="1" dirty="0">
                <a:solidFill>
                  <a:srgbClr val="4C4C4C"/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맑은 고딕 Semilight" panose="020B0502040204020203" pitchFamily="50" charset="-127"/>
              </a:rPr>
              <a:t>1</a:t>
            </a:r>
            <a:r>
              <a:rPr lang="ko-KR" altLang="en-US" sz="800" b="1" dirty="0">
                <a:solidFill>
                  <a:srgbClr val="4C4C4C"/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맑은 고딕 Semilight" panose="020B0502040204020203" pitchFamily="50" charset="-127"/>
              </a:rPr>
              <a:t>억 달성 </a:t>
            </a:r>
            <a:r>
              <a:rPr lang="en-US" altLang="ko-KR" sz="800" b="1" dirty="0">
                <a:solidFill>
                  <a:srgbClr val="4C4C4C"/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맑은 고딕 Semilight" panose="020B0502040204020203" pitchFamily="50" charset="-127"/>
              </a:rPr>
              <a:t>: Pass or Fail</a:t>
            </a:r>
          </a:p>
          <a:p>
            <a:endParaRPr lang="en-US" altLang="ko-KR" sz="800" b="1" dirty="0">
              <a:solidFill>
                <a:srgbClr val="4C4C4C"/>
              </a:solidFill>
              <a:latin typeface="한컴 고딕" panose="02000500000000000000" pitchFamily="2" charset="-127"/>
              <a:ea typeface="한컴 고딕" panose="02000500000000000000" pitchFamily="2" charset="-127"/>
              <a:cs typeface="맑은 고딕 Semilight" panose="020B0502040204020203" pitchFamily="50" charset="-127"/>
            </a:endParaRPr>
          </a:p>
          <a:p>
            <a:r>
              <a:rPr lang="ko-KR" altLang="en-US" sz="800" b="1" dirty="0">
                <a:solidFill>
                  <a:srgbClr val="4C4C4C"/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맑은 고딕 Semilight" panose="020B0502040204020203" pitchFamily="50" charset="-127"/>
              </a:rPr>
              <a:t>월 누적 </a:t>
            </a:r>
            <a:r>
              <a:rPr lang="en-US" altLang="ko-KR" sz="800" b="1" dirty="0">
                <a:solidFill>
                  <a:srgbClr val="4C4C4C"/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맑은 고딕 Semilight" panose="020B0502040204020203" pitchFamily="50" charset="-127"/>
              </a:rPr>
              <a:t>2</a:t>
            </a:r>
            <a:r>
              <a:rPr lang="ko-KR" altLang="en-US" sz="800" b="1" dirty="0">
                <a:solidFill>
                  <a:srgbClr val="4C4C4C"/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맑은 고딕 Semilight" panose="020B0502040204020203" pitchFamily="50" charset="-127"/>
              </a:rPr>
              <a:t>억 달성 </a:t>
            </a:r>
            <a:r>
              <a:rPr lang="en-US" altLang="ko-KR" sz="800" b="1" dirty="0">
                <a:solidFill>
                  <a:srgbClr val="4C4C4C"/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맑은 고딕 Semilight" panose="020B0502040204020203" pitchFamily="50" charset="-127"/>
              </a:rPr>
              <a:t>: Pass or Fail</a:t>
            </a:r>
          </a:p>
          <a:p>
            <a:endParaRPr lang="en-US" altLang="ko-KR" sz="800" b="1" dirty="0">
              <a:solidFill>
                <a:srgbClr val="4C4C4C"/>
              </a:solidFill>
              <a:latin typeface="한컴 고딕" panose="02000500000000000000" pitchFamily="2" charset="-127"/>
              <a:ea typeface="한컴 고딕" panose="02000500000000000000" pitchFamily="2" charset="-127"/>
              <a:cs typeface="맑은 고딕 Semilight" panose="020B0502040204020203" pitchFamily="50" charset="-127"/>
            </a:endParaRPr>
          </a:p>
          <a:p>
            <a:r>
              <a:rPr lang="en-US" altLang="ko-KR" sz="800" b="1" dirty="0">
                <a:solidFill>
                  <a:srgbClr val="4C4C4C"/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맑은 고딕 Semilight" panose="020B0502040204020203" pitchFamily="50" charset="-127"/>
              </a:rPr>
              <a:t>3</a:t>
            </a:r>
            <a:r>
              <a:rPr lang="ko-KR" altLang="en-US" sz="800" b="1" dirty="0">
                <a:solidFill>
                  <a:srgbClr val="4C4C4C"/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맑은 고딕 Semilight" panose="020B0502040204020203" pitchFamily="50" charset="-127"/>
              </a:rPr>
              <a:t>개월 누적 </a:t>
            </a:r>
            <a:r>
              <a:rPr lang="en-US" altLang="ko-KR" sz="800" b="1" dirty="0">
                <a:solidFill>
                  <a:srgbClr val="4C4C4C"/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맑은 고딕 Semilight" panose="020B0502040204020203" pitchFamily="50" charset="-127"/>
              </a:rPr>
              <a:t>5</a:t>
            </a:r>
            <a:r>
              <a:rPr lang="ko-KR" altLang="en-US" sz="800" b="1" dirty="0">
                <a:solidFill>
                  <a:srgbClr val="4C4C4C"/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맑은 고딕 Semilight" panose="020B0502040204020203" pitchFamily="50" charset="-127"/>
              </a:rPr>
              <a:t>억 달성 </a:t>
            </a:r>
            <a:r>
              <a:rPr lang="en-US" altLang="ko-KR" sz="800" b="1" dirty="0">
                <a:solidFill>
                  <a:srgbClr val="4C4C4C"/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맑은 고딕 Semilight" panose="020B0502040204020203" pitchFamily="50" charset="-127"/>
              </a:rPr>
              <a:t>: Pass or Fail</a:t>
            </a:r>
            <a:endParaRPr lang="ko-KR" altLang="en-US" sz="800" b="1" dirty="0">
              <a:solidFill>
                <a:srgbClr val="4C4C4C"/>
              </a:solidFill>
              <a:latin typeface="한컴 고딕" panose="02000500000000000000" pitchFamily="2" charset="-127"/>
              <a:ea typeface="한컴 고딕" panose="02000500000000000000" pitchFamily="2" charset="-127"/>
              <a:cs typeface="맑은 고딕 Semilight" panose="020B0502040204020203" pitchFamily="50" charset="-127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5E510AF9-4F86-813F-3847-3895B793E1E1}"/>
              </a:ext>
            </a:extLst>
          </p:cNvPr>
          <p:cNvSpPr/>
          <p:nvPr/>
        </p:nvSpPr>
        <p:spPr>
          <a:xfrm>
            <a:off x="3721856" y="4059556"/>
            <a:ext cx="1754384" cy="673580"/>
          </a:xfrm>
          <a:prstGeom prst="rect">
            <a:avLst/>
          </a:prstGeom>
          <a:solidFill>
            <a:srgbClr val="FBF9FB"/>
          </a:solidFill>
          <a:ln>
            <a:solidFill>
              <a:srgbClr val="FBF9F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b="1" dirty="0">
                <a:solidFill>
                  <a:srgbClr val="4C4C4C"/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맑은 고딕 Semilight" panose="020B0502040204020203" pitchFamily="50" charset="-127"/>
              </a:rPr>
              <a:t>현재 진행 프로젝트  </a:t>
            </a:r>
            <a:r>
              <a:rPr lang="en-US" altLang="ko-KR" sz="800" b="1" dirty="0">
                <a:solidFill>
                  <a:srgbClr val="4C4C4C"/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맑은 고딕 Semilight" panose="020B0502040204020203" pitchFamily="50" charset="-127"/>
              </a:rPr>
              <a:t>: 00</a:t>
            </a:r>
            <a:r>
              <a:rPr lang="ko-KR" altLang="en-US" sz="800" b="1" dirty="0">
                <a:solidFill>
                  <a:srgbClr val="4C4C4C"/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맑은 고딕 Semilight" panose="020B0502040204020203" pitchFamily="50" charset="-127"/>
              </a:rPr>
              <a:t>건</a:t>
            </a:r>
            <a:endParaRPr lang="en-US" altLang="ko-KR" sz="800" b="1" dirty="0">
              <a:solidFill>
                <a:srgbClr val="4C4C4C"/>
              </a:solidFill>
              <a:latin typeface="한컴 고딕" panose="02000500000000000000" pitchFamily="2" charset="-127"/>
              <a:ea typeface="한컴 고딕" panose="02000500000000000000" pitchFamily="2" charset="-127"/>
              <a:cs typeface="맑은 고딕 Semilight" panose="020B0502040204020203" pitchFamily="50" charset="-127"/>
            </a:endParaRPr>
          </a:p>
          <a:p>
            <a:endParaRPr lang="en-US" altLang="ko-KR" sz="800" b="1" dirty="0">
              <a:solidFill>
                <a:srgbClr val="4C4C4C"/>
              </a:solidFill>
              <a:latin typeface="한컴 고딕" panose="02000500000000000000" pitchFamily="2" charset="-127"/>
              <a:ea typeface="한컴 고딕" panose="02000500000000000000" pitchFamily="2" charset="-127"/>
              <a:cs typeface="맑은 고딕 Semilight" panose="020B0502040204020203" pitchFamily="50" charset="-127"/>
            </a:endParaRPr>
          </a:p>
          <a:p>
            <a:r>
              <a:rPr lang="ko-KR" altLang="en-US" sz="800" b="1" dirty="0">
                <a:solidFill>
                  <a:srgbClr val="4C4C4C"/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맑은 고딕 Semilight" panose="020B0502040204020203" pitchFamily="50" charset="-127"/>
              </a:rPr>
              <a:t>금월 달성 프로젝트  </a:t>
            </a:r>
            <a:r>
              <a:rPr lang="en-US" altLang="ko-KR" sz="800" b="1" dirty="0">
                <a:solidFill>
                  <a:srgbClr val="4C4C4C"/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맑은 고딕 Semilight" panose="020B0502040204020203" pitchFamily="50" charset="-127"/>
              </a:rPr>
              <a:t>: 00</a:t>
            </a:r>
            <a:r>
              <a:rPr lang="ko-KR" altLang="en-US" sz="800" b="1" dirty="0">
                <a:solidFill>
                  <a:srgbClr val="4C4C4C"/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맑은 고딕 Semilight" panose="020B0502040204020203" pitchFamily="50" charset="-127"/>
              </a:rPr>
              <a:t>건</a:t>
            </a:r>
            <a:endParaRPr lang="en-US" altLang="ko-KR" sz="800" b="1" dirty="0">
              <a:solidFill>
                <a:srgbClr val="4C4C4C"/>
              </a:solidFill>
              <a:latin typeface="한컴 고딕" panose="02000500000000000000" pitchFamily="2" charset="-127"/>
              <a:ea typeface="한컴 고딕" panose="02000500000000000000" pitchFamily="2" charset="-127"/>
              <a:cs typeface="맑은 고딕 Semilight" panose="020B0502040204020203" pitchFamily="50" charset="-127"/>
            </a:endParaRPr>
          </a:p>
          <a:p>
            <a:r>
              <a:rPr lang="en-US" altLang="ko-KR" sz="800" b="1" dirty="0">
                <a:solidFill>
                  <a:srgbClr val="4C4C4C"/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맑은 고딕 Semilight" panose="020B0502040204020203" pitchFamily="50" charset="-127"/>
              </a:rPr>
              <a:t>(</a:t>
            </a:r>
            <a:r>
              <a:rPr lang="ko-KR" altLang="en-US" sz="800" b="1" dirty="0" err="1">
                <a:solidFill>
                  <a:srgbClr val="4C4C4C"/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맑은 고딕 Semilight" panose="020B0502040204020203" pitchFamily="50" charset="-127"/>
              </a:rPr>
              <a:t>지급완료된</a:t>
            </a:r>
            <a:r>
              <a:rPr lang="ko-KR" altLang="en-US" sz="800" b="1" dirty="0">
                <a:solidFill>
                  <a:srgbClr val="4C4C4C"/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맑은 고딕 Semilight" panose="020B0502040204020203" pitchFamily="50" charset="-127"/>
              </a:rPr>
              <a:t> 건</a:t>
            </a:r>
            <a:r>
              <a:rPr lang="en-US" altLang="ko-KR" sz="800" b="1" dirty="0">
                <a:solidFill>
                  <a:srgbClr val="4C4C4C"/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맑은 고딕 Semilight" panose="020B0502040204020203" pitchFamily="50" charset="-127"/>
              </a:rPr>
              <a:t>)</a:t>
            </a:r>
          </a:p>
          <a:p>
            <a:endParaRPr lang="en-US" altLang="ko-KR" sz="800" b="1" dirty="0">
              <a:solidFill>
                <a:srgbClr val="4C4C4C"/>
              </a:solidFill>
              <a:latin typeface="한컴 고딕" panose="02000500000000000000" pitchFamily="2" charset="-127"/>
              <a:ea typeface="한컴 고딕" panose="02000500000000000000" pitchFamily="2" charset="-127"/>
              <a:cs typeface="맑은 고딕 Semilight" panose="020B0502040204020203" pitchFamily="50" charset="-127"/>
            </a:endParaRPr>
          </a:p>
          <a:p>
            <a:r>
              <a:rPr lang="ko-KR" altLang="en-US" sz="800" b="1" dirty="0">
                <a:solidFill>
                  <a:srgbClr val="4C4C4C"/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맑은 고딕 Semilight" panose="020B0502040204020203" pitchFamily="50" charset="-127"/>
              </a:rPr>
              <a:t>전월대비 증감 </a:t>
            </a:r>
            <a:r>
              <a:rPr lang="en-US" altLang="ko-KR" sz="800" b="1" dirty="0">
                <a:solidFill>
                  <a:srgbClr val="4C4C4C"/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맑은 고딕 Semilight" panose="020B0502040204020203" pitchFamily="50" charset="-127"/>
              </a:rPr>
              <a:t>:  00%</a:t>
            </a:r>
            <a:endParaRPr lang="ko-KR" altLang="en-US" sz="800" b="1" dirty="0">
              <a:solidFill>
                <a:srgbClr val="4C4C4C"/>
              </a:solidFill>
              <a:latin typeface="한컴 고딕" panose="02000500000000000000" pitchFamily="2" charset="-127"/>
              <a:ea typeface="한컴 고딕" panose="02000500000000000000" pitchFamily="2" charset="-127"/>
              <a:cs typeface="맑은 고딕 Semilight" panose="020B0502040204020203" pitchFamily="50" charset="-127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359F0912-DBCB-BAE2-C760-3FD812092A1F}"/>
              </a:ext>
            </a:extLst>
          </p:cNvPr>
          <p:cNvSpPr/>
          <p:nvPr/>
        </p:nvSpPr>
        <p:spPr>
          <a:xfrm>
            <a:off x="8820269" y="3696478"/>
            <a:ext cx="1650521" cy="29904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>
                <a:solidFill>
                  <a:schemeClr val="tx1"/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맑은 고딕 Semilight" panose="020B0502040204020203" pitchFamily="50" charset="-127"/>
              </a:rPr>
              <a:t>금월 지급 예정금액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8574224E-B214-CD39-90E8-982C015FBE80}"/>
              </a:ext>
            </a:extLst>
          </p:cNvPr>
          <p:cNvSpPr/>
          <p:nvPr/>
        </p:nvSpPr>
        <p:spPr>
          <a:xfrm>
            <a:off x="8839648" y="5145966"/>
            <a:ext cx="2158552" cy="470926"/>
          </a:xfrm>
          <a:prstGeom prst="rect">
            <a:avLst/>
          </a:prstGeom>
          <a:solidFill>
            <a:srgbClr val="FBF9FB"/>
          </a:solidFill>
          <a:ln>
            <a:solidFill>
              <a:srgbClr val="FBF9F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i="1" dirty="0">
                <a:solidFill>
                  <a:schemeClr val="tx1"/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맑은 고딕 Semilight" panose="020B0502040204020203" pitchFamily="50" charset="-127"/>
              </a:rPr>
              <a:t>0000</a:t>
            </a:r>
            <a:r>
              <a:rPr lang="ko-KR" altLang="en-US" b="1" i="1" dirty="0">
                <a:solidFill>
                  <a:schemeClr val="tx1"/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맑은 고딕 Semilight" panose="020B0502040204020203" pitchFamily="50" charset="-127"/>
              </a:rPr>
              <a:t>원 입니다</a:t>
            </a:r>
            <a:r>
              <a:rPr lang="en-US" altLang="ko-KR" b="1" i="1" dirty="0">
                <a:solidFill>
                  <a:schemeClr val="tx1"/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맑은 고딕 Semilight" panose="020B0502040204020203" pitchFamily="50" charset="-127"/>
              </a:rPr>
              <a:t>.</a:t>
            </a:r>
            <a:endParaRPr lang="ko-KR" altLang="en-US" b="1" i="1" dirty="0">
              <a:solidFill>
                <a:schemeClr val="tx1"/>
              </a:solidFill>
              <a:latin typeface="한컴 고딕" panose="02000500000000000000" pitchFamily="2" charset="-127"/>
              <a:ea typeface="한컴 고딕" panose="02000500000000000000" pitchFamily="2" charset="-127"/>
              <a:cs typeface="맑은 고딕 Semilight" panose="020B0502040204020203" pitchFamily="50" charset="-127"/>
            </a:endParaRPr>
          </a:p>
        </p:txBody>
      </p:sp>
      <p:pic>
        <p:nvPicPr>
          <p:cNvPr id="79" name="그림 78">
            <a:extLst>
              <a:ext uri="{FF2B5EF4-FFF2-40B4-BE49-F238E27FC236}">
                <a16:creationId xmlns:a16="http://schemas.microsoft.com/office/drawing/2014/main" id="{AFEB101F-D1BF-CBDE-6940-2B70B4F41030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3343" t="7652" r="5400" b="6477"/>
          <a:stretch/>
        </p:blipFill>
        <p:spPr>
          <a:xfrm>
            <a:off x="6299509" y="4924148"/>
            <a:ext cx="1059204" cy="655722"/>
          </a:xfrm>
          <a:prstGeom prst="rect">
            <a:avLst/>
          </a:prstGeom>
        </p:spPr>
      </p:pic>
      <p:sp>
        <p:nvSpPr>
          <p:cNvPr id="80" name="직사각형 79">
            <a:extLst>
              <a:ext uri="{FF2B5EF4-FFF2-40B4-BE49-F238E27FC236}">
                <a16:creationId xmlns:a16="http://schemas.microsoft.com/office/drawing/2014/main" id="{CF04D92C-0DA4-5710-0622-DC2D4C361F21}"/>
              </a:ext>
            </a:extLst>
          </p:cNvPr>
          <p:cNvSpPr/>
          <p:nvPr/>
        </p:nvSpPr>
        <p:spPr>
          <a:xfrm>
            <a:off x="6341194" y="4906290"/>
            <a:ext cx="2039128" cy="673580"/>
          </a:xfrm>
          <a:prstGeom prst="rect">
            <a:avLst/>
          </a:prstGeom>
          <a:solidFill>
            <a:srgbClr val="FBF9FB"/>
          </a:solidFill>
          <a:ln>
            <a:solidFill>
              <a:srgbClr val="FBF9F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b="1" dirty="0">
                <a:solidFill>
                  <a:srgbClr val="4C4C4C"/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맑은 고딕 Semilight" panose="020B0502040204020203" pitchFamily="50" charset="-127"/>
              </a:rPr>
              <a:t>계보 인원 </a:t>
            </a:r>
            <a:r>
              <a:rPr lang="en-US" altLang="ko-KR" sz="800" b="1" dirty="0">
                <a:solidFill>
                  <a:srgbClr val="4C4C4C"/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맑은 고딕 Semilight" panose="020B0502040204020203" pitchFamily="50" charset="-127"/>
              </a:rPr>
              <a:t>: 00</a:t>
            </a:r>
            <a:r>
              <a:rPr lang="ko-KR" altLang="en-US" sz="800" b="1" dirty="0">
                <a:solidFill>
                  <a:srgbClr val="4C4C4C"/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맑은 고딕 Semilight" panose="020B0502040204020203" pitchFamily="50" charset="-127"/>
              </a:rPr>
              <a:t>명</a:t>
            </a:r>
            <a:r>
              <a:rPr lang="en-US" altLang="ko-KR" sz="800" b="1" dirty="0">
                <a:solidFill>
                  <a:srgbClr val="4C4C4C"/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맑은 고딕 Semilight" panose="020B0502040204020203" pitchFamily="50" charset="-127"/>
              </a:rPr>
              <a:t> / </a:t>
            </a:r>
            <a:r>
              <a:rPr lang="ko-KR" altLang="en-US" sz="800" b="1" dirty="0" err="1">
                <a:solidFill>
                  <a:srgbClr val="4C4C4C"/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맑은 고딕 Semilight" panose="020B0502040204020203" pitchFamily="50" charset="-127"/>
              </a:rPr>
              <a:t>실가동</a:t>
            </a:r>
            <a:r>
              <a:rPr lang="ko-KR" altLang="en-US" sz="800" b="1" dirty="0">
                <a:solidFill>
                  <a:srgbClr val="4C4C4C"/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맑은 고딕 Semilight" panose="020B0502040204020203" pitchFamily="50" charset="-127"/>
              </a:rPr>
              <a:t> 인원 </a:t>
            </a:r>
            <a:r>
              <a:rPr lang="en-US" altLang="ko-KR" sz="800" b="1" dirty="0">
                <a:solidFill>
                  <a:srgbClr val="4C4C4C"/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맑은 고딕 Semilight" panose="020B0502040204020203" pitchFamily="50" charset="-127"/>
              </a:rPr>
              <a:t>: 00</a:t>
            </a:r>
            <a:r>
              <a:rPr lang="ko-KR" altLang="en-US" sz="800" b="1" dirty="0">
                <a:solidFill>
                  <a:srgbClr val="4C4C4C"/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맑은 고딕 Semilight" panose="020B0502040204020203" pitchFamily="50" charset="-127"/>
              </a:rPr>
              <a:t>명</a:t>
            </a:r>
            <a:endParaRPr lang="en-US" altLang="ko-KR" sz="800" b="1" dirty="0">
              <a:solidFill>
                <a:srgbClr val="4C4C4C"/>
              </a:solidFill>
              <a:latin typeface="한컴 고딕" panose="02000500000000000000" pitchFamily="2" charset="-127"/>
              <a:ea typeface="한컴 고딕" panose="02000500000000000000" pitchFamily="2" charset="-127"/>
              <a:cs typeface="맑은 고딕 Semilight" panose="020B0502040204020203" pitchFamily="50" charset="-127"/>
            </a:endParaRPr>
          </a:p>
          <a:p>
            <a:endParaRPr lang="en-US" altLang="ko-KR" sz="800" b="1" dirty="0">
              <a:solidFill>
                <a:srgbClr val="4C4C4C"/>
              </a:solidFill>
              <a:latin typeface="한컴 고딕" panose="02000500000000000000" pitchFamily="2" charset="-127"/>
              <a:ea typeface="한컴 고딕" panose="02000500000000000000" pitchFamily="2" charset="-127"/>
              <a:cs typeface="맑은 고딕 Semilight" panose="020B0502040204020203" pitchFamily="50" charset="-127"/>
            </a:endParaRPr>
          </a:p>
          <a:p>
            <a:r>
              <a:rPr lang="ko-KR" altLang="en-US" sz="800" b="1" dirty="0">
                <a:solidFill>
                  <a:srgbClr val="4C4C4C"/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맑은 고딕 Semilight" panose="020B0502040204020203" pitchFamily="50" charset="-127"/>
              </a:rPr>
              <a:t>계보내 분기 누적실적 </a:t>
            </a:r>
            <a:r>
              <a:rPr lang="en-US" altLang="ko-KR" sz="800" b="1" dirty="0">
                <a:solidFill>
                  <a:srgbClr val="4C4C4C"/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맑은 고딕 Semilight" panose="020B0502040204020203" pitchFamily="50" charset="-127"/>
              </a:rPr>
              <a:t>: 00000</a:t>
            </a:r>
            <a:r>
              <a:rPr lang="ko-KR" altLang="en-US" sz="800" b="1" dirty="0">
                <a:solidFill>
                  <a:srgbClr val="4C4C4C"/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맑은 고딕 Semilight" panose="020B0502040204020203" pitchFamily="50" charset="-127"/>
              </a:rPr>
              <a:t>원</a:t>
            </a:r>
            <a:endParaRPr lang="en-US" altLang="ko-KR" sz="800" b="1" dirty="0">
              <a:solidFill>
                <a:srgbClr val="4C4C4C"/>
              </a:solidFill>
              <a:latin typeface="한컴 고딕" panose="02000500000000000000" pitchFamily="2" charset="-127"/>
              <a:ea typeface="한컴 고딕" panose="02000500000000000000" pitchFamily="2" charset="-127"/>
              <a:cs typeface="맑은 고딕 Semilight" panose="020B0502040204020203" pitchFamily="50" charset="-127"/>
            </a:endParaRPr>
          </a:p>
          <a:p>
            <a:endParaRPr lang="en-US" altLang="ko-KR" sz="800" b="1" dirty="0">
              <a:solidFill>
                <a:srgbClr val="4C4C4C"/>
              </a:solidFill>
              <a:latin typeface="한컴 고딕" panose="02000500000000000000" pitchFamily="2" charset="-127"/>
              <a:ea typeface="한컴 고딕" panose="02000500000000000000" pitchFamily="2" charset="-127"/>
              <a:cs typeface="맑은 고딕 Semilight" panose="020B0502040204020203" pitchFamily="50" charset="-127"/>
            </a:endParaRPr>
          </a:p>
          <a:p>
            <a:r>
              <a:rPr lang="ko-KR" altLang="en-US" sz="800" b="1" dirty="0">
                <a:solidFill>
                  <a:srgbClr val="4C4C4C"/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맑은 고딕 Semilight" panose="020B0502040204020203" pitchFamily="50" charset="-127"/>
              </a:rPr>
              <a:t>계보 하위 조직 배출 </a:t>
            </a:r>
            <a:r>
              <a:rPr lang="en-US" altLang="ko-KR" sz="800" b="1" dirty="0">
                <a:solidFill>
                  <a:srgbClr val="4C4C4C"/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맑은 고딕 Semilight" panose="020B0502040204020203" pitchFamily="50" charset="-127"/>
              </a:rPr>
              <a:t>: 00</a:t>
            </a:r>
            <a:r>
              <a:rPr lang="ko-KR" altLang="en-US" sz="800" b="1" dirty="0">
                <a:solidFill>
                  <a:srgbClr val="4C4C4C"/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맑은 고딕 Semilight" panose="020B0502040204020203" pitchFamily="50" charset="-127"/>
              </a:rPr>
              <a:t>명</a:t>
            </a:r>
            <a:endParaRPr lang="en-US" altLang="ko-KR" sz="800" b="1" dirty="0">
              <a:solidFill>
                <a:srgbClr val="4C4C4C"/>
              </a:solidFill>
              <a:latin typeface="한컴 고딕" panose="02000500000000000000" pitchFamily="2" charset="-127"/>
              <a:ea typeface="한컴 고딕" panose="02000500000000000000" pitchFamily="2" charset="-127"/>
              <a:cs typeface="맑은 고딕 Semilight" panose="020B0502040204020203" pitchFamily="50" charset="-127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9CDF0468-4CEA-BEF1-D7D9-F4C63CD8424D}"/>
              </a:ext>
            </a:extLst>
          </p:cNvPr>
          <p:cNvSpPr/>
          <p:nvPr/>
        </p:nvSpPr>
        <p:spPr>
          <a:xfrm>
            <a:off x="264543" y="3439069"/>
            <a:ext cx="1650521" cy="299049"/>
          </a:xfrm>
          <a:prstGeom prst="rect">
            <a:avLst/>
          </a:prstGeom>
          <a:solidFill>
            <a:srgbClr val="F9F6FA"/>
          </a:solidFill>
          <a:ln>
            <a:solidFill>
              <a:srgbClr val="FBF9F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b="1" dirty="0">
                <a:solidFill>
                  <a:schemeClr val="tx1"/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맑은 고딕 Semilight" panose="020B0502040204020203" pitchFamily="50" charset="-127"/>
              </a:rPr>
              <a:t>최근프로젝트</a:t>
            </a: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85929A04-ACCA-CEF4-6C2A-6CB5B83A6EC7}"/>
              </a:ext>
            </a:extLst>
          </p:cNvPr>
          <p:cNvSpPr/>
          <p:nvPr/>
        </p:nvSpPr>
        <p:spPr>
          <a:xfrm>
            <a:off x="264543" y="5317843"/>
            <a:ext cx="1650521" cy="299049"/>
          </a:xfrm>
          <a:prstGeom prst="rect">
            <a:avLst/>
          </a:prstGeom>
          <a:solidFill>
            <a:srgbClr val="F9F6FA"/>
          </a:solidFill>
          <a:ln>
            <a:solidFill>
              <a:srgbClr val="FBF9F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b="1" dirty="0">
                <a:solidFill>
                  <a:schemeClr val="tx1"/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맑은 고딕 Semilight" panose="020B0502040204020203" pitchFamily="50" charset="-127"/>
              </a:rPr>
              <a:t>주요 공지사항</a:t>
            </a: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9D6D11DD-2B96-ABC4-4738-76335E98424C}"/>
              </a:ext>
            </a:extLst>
          </p:cNvPr>
          <p:cNvSpPr/>
          <p:nvPr/>
        </p:nvSpPr>
        <p:spPr>
          <a:xfrm>
            <a:off x="541480" y="5620627"/>
            <a:ext cx="1268390" cy="299049"/>
          </a:xfrm>
          <a:prstGeom prst="rect">
            <a:avLst/>
          </a:prstGeom>
          <a:solidFill>
            <a:srgbClr val="F9F6FA"/>
          </a:solidFill>
          <a:ln>
            <a:solidFill>
              <a:srgbClr val="FBF9F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b="1" dirty="0">
                <a:solidFill>
                  <a:schemeClr val="tx1"/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맑은 고딕 Semilight" panose="020B0502040204020203" pitchFamily="50" charset="-127"/>
              </a:rPr>
              <a:t>본 사</a:t>
            </a: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BEFB9E94-5F9C-2356-ADB1-47EE1E0F80C2}"/>
              </a:ext>
            </a:extLst>
          </p:cNvPr>
          <p:cNvSpPr/>
          <p:nvPr/>
        </p:nvSpPr>
        <p:spPr>
          <a:xfrm>
            <a:off x="541480" y="5908174"/>
            <a:ext cx="1268390" cy="299049"/>
          </a:xfrm>
          <a:prstGeom prst="rect">
            <a:avLst/>
          </a:prstGeom>
          <a:solidFill>
            <a:srgbClr val="F9F6FA"/>
          </a:solidFill>
          <a:ln>
            <a:solidFill>
              <a:srgbClr val="FBF9F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b="1" dirty="0">
                <a:solidFill>
                  <a:schemeClr val="tx1"/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맑은 고딕 Semilight" panose="020B0502040204020203" pitchFamily="50" charset="-127"/>
              </a:rPr>
              <a:t>상세지급명세서</a:t>
            </a: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70F39A58-7754-8550-7820-1FF2375920CC}"/>
              </a:ext>
            </a:extLst>
          </p:cNvPr>
          <p:cNvSpPr/>
          <p:nvPr/>
        </p:nvSpPr>
        <p:spPr>
          <a:xfrm>
            <a:off x="541480" y="6195721"/>
            <a:ext cx="1268390" cy="299049"/>
          </a:xfrm>
          <a:prstGeom prst="rect">
            <a:avLst/>
          </a:prstGeom>
          <a:solidFill>
            <a:srgbClr val="F9F6FA"/>
          </a:solidFill>
          <a:ln>
            <a:solidFill>
              <a:srgbClr val="FBF9F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b="1" dirty="0">
                <a:solidFill>
                  <a:schemeClr val="tx1"/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맑은 고딕 Semilight" panose="020B0502040204020203" pitchFamily="50" charset="-127"/>
              </a:rPr>
              <a:t>일정 캘린더</a:t>
            </a: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C7B935BF-2F80-850A-AFD7-8D1415EBAE3D}"/>
              </a:ext>
            </a:extLst>
          </p:cNvPr>
          <p:cNvSpPr/>
          <p:nvPr/>
        </p:nvSpPr>
        <p:spPr>
          <a:xfrm>
            <a:off x="541480" y="1883647"/>
            <a:ext cx="1352310" cy="299049"/>
          </a:xfrm>
          <a:prstGeom prst="rect">
            <a:avLst/>
          </a:prstGeom>
          <a:solidFill>
            <a:srgbClr val="F9F6FA"/>
          </a:solidFill>
          <a:ln>
            <a:solidFill>
              <a:srgbClr val="FBF9F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b="1" dirty="0">
                <a:solidFill>
                  <a:schemeClr val="tx1"/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맑은 고딕 Semilight" panose="020B0502040204020203" pitchFamily="50" charset="-127"/>
              </a:rPr>
              <a:t>최근프로젝트</a:t>
            </a: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A03FFBCE-9ECA-82D5-51DB-0106CFD085B3}"/>
              </a:ext>
            </a:extLst>
          </p:cNvPr>
          <p:cNvSpPr/>
          <p:nvPr/>
        </p:nvSpPr>
        <p:spPr>
          <a:xfrm>
            <a:off x="541480" y="2142245"/>
            <a:ext cx="1352310" cy="299049"/>
          </a:xfrm>
          <a:prstGeom prst="rect">
            <a:avLst/>
          </a:prstGeom>
          <a:solidFill>
            <a:srgbClr val="F9F6FA"/>
          </a:solidFill>
          <a:ln>
            <a:solidFill>
              <a:srgbClr val="FBF9F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b="1" dirty="0">
                <a:solidFill>
                  <a:schemeClr val="tx1"/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맑은 고딕 Semilight" panose="020B0502040204020203" pitchFamily="50" charset="-127"/>
              </a:rPr>
              <a:t>보완요청 상세보기</a:t>
            </a: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74877417-8BDA-AE9C-10BE-AE2249B25D58}"/>
              </a:ext>
            </a:extLst>
          </p:cNvPr>
          <p:cNvSpPr/>
          <p:nvPr/>
        </p:nvSpPr>
        <p:spPr>
          <a:xfrm>
            <a:off x="541480" y="1876915"/>
            <a:ext cx="1352310" cy="299049"/>
          </a:xfrm>
          <a:prstGeom prst="rect">
            <a:avLst/>
          </a:prstGeom>
          <a:solidFill>
            <a:srgbClr val="F9F6FA"/>
          </a:solidFill>
          <a:ln>
            <a:solidFill>
              <a:srgbClr val="FBF9F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b="1" dirty="0">
                <a:solidFill>
                  <a:schemeClr val="tx1"/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맑은 고딕 Semilight" panose="020B0502040204020203" pitchFamily="50" charset="-127"/>
              </a:rPr>
              <a:t>내프로젝트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C613A809-30A8-A7D4-13D5-76E2A5F389A5}"/>
              </a:ext>
            </a:extLst>
          </p:cNvPr>
          <p:cNvSpPr/>
          <p:nvPr/>
        </p:nvSpPr>
        <p:spPr>
          <a:xfrm>
            <a:off x="7358713" y="1462285"/>
            <a:ext cx="527965" cy="196658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CD918F-553D-8690-FACB-F9D62974C03C}"/>
              </a:ext>
            </a:extLst>
          </p:cNvPr>
          <p:cNvSpPr txBox="1"/>
          <p:nvPr/>
        </p:nvSpPr>
        <p:spPr>
          <a:xfrm>
            <a:off x="7333648" y="1462285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엑셀다운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D064334D-0FD8-5770-FB17-D70D772E0D9E}"/>
              </a:ext>
            </a:extLst>
          </p:cNvPr>
          <p:cNvCxnSpPr/>
          <p:nvPr/>
        </p:nvCxnSpPr>
        <p:spPr>
          <a:xfrm>
            <a:off x="8134272" y="1570008"/>
            <a:ext cx="0" cy="6575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372DF79-2040-2EA5-7941-F62D1F525F63}"/>
              </a:ext>
            </a:extLst>
          </p:cNvPr>
          <p:cNvSpPr txBox="1"/>
          <p:nvPr/>
        </p:nvSpPr>
        <p:spPr>
          <a:xfrm>
            <a:off x="7781026" y="2243408"/>
            <a:ext cx="873957" cy="954107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ko-KR" altLang="en-US" sz="800" dirty="0" err="1"/>
              <a:t>클릭시</a:t>
            </a:r>
            <a:endParaRPr lang="en-US" altLang="ko-KR" sz="800" dirty="0"/>
          </a:p>
          <a:p>
            <a:r>
              <a:rPr lang="ko-KR" altLang="en-US" sz="800" dirty="0"/>
              <a:t>전체보기</a:t>
            </a:r>
            <a:endParaRPr lang="en-US" altLang="ko-KR" sz="800" dirty="0"/>
          </a:p>
          <a:p>
            <a:r>
              <a:rPr lang="ko-KR" altLang="en-US" sz="800" dirty="0" err="1"/>
              <a:t>진행중보기</a:t>
            </a:r>
            <a:endParaRPr lang="en-US" altLang="ko-KR" sz="800" dirty="0"/>
          </a:p>
          <a:p>
            <a:r>
              <a:rPr lang="ko-KR" altLang="en-US" sz="800" dirty="0"/>
              <a:t>완료 보기</a:t>
            </a:r>
            <a:br>
              <a:rPr lang="en-US" altLang="ko-KR" sz="800" dirty="0"/>
            </a:br>
            <a:r>
              <a:rPr lang="ko-KR" altLang="en-US" sz="800" dirty="0" err="1"/>
              <a:t>선택란</a:t>
            </a:r>
            <a:r>
              <a:rPr lang="ko-KR" altLang="en-US" sz="800" dirty="0"/>
              <a:t> 보여서</a:t>
            </a:r>
            <a:br>
              <a:rPr lang="en-US" altLang="ko-KR" sz="800" dirty="0"/>
            </a:br>
            <a:r>
              <a:rPr lang="ko-KR" altLang="en-US" sz="800" dirty="0"/>
              <a:t>클릭해서 볼 수</a:t>
            </a:r>
            <a:br>
              <a:rPr lang="en-US" altLang="ko-KR" sz="800" dirty="0"/>
            </a:br>
            <a:r>
              <a:rPr lang="ko-KR" altLang="en-US" sz="800" dirty="0"/>
              <a:t>있음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5F91387-64F7-1A78-4D2D-1F8DF30BC5D0}"/>
              </a:ext>
            </a:extLst>
          </p:cNvPr>
          <p:cNvSpPr txBox="1"/>
          <p:nvPr/>
        </p:nvSpPr>
        <p:spPr>
          <a:xfrm>
            <a:off x="5324199" y="2241955"/>
            <a:ext cx="567784" cy="184666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ko-KR" altLang="en-US" sz="600" dirty="0"/>
              <a:t>삭제 </a:t>
            </a:r>
            <a:r>
              <a:rPr lang="en-US" altLang="ko-KR" sz="600" dirty="0"/>
              <a:t>(</a:t>
            </a:r>
            <a:r>
              <a:rPr lang="ko-KR" altLang="en-US" sz="600" dirty="0"/>
              <a:t>버튼</a:t>
            </a:r>
            <a:r>
              <a:rPr lang="en-US" altLang="ko-KR" sz="600" dirty="0"/>
              <a:t>)</a:t>
            </a:r>
            <a:endParaRPr lang="ko-KR" altLang="en-US" sz="600" dirty="0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EA1AD17A-B0AC-41F7-5789-75C71BAD2965}"/>
              </a:ext>
            </a:extLst>
          </p:cNvPr>
          <p:cNvCxnSpPr>
            <a:cxnSpLocks/>
            <a:stCxn id="4" idx="1"/>
          </p:cNvCxnSpPr>
          <p:nvPr/>
        </p:nvCxnSpPr>
        <p:spPr>
          <a:xfrm flipH="1" flipV="1">
            <a:off x="7025375" y="1560614"/>
            <a:ext cx="308273" cy="9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A7D43900-51BC-0DD3-8FF0-2678D1110BF7}"/>
              </a:ext>
            </a:extLst>
          </p:cNvPr>
          <p:cNvSpPr txBox="1"/>
          <p:nvPr/>
        </p:nvSpPr>
        <p:spPr>
          <a:xfrm>
            <a:off x="5622847" y="1302559"/>
            <a:ext cx="1386918" cy="46166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ko-KR" altLang="en-US" sz="800" dirty="0" err="1"/>
              <a:t>클릭시</a:t>
            </a:r>
            <a:r>
              <a:rPr lang="ko-KR" altLang="en-US" sz="800" dirty="0"/>
              <a:t> 엑셀 다운가능</a:t>
            </a:r>
            <a:br>
              <a:rPr lang="en-US" altLang="ko-KR" sz="800" dirty="0"/>
            </a:br>
            <a:r>
              <a:rPr lang="ko-KR" altLang="en-US" sz="800" dirty="0" err="1"/>
              <a:t>개인은</a:t>
            </a:r>
            <a:r>
              <a:rPr lang="ko-KR" altLang="en-US" sz="800" dirty="0"/>
              <a:t> </a:t>
            </a:r>
            <a:r>
              <a:rPr lang="ko-KR" altLang="en-US" sz="800" dirty="0" err="1"/>
              <a:t>개인것만</a:t>
            </a:r>
            <a:r>
              <a:rPr lang="ko-KR" altLang="en-US" sz="800" dirty="0"/>
              <a:t> 관리자는</a:t>
            </a:r>
            <a:br>
              <a:rPr lang="en-US" altLang="ko-KR" sz="800" dirty="0"/>
            </a:br>
            <a:r>
              <a:rPr lang="ko-KR" altLang="en-US" sz="800" dirty="0" err="1"/>
              <a:t>모두것</a:t>
            </a:r>
            <a:r>
              <a:rPr lang="ko-KR" altLang="en-US" sz="800" dirty="0"/>
              <a:t> 다운가능 합니다</a:t>
            </a: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2081E681-C6B8-05B6-5597-AE76336238AD}"/>
              </a:ext>
            </a:extLst>
          </p:cNvPr>
          <p:cNvCxnSpPr/>
          <p:nvPr/>
        </p:nvCxnSpPr>
        <p:spPr>
          <a:xfrm flipV="1">
            <a:off x="1217635" y="1658943"/>
            <a:ext cx="2382934" cy="342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91BD2E0B-691A-3CCC-3988-79277A202F44}"/>
              </a:ext>
            </a:extLst>
          </p:cNvPr>
          <p:cNvSpPr txBox="1"/>
          <p:nvPr/>
        </p:nvSpPr>
        <p:spPr>
          <a:xfrm>
            <a:off x="2211354" y="1737946"/>
            <a:ext cx="881973" cy="184666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ko-KR" altLang="en-US" sz="600" dirty="0" err="1"/>
              <a:t>클릭시</a:t>
            </a:r>
            <a:r>
              <a:rPr lang="ko-KR" altLang="en-US" sz="600" dirty="0"/>
              <a:t> 창 크게 확장</a:t>
            </a:r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AD6153AA-CF7B-3F8A-B868-D7244806ED07}"/>
              </a:ext>
            </a:extLst>
          </p:cNvPr>
          <p:cNvCxnSpPr/>
          <p:nvPr/>
        </p:nvCxnSpPr>
        <p:spPr>
          <a:xfrm flipV="1">
            <a:off x="1500996" y="914400"/>
            <a:ext cx="612476" cy="274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981EB425-F435-60D4-E192-48EC84C9E87A}"/>
              </a:ext>
            </a:extLst>
          </p:cNvPr>
          <p:cNvSpPr txBox="1"/>
          <p:nvPr/>
        </p:nvSpPr>
        <p:spPr>
          <a:xfrm>
            <a:off x="2105955" y="711129"/>
            <a:ext cx="1124026" cy="830997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ko-KR" altLang="en-US" sz="600" dirty="0" err="1"/>
              <a:t>클릭시</a:t>
            </a:r>
            <a:br>
              <a:rPr lang="en-US" altLang="ko-KR" sz="600" dirty="0"/>
            </a:br>
            <a:r>
              <a:rPr lang="ko-KR" altLang="en-US" sz="600" dirty="0"/>
              <a:t>제목</a:t>
            </a:r>
            <a:r>
              <a:rPr lang="en-US" altLang="ko-KR" sz="600" dirty="0"/>
              <a:t>:              </a:t>
            </a:r>
            <a:r>
              <a:rPr lang="ko-KR" altLang="en-US" sz="600" dirty="0"/>
              <a:t>날짜</a:t>
            </a:r>
            <a:br>
              <a:rPr lang="en-US" altLang="ko-KR" sz="600" dirty="0"/>
            </a:br>
            <a:r>
              <a:rPr lang="ko-KR" altLang="en-US" sz="600" dirty="0"/>
              <a:t>상담금액</a:t>
            </a:r>
            <a:r>
              <a:rPr lang="en-US" altLang="ko-KR" sz="600" dirty="0"/>
              <a:t>:</a:t>
            </a:r>
            <a:br>
              <a:rPr lang="en-US" altLang="ko-KR" sz="600" dirty="0"/>
            </a:br>
            <a:r>
              <a:rPr lang="ko-KR" altLang="en-US" sz="600" dirty="0"/>
              <a:t>내용</a:t>
            </a:r>
            <a:r>
              <a:rPr lang="en-US" altLang="ko-KR" sz="600" dirty="0"/>
              <a:t>:</a:t>
            </a:r>
            <a:br>
              <a:rPr lang="en-US" altLang="ko-KR" sz="600" dirty="0"/>
            </a:br>
            <a:r>
              <a:rPr lang="ko-KR" altLang="en-US" sz="600" dirty="0"/>
              <a:t>첨부파일 </a:t>
            </a:r>
            <a:r>
              <a:rPr lang="en-US" altLang="ko-KR" sz="600" dirty="0"/>
              <a:t>(</a:t>
            </a:r>
            <a:r>
              <a:rPr lang="ko-KR" altLang="en-US" sz="600" dirty="0"/>
              <a:t>업로드</a:t>
            </a:r>
            <a:r>
              <a:rPr lang="en-US" altLang="ko-KR" sz="600" dirty="0"/>
              <a:t>)</a:t>
            </a:r>
          </a:p>
          <a:p>
            <a:r>
              <a:rPr lang="en-US" altLang="ko-KR" sz="600" dirty="0"/>
              <a:t>                          </a:t>
            </a:r>
            <a:r>
              <a:rPr lang="ko-KR" altLang="en-US" sz="600" dirty="0"/>
              <a:t>업로드</a:t>
            </a:r>
            <a:endParaRPr lang="en-US" altLang="ko-KR" sz="600" dirty="0"/>
          </a:p>
          <a:p>
            <a:r>
              <a:rPr lang="ko-KR" altLang="en-US" sz="600" dirty="0"/>
              <a:t>게시물 업로드 할 수 있는</a:t>
            </a:r>
            <a:br>
              <a:rPr lang="en-US" altLang="ko-KR" sz="600" dirty="0"/>
            </a:br>
            <a:r>
              <a:rPr lang="ko-KR" altLang="en-US" sz="600" dirty="0"/>
              <a:t>창 </a:t>
            </a:r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7B66DC1E-9164-8524-07FE-693DB254BDB4}"/>
              </a:ext>
            </a:extLst>
          </p:cNvPr>
          <p:cNvCxnSpPr>
            <a:endCxn id="64" idx="3"/>
          </p:cNvCxnSpPr>
          <p:nvPr/>
        </p:nvCxnSpPr>
        <p:spPr>
          <a:xfrm flipH="1" flipV="1">
            <a:off x="3229981" y="1126628"/>
            <a:ext cx="491875" cy="828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446184CF-BB8B-E223-7567-02072DB2CD3F}"/>
              </a:ext>
            </a:extLst>
          </p:cNvPr>
          <p:cNvCxnSpPr/>
          <p:nvPr/>
        </p:nvCxnSpPr>
        <p:spPr>
          <a:xfrm>
            <a:off x="1466869" y="2354910"/>
            <a:ext cx="905395" cy="86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CD39E273-5D45-1299-CCFD-9051F6C7BAC2}"/>
              </a:ext>
            </a:extLst>
          </p:cNvPr>
          <p:cNvSpPr txBox="1"/>
          <p:nvPr/>
        </p:nvSpPr>
        <p:spPr>
          <a:xfrm>
            <a:off x="2389152" y="2341889"/>
            <a:ext cx="1008609" cy="276999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ko-KR" altLang="en-US" sz="600" dirty="0" err="1"/>
              <a:t>클릭시</a:t>
            </a:r>
            <a:r>
              <a:rPr lang="ko-KR" altLang="en-US" sz="600" dirty="0"/>
              <a:t> 보완요청 리스트</a:t>
            </a:r>
            <a:br>
              <a:rPr lang="en-US" altLang="ko-KR" sz="600" dirty="0"/>
            </a:br>
            <a:r>
              <a:rPr lang="ko-KR" altLang="en-US" sz="600" dirty="0"/>
              <a:t>한눈에 보이는 화면</a:t>
            </a: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B23CC644-14F4-6063-BCBC-FAEA1D1C00F1}"/>
              </a:ext>
            </a:extLst>
          </p:cNvPr>
          <p:cNvSpPr/>
          <p:nvPr/>
        </p:nvSpPr>
        <p:spPr>
          <a:xfrm>
            <a:off x="8772464" y="1712034"/>
            <a:ext cx="319279" cy="13292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DC34E78D-CF97-71E1-94F4-FA66F522D5AF}"/>
              </a:ext>
            </a:extLst>
          </p:cNvPr>
          <p:cNvCxnSpPr/>
          <p:nvPr/>
        </p:nvCxnSpPr>
        <p:spPr>
          <a:xfrm flipV="1">
            <a:off x="8911087" y="442519"/>
            <a:ext cx="0" cy="1368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C3529093-15FC-89C7-BFCD-B2E2F18AE7B1}"/>
              </a:ext>
            </a:extLst>
          </p:cNvPr>
          <p:cNvSpPr txBox="1"/>
          <p:nvPr/>
        </p:nvSpPr>
        <p:spPr>
          <a:xfrm>
            <a:off x="8468863" y="242217"/>
            <a:ext cx="1083951" cy="184666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ko-KR" altLang="en-US" sz="600" dirty="0"/>
              <a:t>심사팀만 관리 </a:t>
            </a:r>
            <a:r>
              <a:rPr lang="en-US" altLang="ko-KR" sz="600" dirty="0"/>
              <a:t>(</a:t>
            </a:r>
            <a:r>
              <a:rPr lang="ko-KR" altLang="en-US" sz="600" dirty="0"/>
              <a:t>체크</a:t>
            </a:r>
            <a:r>
              <a:rPr lang="en-US" altLang="ko-KR" sz="600" dirty="0"/>
              <a:t>)</a:t>
            </a:r>
            <a:r>
              <a:rPr lang="ko-KR" altLang="en-US" sz="600" dirty="0"/>
              <a:t> 가능</a:t>
            </a: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FEDD1002-54FB-8F6F-1BD6-BF40303D4A11}"/>
              </a:ext>
            </a:extLst>
          </p:cNvPr>
          <p:cNvSpPr/>
          <p:nvPr/>
        </p:nvSpPr>
        <p:spPr>
          <a:xfrm>
            <a:off x="9271907" y="2624791"/>
            <a:ext cx="473700" cy="35079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579CA3DD-988E-75E6-7570-18B67CB18AA8}"/>
              </a:ext>
            </a:extLst>
          </p:cNvPr>
          <p:cNvCxnSpPr/>
          <p:nvPr/>
        </p:nvCxnSpPr>
        <p:spPr>
          <a:xfrm>
            <a:off x="9745607" y="2847421"/>
            <a:ext cx="1574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09E203E0-BA3D-84FF-2EC9-AAF015171308}"/>
              </a:ext>
            </a:extLst>
          </p:cNvPr>
          <p:cNvSpPr txBox="1"/>
          <p:nvPr/>
        </p:nvSpPr>
        <p:spPr>
          <a:xfrm>
            <a:off x="9925771" y="2730660"/>
            <a:ext cx="338554" cy="184666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ko-KR" altLang="en-US" sz="600" dirty="0"/>
              <a:t>완료</a:t>
            </a: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7E569C99-1858-1BCF-8552-2A60E864E67B}"/>
              </a:ext>
            </a:extLst>
          </p:cNvPr>
          <p:cNvSpPr/>
          <p:nvPr/>
        </p:nvSpPr>
        <p:spPr>
          <a:xfrm>
            <a:off x="9219633" y="1810525"/>
            <a:ext cx="552236" cy="7583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88BFBC47-116E-2056-725F-40DDE1206375}"/>
              </a:ext>
            </a:extLst>
          </p:cNvPr>
          <p:cNvCxnSpPr>
            <a:cxnSpLocks/>
          </p:cNvCxnSpPr>
          <p:nvPr/>
        </p:nvCxnSpPr>
        <p:spPr>
          <a:xfrm flipV="1">
            <a:off x="9442768" y="1308983"/>
            <a:ext cx="582042" cy="5424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D75177AE-707E-57FA-C4F1-C50711FADBD1}"/>
              </a:ext>
            </a:extLst>
          </p:cNvPr>
          <p:cNvSpPr txBox="1"/>
          <p:nvPr/>
        </p:nvSpPr>
        <p:spPr>
          <a:xfrm>
            <a:off x="9934958" y="1105986"/>
            <a:ext cx="415498" cy="184666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ko-KR" altLang="en-US" sz="600" dirty="0"/>
              <a:t>진행중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EEFF47C0-7AE4-5043-F841-9A72796154CF}"/>
              </a:ext>
            </a:extLst>
          </p:cNvPr>
          <p:cNvSpPr txBox="1"/>
          <p:nvPr/>
        </p:nvSpPr>
        <p:spPr>
          <a:xfrm>
            <a:off x="11311476" y="1446258"/>
            <a:ext cx="1085554" cy="92333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altLang="ko-KR" sz="600" dirty="0"/>
              <a:t>N</a:t>
            </a:r>
            <a:r>
              <a:rPr lang="ko-KR" altLang="en-US" sz="600" dirty="0"/>
              <a:t>은 새로운 보완요청</a:t>
            </a:r>
            <a:br>
              <a:rPr lang="en-US" altLang="ko-KR" sz="600" dirty="0"/>
            </a:br>
            <a:r>
              <a:rPr lang="ko-KR" altLang="en-US" sz="600" dirty="0"/>
              <a:t>업로드시 확인 </a:t>
            </a:r>
            <a:r>
              <a:rPr lang="ko-KR" altLang="en-US" sz="600" dirty="0" err="1"/>
              <a:t>안한</a:t>
            </a:r>
            <a:r>
              <a:rPr lang="ko-KR" altLang="en-US" sz="600" dirty="0"/>
              <a:t> 요청</a:t>
            </a:r>
            <a:br>
              <a:rPr lang="en-US" altLang="ko-KR" sz="600" dirty="0"/>
            </a:br>
            <a:r>
              <a:rPr lang="ko-KR" altLang="en-US" sz="600" dirty="0"/>
              <a:t>앞에 </a:t>
            </a:r>
            <a:r>
              <a:rPr lang="en-US" altLang="ko-KR" sz="600" dirty="0"/>
              <a:t>N</a:t>
            </a:r>
            <a:r>
              <a:rPr lang="ko-KR" altLang="en-US" sz="600" dirty="0"/>
              <a:t>이 있음</a:t>
            </a:r>
            <a:br>
              <a:rPr lang="en-US" altLang="ko-KR" sz="600" dirty="0"/>
            </a:br>
            <a:r>
              <a:rPr lang="ko-KR" altLang="en-US" sz="600" dirty="0" err="1"/>
              <a:t>긜고</a:t>
            </a:r>
            <a:r>
              <a:rPr lang="ko-KR" altLang="en-US" sz="600" dirty="0"/>
              <a:t> 보완요청은 관리자만</a:t>
            </a:r>
            <a:endParaRPr lang="en-US" altLang="ko-KR" sz="600" dirty="0"/>
          </a:p>
          <a:p>
            <a:r>
              <a:rPr lang="ko-KR" altLang="en-US" sz="600" dirty="0"/>
              <a:t>게시글 작성하게 </a:t>
            </a:r>
            <a:r>
              <a:rPr lang="ko-KR" altLang="en-US" sz="600" dirty="0" err="1"/>
              <a:t>만들어주</a:t>
            </a:r>
            <a:br>
              <a:rPr lang="en-US" altLang="ko-KR" sz="600" dirty="0"/>
            </a:br>
            <a:r>
              <a:rPr lang="ko-KR" altLang="en-US" sz="600" dirty="0"/>
              <a:t>세요</a:t>
            </a:r>
            <a:r>
              <a:rPr lang="en-US" altLang="ko-KR" sz="600" dirty="0"/>
              <a:t>. </a:t>
            </a:r>
            <a:r>
              <a:rPr lang="ko-KR" altLang="en-US" sz="600" dirty="0"/>
              <a:t>그럼 </a:t>
            </a:r>
            <a:r>
              <a:rPr lang="ko-KR" altLang="en-US" sz="600" dirty="0" err="1"/>
              <a:t>개인은</a:t>
            </a:r>
            <a:br>
              <a:rPr lang="en-US" altLang="ko-KR" sz="600" dirty="0"/>
            </a:br>
            <a:r>
              <a:rPr lang="ko-KR" altLang="en-US" sz="600" dirty="0" err="1"/>
              <a:t>클릭시</a:t>
            </a:r>
            <a:r>
              <a:rPr lang="ko-KR" altLang="en-US" sz="600" dirty="0"/>
              <a:t> 게시글 확인후</a:t>
            </a:r>
            <a:br>
              <a:rPr lang="en-US" altLang="ko-KR" sz="600" dirty="0"/>
            </a:br>
            <a:r>
              <a:rPr lang="ko-KR" altLang="en-US" sz="600" dirty="0"/>
              <a:t>확인 </a:t>
            </a:r>
            <a:r>
              <a:rPr lang="ko-KR" altLang="en-US" sz="600" dirty="0" err="1"/>
              <a:t>체크란에</a:t>
            </a:r>
            <a:r>
              <a:rPr lang="ko-KR" altLang="en-US" sz="600" dirty="0"/>
              <a:t> 확인했다고</a:t>
            </a:r>
            <a:br>
              <a:rPr lang="en-US" altLang="ko-KR" sz="600" dirty="0"/>
            </a:br>
            <a:r>
              <a:rPr lang="ko-KR" altLang="en-US" sz="600" dirty="0" err="1"/>
              <a:t>볼수</a:t>
            </a:r>
            <a:r>
              <a:rPr lang="ko-KR" altLang="en-US" sz="600" dirty="0"/>
              <a:t> 있게만 만들어주세요</a:t>
            </a:r>
          </a:p>
        </p:txBody>
      </p: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FDD63E65-3353-D26B-4F8E-7314C15304E5}"/>
              </a:ext>
            </a:extLst>
          </p:cNvPr>
          <p:cNvCxnSpPr>
            <a:cxnSpLocks/>
            <a:stCxn id="46" idx="3"/>
          </p:cNvCxnSpPr>
          <p:nvPr/>
        </p:nvCxnSpPr>
        <p:spPr>
          <a:xfrm flipV="1">
            <a:off x="11242875" y="1737946"/>
            <a:ext cx="105509" cy="157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2F5770B7-67C2-E54A-FBE8-D40279F52651}"/>
              </a:ext>
            </a:extLst>
          </p:cNvPr>
          <p:cNvCxnSpPr>
            <a:cxnSpLocks/>
          </p:cNvCxnSpPr>
          <p:nvPr/>
        </p:nvCxnSpPr>
        <p:spPr>
          <a:xfrm flipV="1">
            <a:off x="10329226" y="1197243"/>
            <a:ext cx="350874" cy="297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2CF80DE1-CF9B-DEF1-991D-DEF40BB1254F}"/>
              </a:ext>
            </a:extLst>
          </p:cNvPr>
          <p:cNvSpPr txBox="1"/>
          <p:nvPr/>
        </p:nvSpPr>
        <p:spPr>
          <a:xfrm>
            <a:off x="10543728" y="989876"/>
            <a:ext cx="1008609" cy="276999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ko-KR" altLang="en-US" sz="600" dirty="0"/>
              <a:t>프로젝트별 상태 </a:t>
            </a:r>
            <a:r>
              <a:rPr lang="ko-KR" altLang="en-US" sz="600" dirty="0" err="1"/>
              <a:t>관리창</a:t>
            </a:r>
            <a:br>
              <a:rPr lang="en-US" altLang="ko-KR" sz="600" dirty="0"/>
            </a:br>
            <a:r>
              <a:rPr lang="en-US" altLang="ko-KR" sz="600" dirty="0"/>
              <a:t>(</a:t>
            </a:r>
            <a:r>
              <a:rPr lang="ko-KR" altLang="en-US" sz="600" dirty="0" err="1"/>
              <a:t>메모창</a:t>
            </a:r>
            <a:r>
              <a:rPr lang="en-US" altLang="ko-KR" sz="600" dirty="0"/>
              <a:t>)</a:t>
            </a:r>
            <a:endParaRPr lang="ko-KR" altLang="en-US" sz="600" dirty="0"/>
          </a:p>
        </p:txBody>
      </p: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id="{0210CA22-9F21-85D7-7B1F-7B47BC7BF220}"/>
              </a:ext>
            </a:extLst>
          </p:cNvPr>
          <p:cNvCxnSpPr/>
          <p:nvPr/>
        </p:nvCxnSpPr>
        <p:spPr>
          <a:xfrm>
            <a:off x="9733789" y="3114665"/>
            <a:ext cx="737001" cy="4210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5EE80839-4D0B-E06C-EFC4-87F16106FECB}"/>
              </a:ext>
            </a:extLst>
          </p:cNvPr>
          <p:cNvSpPr txBox="1"/>
          <p:nvPr/>
        </p:nvSpPr>
        <p:spPr>
          <a:xfrm>
            <a:off x="10522864" y="3408821"/>
            <a:ext cx="1850186" cy="184666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ko-KR" altLang="en-US" sz="600" dirty="0"/>
              <a:t>현재 미지급입니다</a:t>
            </a:r>
            <a:r>
              <a:rPr lang="en-US" altLang="ko-KR" sz="600" dirty="0"/>
              <a:t>. </a:t>
            </a:r>
            <a:r>
              <a:rPr lang="ko-KR" altLang="en-US" sz="600" dirty="0"/>
              <a:t>관리자가 관리하게 해주세요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A9E45E43-3959-C2E3-E7BC-302624AD28C4}"/>
              </a:ext>
            </a:extLst>
          </p:cNvPr>
          <p:cNvSpPr txBox="1"/>
          <p:nvPr/>
        </p:nvSpPr>
        <p:spPr>
          <a:xfrm>
            <a:off x="1044734" y="1695555"/>
            <a:ext cx="881973" cy="184666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ko-KR" altLang="en-US" sz="600" dirty="0" err="1"/>
              <a:t>클릭시</a:t>
            </a:r>
            <a:r>
              <a:rPr lang="ko-KR" altLang="en-US" sz="600" dirty="0"/>
              <a:t> 현재 </a:t>
            </a:r>
            <a:r>
              <a:rPr lang="ko-KR" altLang="en-US" sz="600" dirty="0" err="1"/>
              <a:t>화면창</a:t>
            </a:r>
            <a:endParaRPr lang="ko-KR" altLang="en-US" sz="600" dirty="0"/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9085CD7F-10E1-AEF9-DA05-70A344A43DD2}"/>
              </a:ext>
            </a:extLst>
          </p:cNvPr>
          <p:cNvSpPr/>
          <p:nvPr/>
        </p:nvSpPr>
        <p:spPr>
          <a:xfrm>
            <a:off x="10675477" y="1795397"/>
            <a:ext cx="566092" cy="6088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1E16DF7A-ACC3-1D95-2BC0-FE3663128FD8}"/>
              </a:ext>
            </a:extLst>
          </p:cNvPr>
          <p:cNvSpPr/>
          <p:nvPr/>
        </p:nvSpPr>
        <p:spPr>
          <a:xfrm>
            <a:off x="7953748" y="1446258"/>
            <a:ext cx="303744" cy="2492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B0A442DA-B897-F40F-6858-F84737F61DFF}"/>
              </a:ext>
            </a:extLst>
          </p:cNvPr>
          <p:cNvSpPr/>
          <p:nvPr/>
        </p:nvSpPr>
        <p:spPr>
          <a:xfrm>
            <a:off x="10689847" y="1430185"/>
            <a:ext cx="284518" cy="2990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A9DDF9A8-126A-38F2-CEB4-A4711FDC6122}"/>
              </a:ext>
            </a:extLst>
          </p:cNvPr>
          <p:cNvSpPr/>
          <p:nvPr/>
        </p:nvSpPr>
        <p:spPr>
          <a:xfrm>
            <a:off x="541480" y="5896672"/>
            <a:ext cx="810298" cy="2990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1DCB3571-92A8-31AC-FBC6-9265DAD575C9}"/>
              </a:ext>
            </a:extLst>
          </p:cNvPr>
          <p:cNvSpPr/>
          <p:nvPr/>
        </p:nvSpPr>
        <p:spPr>
          <a:xfrm>
            <a:off x="5569589" y="5956413"/>
            <a:ext cx="4202279" cy="8058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698BBAFA-19DA-2A13-CB7F-0A617C800C0D}"/>
              </a:ext>
            </a:extLst>
          </p:cNvPr>
          <p:cNvCxnSpPr>
            <a:cxnSpLocks/>
          </p:cNvCxnSpPr>
          <p:nvPr/>
        </p:nvCxnSpPr>
        <p:spPr>
          <a:xfrm>
            <a:off x="1310720" y="6079549"/>
            <a:ext cx="2044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4E3FA47D-0B6D-EDB8-46CD-1B17833686A4}"/>
              </a:ext>
            </a:extLst>
          </p:cNvPr>
          <p:cNvSpPr txBox="1"/>
          <p:nvPr/>
        </p:nvSpPr>
        <p:spPr>
          <a:xfrm>
            <a:off x="1562580" y="5937412"/>
            <a:ext cx="902811" cy="184666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ko-KR" altLang="en-US" sz="600" dirty="0"/>
              <a:t>파일 업로드 </a:t>
            </a:r>
            <a:r>
              <a:rPr lang="en-US" altLang="ko-KR" sz="600" dirty="0"/>
              <a:t>(</a:t>
            </a:r>
            <a:r>
              <a:rPr lang="ko-KR" altLang="en-US" sz="600" dirty="0"/>
              <a:t>월마다</a:t>
            </a:r>
            <a:r>
              <a:rPr lang="en-US" altLang="ko-KR" sz="600" dirty="0"/>
              <a:t>)</a:t>
            </a:r>
            <a:endParaRPr lang="ko-KR" altLang="en-US" sz="600" dirty="0"/>
          </a:p>
        </p:txBody>
      </p: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id="{439D0ADE-9CDC-4A31-6158-93C8ECC12C1C}"/>
              </a:ext>
            </a:extLst>
          </p:cNvPr>
          <p:cNvCxnSpPr>
            <a:cxnSpLocks/>
          </p:cNvCxnSpPr>
          <p:nvPr/>
        </p:nvCxnSpPr>
        <p:spPr>
          <a:xfrm>
            <a:off x="875086" y="5770151"/>
            <a:ext cx="2044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1FCF7A53-53E9-EDBF-58F1-2705E0AEB157}"/>
              </a:ext>
            </a:extLst>
          </p:cNvPr>
          <p:cNvSpPr txBox="1"/>
          <p:nvPr/>
        </p:nvSpPr>
        <p:spPr>
          <a:xfrm>
            <a:off x="1111174" y="5668332"/>
            <a:ext cx="415498" cy="184666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ko-KR" altLang="en-US" sz="600" dirty="0"/>
              <a:t>게시판</a:t>
            </a:r>
          </a:p>
        </p:txBody>
      </p:sp>
      <p:cxnSp>
        <p:nvCxnSpPr>
          <p:cNvPr id="128" name="직선 화살표 연결선 127">
            <a:extLst>
              <a:ext uri="{FF2B5EF4-FFF2-40B4-BE49-F238E27FC236}">
                <a16:creationId xmlns:a16="http://schemas.microsoft.com/office/drawing/2014/main" id="{34403DB5-7436-AF10-1800-E384F4AF3B29}"/>
              </a:ext>
            </a:extLst>
          </p:cNvPr>
          <p:cNvCxnSpPr>
            <a:cxnSpLocks/>
          </p:cNvCxnSpPr>
          <p:nvPr/>
        </p:nvCxnSpPr>
        <p:spPr>
          <a:xfrm flipV="1">
            <a:off x="6162335" y="663175"/>
            <a:ext cx="0" cy="2033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A31F7663-130E-482B-1127-F7944ADA30CD}"/>
              </a:ext>
            </a:extLst>
          </p:cNvPr>
          <p:cNvSpPr txBox="1"/>
          <p:nvPr/>
        </p:nvSpPr>
        <p:spPr>
          <a:xfrm>
            <a:off x="5622847" y="194854"/>
            <a:ext cx="1249060" cy="46166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ko-KR" altLang="en-US" sz="600" dirty="0"/>
              <a:t>전사적으로 변경가능</a:t>
            </a:r>
            <a:br>
              <a:rPr lang="en-US" altLang="ko-KR" sz="600" dirty="0"/>
            </a:br>
            <a:r>
              <a:rPr lang="en-US" altLang="ko-KR" sz="600" dirty="0"/>
              <a:t>(</a:t>
            </a:r>
            <a:r>
              <a:rPr lang="ko-KR" altLang="en-US" sz="600" dirty="0"/>
              <a:t>개인적으로 입력가능</a:t>
            </a:r>
            <a:br>
              <a:rPr lang="en-US" altLang="ko-KR" sz="600" dirty="0"/>
            </a:br>
            <a:r>
              <a:rPr lang="ko-KR" altLang="en-US" sz="600" dirty="0"/>
              <a:t>관리자도 입력가능</a:t>
            </a:r>
            <a:r>
              <a:rPr lang="en-US" altLang="ko-KR" sz="600" dirty="0"/>
              <a:t>-&gt; </a:t>
            </a:r>
            <a:r>
              <a:rPr lang="ko-KR" altLang="en-US" sz="600" dirty="0"/>
              <a:t>관리자는</a:t>
            </a:r>
            <a:br>
              <a:rPr lang="en-US" altLang="ko-KR" sz="600" dirty="0"/>
            </a:br>
            <a:r>
              <a:rPr lang="ko-KR" altLang="en-US" sz="600" dirty="0"/>
              <a:t>전체적용</a:t>
            </a:r>
            <a:r>
              <a:rPr lang="en-US" altLang="ko-KR" sz="600" dirty="0"/>
              <a:t>, </a:t>
            </a:r>
            <a:r>
              <a:rPr lang="ko-KR" altLang="en-US" sz="600" dirty="0"/>
              <a:t>개인적용 가능</a:t>
            </a:r>
            <a:r>
              <a:rPr lang="en-US" altLang="ko-KR" sz="600" dirty="0"/>
              <a:t>)</a:t>
            </a:r>
            <a:endParaRPr lang="ko-KR" altLang="en-US" sz="600" dirty="0"/>
          </a:p>
        </p:txBody>
      </p:sp>
      <p:cxnSp>
        <p:nvCxnSpPr>
          <p:cNvPr id="132" name="직선 화살표 연결선 131">
            <a:extLst>
              <a:ext uri="{FF2B5EF4-FFF2-40B4-BE49-F238E27FC236}">
                <a16:creationId xmlns:a16="http://schemas.microsoft.com/office/drawing/2014/main" id="{0F6FA635-67FF-45B4-198A-06D7A2619ED9}"/>
              </a:ext>
            </a:extLst>
          </p:cNvPr>
          <p:cNvCxnSpPr>
            <a:cxnSpLocks/>
          </p:cNvCxnSpPr>
          <p:nvPr/>
        </p:nvCxnSpPr>
        <p:spPr>
          <a:xfrm>
            <a:off x="11040305" y="302672"/>
            <a:ext cx="255324" cy="8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7BA90643-2BB9-A063-07AE-52620EEE1CB3}"/>
              </a:ext>
            </a:extLst>
          </p:cNvPr>
          <p:cNvSpPr txBox="1"/>
          <p:nvPr/>
        </p:nvSpPr>
        <p:spPr>
          <a:xfrm>
            <a:off x="11345879" y="184355"/>
            <a:ext cx="750526" cy="276999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ko-KR" altLang="en-US" sz="600" dirty="0"/>
              <a:t>관리자만 업로드</a:t>
            </a:r>
            <a:endParaRPr lang="en-US" altLang="ko-KR" sz="600" dirty="0"/>
          </a:p>
          <a:p>
            <a:r>
              <a:rPr lang="ko-KR" altLang="en-US" sz="600" dirty="0"/>
              <a:t>가능한 게시판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D35F9EFB-0177-9E7B-DBA8-F801B37EA04C}"/>
              </a:ext>
            </a:extLst>
          </p:cNvPr>
          <p:cNvSpPr txBox="1"/>
          <p:nvPr/>
        </p:nvSpPr>
        <p:spPr>
          <a:xfrm>
            <a:off x="5622847" y="6007807"/>
            <a:ext cx="4122760" cy="184666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관리자는 개인서류다운가능</a:t>
            </a:r>
            <a:r>
              <a:rPr lang="en-US" altLang="ko-KR" sz="600" dirty="0"/>
              <a:t>, </a:t>
            </a:r>
            <a:r>
              <a:rPr lang="ko-KR" altLang="en-US" sz="600" dirty="0"/>
              <a:t>전체 프로젝트 별로 한눈에 </a:t>
            </a:r>
            <a:r>
              <a:rPr lang="ko-KR" altLang="en-US" sz="600" dirty="0" err="1"/>
              <a:t>모든사람</a:t>
            </a:r>
            <a:r>
              <a:rPr lang="ko-KR" altLang="en-US" sz="600" dirty="0"/>
              <a:t> 리스트 볼 수 </a:t>
            </a:r>
            <a:r>
              <a:rPr lang="ko-KR" altLang="en-US" sz="600" dirty="0" err="1"/>
              <a:t>있어야됨</a:t>
            </a:r>
            <a:endParaRPr lang="ko-KR" altLang="en-US" sz="600" dirty="0"/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6FBEFD27-4EAF-F887-5296-CC7F3483E1D4}"/>
              </a:ext>
            </a:extLst>
          </p:cNvPr>
          <p:cNvSpPr/>
          <p:nvPr/>
        </p:nvSpPr>
        <p:spPr>
          <a:xfrm>
            <a:off x="6200115" y="3666024"/>
            <a:ext cx="4880711" cy="20023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7" name="직선 화살표 연결선 136">
            <a:extLst>
              <a:ext uri="{FF2B5EF4-FFF2-40B4-BE49-F238E27FC236}">
                <a16:creationId xmlns:a16="http://schemas.microsoft.com/office/drawing/2014/main" id="{0378D246-CE10-D9E9-2688-90477CEC4CEA}"/>
              </a:ext>
            </a:extLst>
          </p:cNvPr>
          <p:cNvCxnSpPr/>
          <p:nvPr/>
        </p:nvCxnSpPr>
        <p:spPr>
          <a:xfrm>
            <a:off x="10705161" y="4763249"/>
            <a:ext cx="737001" cy="4210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CC69C47D-F04E-D4C4-D0F9-B521CA432B44}"/>
              </a:ext>
            </a:extLst>
          </p:cNvPr>
          <p:cNvSpPr txBox="1"/>
          <p:nvPr/>
        </p:nvSpPr>
        <p:spPr>
          <a:xfrm>
            <a:off x="11206795" y="5252009"/>
            <a:ext cx="569387" cy="184666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ko-KR" altLang="en-US" sz="600" dirty="0" err="1"/>
              <a:t>엑셀업로드</a:t>
            </a:r>
            <a:endParaRPr lang="ko-KR" altLang="en-US" sz="600" dirty="0"/>
          </a:p>
        </p:txBody>
      </p:sp>
      <p:cxnSp>
        <p:nvCxnSpPr>
          <p:cNvPr id="140" name="직선 화살표 연결선 139">
            <a:extLst>
              <a:ext uri="{FF2B5EF4-FFF2-40B4-BE49-F238E27FC236}">
                <a16:creationId xmlns:a16="http://schemas.microsoft.com/office/drawing/2014/main" id="{F8E0FE8F-5878-8CAB-3C29-EE0A60A2F163}"/>
              </a:ext>
            </a:extLst>
          </p:cNvPr>
          <p:cNvCxnSpPr/>
          <p:nvPr/>
        </p:nvCxnSpPr>
        <p:spPr>
          <a:xfrm flipV="1">
            <a:off x="4234038" y="3264190"/>
            <a:ext cx="2065471" cy="4509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C136899D-B8A5-1DC2-A662-8882D005D7D3}"/>
              </a:ext>
            </a:extLst>
          </p:cNvPr>
          <p:cNvSpPr txBox="1"/>
          <p:nvPr/>
        </p:nvSpPr>
        <p:spPr>
          <a:xfrm>
            <a:off x="4314354" y="3419795"/>
            <a:ext cx="750526" cy="184666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ko-KR" altLang="en-US" sz="600" dirty="0"/>
              <a:t>진행건수 카운트</a:t>
            </a:r>
          </a:p>
        </p:txBody>
      </p:sp>
    </p:spTree>
    <p:extLst>
      <p:ext uri="{BB962C8B-B14F-4D97-AF65-F5344CB8AC3E}">
        <p14:creationId xmlns:p14="http://schemas.microsoft.com/office/powerpoint/2010/main" val="3255432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69451E21-E6D2-1803-44B9-B96550948089}"/>
              </a:ext>
            </a:extLst>
          </p:cNvPr>
          <p:cNvSpPr/>
          <p:nvPr/>
        </p:nvSpPr>
        <p:spPr>
          <a:xfrm>
            <a:off x="0" y="-25405"/>
            <a:ext cx="12192000" cy="6858000"/>
          </a:xfrm>
          <a:prstGeom prst="rect">
            <a:avLst/>
          </a:prstGeom>
          <a:solidFill>
            <a:srgbClr val="EBE2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크리</a:t>
            </a:r>
          </a:p>
        </p:txBody>
      </p:sp>
      <p:sp>
        <p:nvSpPr>
          <p:cNvPr id="15" name="슬라이드 번호 개체 틀 14">
            <a:extLst>
              <a:ext uri="{FF2B5EF4-FFF2-40B4-BE49-F238E27FC236}">
                <a16:creationId xmlns:a16="http://schemas.microsoft.com/office/drawing/2014/main" id="{DE7D0265-BA93-641E-5B03-750A81135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20" y="6455664"/>
            <a:ext cx="44805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>
              <a:spcAft>
                <a:spcPts val="600"/>
              </a:spcAft>
            </a:pPr>
            <a:fld id="{51845F5A-061D-4825-9AE9-D7794091C6CF}" type="slidenum">
              <a:rPr lang="en-US" sz="11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latinLnBrk="0">
                <a:spcAft>
                  <a:spcPts val="600"/>
                </a:spcAft>
              </a:pPr>
              <a:t>4</a:t>
            </a:fld>
            <a:endParaRPr lang="en-US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00BF5CB-6A56-608C-ACD6-B5E48F227718}"/>
              </a:ext>
            </a:extLst>
          </p:cNvPr>
          <p:cNvSpPr/>
          <p:nvPr/>
        </p:nvSpPr>
        <p:spPr>
          <a:xfrm>
            <a:off x="0" y="0"/>
            <a:ext cx="2179608" cy="6858000"/>
          </a:xfrm>
          <a:prstGeom prst="rect">
            <a:avLst/>
          </a:prstGeom>
          <a:solidFill>
            <a:srgbClr val="F9F6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C1D4D83-E471-5446-AC05-CEBDA103A2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674" y="246173"/>
            <a:ext cx="705104" cy="57328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2346E70-3B13-0A5E-6424-7CE291B43B3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90" t="21044" r="88171" b="73622"/>
          <a:stretch/>
        </p:blipFill>
        <p:spPr>
          <a:xfrm>
            <a:off x="330678" y="1079141"/>
            <a:ext cx="1423360" cy="4212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8A988AAE-5761-8E37-4ACF-10FCCB339BD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20" t="26563" r="89376" b="13723"/>
          <a:stretch/>
        </p:blipFill>
        <p:spPr>
          <a:xfrm>
            <a:off x="330678" y="1570008"/>
            <a:ext cx="1337096" cy="493306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BB42B3E-6777-2427-7B2A-7BE5C716341C}"/>
              </a:ext>
            </a:extLst>
          </p:cNvPr>
          <p:cNvSpPr txBox="1"/>
          <p:nvPr/>
        </p:nvSpPr>
        <p:spPr>
          <a:xfrm>
            <a:off x="4339685" y="819453"/>
            <a:ext cx="6090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서울한강체 M" panose="02020503020101020101" pitchFamily="18" charset="-127"/>
                <a:ea typeface="서울한강체 M" panose="02020503020101020101" pitchFamily="18" charset="-127"/>
              </a:rPr>
              <a:t>윤별님</a:t>
            </a:r>
            <a:r>
              <a:rPr lang="ko-KR" altLang="en-US" dirty="0">
                <a:latin typeface="서울한강체 M" panose="02020503020101020101" pitchFamily="18" charset="-127"/>
                <a:ea typeface="서울한강체 M" panose="02020503020101020101" pitchFamily="18" charset="-127"/>
              </a:rPr>
              <a:t> 좋은 하루입니다</a:t>
            </a:r>
            <a:r>
              <a:rPr lang="en-US" altLang="ko-KR" dirty="0">
                <a:latin typeface="서울한강체 M" panose="02020503020101020101" pitchFamily="18" charset="-127"/>
                <a:ea typeface="서울한강체 M" panose="02020503020101020101" pitchFamily="18" charset="-127"/>
              </a:rPr>
              <a:t>. </a:t>
            </a:r>
            <a:r>
              <a:rPr lang="ko-KR" altLang="en-US" dirty="0">
                <a:latin typeface="서울한강체 M" panose="02020503020101020101" pitchFamily="18" charset="-127"/>
                <a:ea typeface="서울한강체 M" panose="02020503020101020101" pitchFamily="18" charset="-127"/>
              </a:rPr>
              <a:t>힘내시고 오늘하루도 파이팅 입니다</a:t>
            </a:r>
            <a:r>
              <a:rPr lang="en-US" altLang="ko-KR" dirty="0">
                <a:latin typeface="서울한강체 M" panose="02020503020101020101" pitchFamily="18" charset="-127"/>
                <a:ea typeface="서울한강체 M" panose="02020503020101020101" pitchFamily="18" charset="-127"/>
              </a:rPr>
              <a:t>.</a:t>
            </a:r>
            <a:endParaRPr lang="ko-KR" altLang="en-US" dirty="0">
              <a:latin typeface="서울한강체 M" panose="02020503020101020101" pitchFamily="18" charset="-127"/>
              <a:ea typeface="서울한강체 M" panose="02020503020101020101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3379B0F-4ED5-54E0-7B43-7FC0AD43026B}"/>
              </a:ext>
            </a:extLst>
          </p:cNvPr>
          <p:cNvSpPr/>
          <p:nvPr/>
        </p:nvSpPr>
        <p:spPr>
          <a:xfrm>
            <a:off x="3447675" y="110637"/>
            <a:ext cx="771241" cy="968504"/>
          </a:xfrm>
          <a:prstGeom prst="rect">
            <a:avLst/>
          </a:prstGeom>
          <a:solidFill>
            <a:srgbClr val="F9F6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741A2B4-5405-426D-C1F6-3AA2D2552D83}"/>
              </a:ext>
            </a:extLst>
          </p:cNvPr>
          <p:cNvSpPr txBox="1"/>
          <p:nvPr/>
        </p:nvSpPr>
        <p:spPr>
          <a:xfrm>
            <a:off x="4339686" y="155811"/>
            <a:ext cx="609024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성 명  </a:t>
            </a:r>
            <a:r>
              <a:rPr lang="en-US" altLang="ko-KR" sz="9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: </a:t>
            </a:r>
            <a:r>
              <a:rPr lang="ko-KR" altLang="en-US" sz="9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윤 별</a:t>
            </a:r>
            <a:r>
              <a:rPr lang="en-US" altLang="ko-KR" sz="9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                                                               </a:t>
            </a:r>
            <a:r>
              <a:rPr lang="ko-KR" altLang="en-US" sz="9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고유코드 </a:t>
            </a:r>
            <a:r>
              <a:rPr lang="en-US" altLang="ko-KR" sz="9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RH01A0A00</a:t>
            </a:r>
          </a:p>
          <a:p>
            <a:endParaRPr lang="en-US" altLang="ko-KR" sz="9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r>
              <a:rPr lang="ko-KR" altLang="en-US" sz="9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직 책 </a:t>
            </a:r>
            <a:r>
              <a:rPr lang="en-US" altLang="ko-KR" sz="9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:  </a:t>
            </a:r>
            <a:r>
              <a:rPr lang="ko-KR" altLang="en-US" sz="9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대 표                                                                현 진행 프로젝트 </a:t>
            </a:r>
            <a:r>
              <a:rPr lang="en-US" altLang="ko-KR" sz="9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: 00</a:t>
            </a:r>
            <a:r>
              <a:rPr lang="ko-KR" altLang="en-US" sz="9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건                                                                                                                           </a:t>
            </a:r>
            <a:endParaRPr lang="en-US" altLang="ko-KR" sz="9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18A3802C-DF2D-ECA6-E732-C5803798F4E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962" b="-1"/>
          <a:stretch/>
        </p:blipFill>
        <p:spPr>
          <a:xfrm>
            <a:off x="3447675" y="110637"/>
            <a:ext cx="778216" cy="968504"/>
          </a:xfrm>
          <a:prstGeom prst="rect">
            <a:avLst/>
          </a:prstGeom>
        </p:spPr>
      </p:pic>
      <p:pic>
        <p:nvPicPr>
          <p:cNvPr id="54" name="그림 53">
            <a:extLst>
              <a:ext uri="{FF2B5EF4-FFF2-40B4-BE49-F238E27FC236}">
                <a16:creationId xmlns:a16="http://schemas.microsoft.com/office/drawing/2014/main" id="{48E9B5DE-4171-A210-7187-1E80A2A8D1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95266" y="92213"/>
            <a:ext cx="1469336" cy="350306"/>
          </a:xfrm>
          <a:prstGeom prst="rect">
            <a:avLst/>
          </a:prstGeom>
        </p:spPr>
      </p:pic>
      <p:sp>
        <p:nvSpPr>
          <p:cNvPr id="55" name="직사각형 54">
            <a:extLst>
              <a:ext uri="{FF2B5EF4-FFF2-40B4-BE49-F238E27FC236}">
                <a16:creationId xmlns:a16="http://schemas.microsoft.com/office/drawing/2014/main" id="{25B717CA-D2B9-061A-C028-CE2C804BBE94}"/>
              </a:ext>
            </a:extLst>
          </p:cNvPr>
          <p:cNvSpPr/>
          <p:nvPr/>
        </p:nvSpPr>
        <p:spPr>
          <a:xfrm>
            <a:off x="10503925" y="156450"/>
            <a:ext cx="577120" cy="220599"/>
          </a:xfrm>
          <a:prstGeom prst="rect">
            <a:avLst/>
          </a:prstGeom>
          <a:solidFill>
            <a:srgbClr val="EBE2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b="1" dirty="0">
                <a:solidFill>
                  <a:srgbClr val="4C4C4C"/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맑은 고딕 Semilight" panose="020B0502040204020203" pitchFamily="50" charset="-127"/>
              </a:rPr>
              <a:t>자료다운</a:t>
            </a: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9CDF0468-4CEA-BEF1-D7D9-F4C63CD8424D}"/>
              </a:ext>
            </a:extLst>
          </p:cNvPr>
          <p:cNvSpPr/>
          <p:nvPr/>
        </p:nvSpPr>
        <p:spPr>
          <a:xfrm>
            <a:off x="264543" y="3439069"/>
            <a:ext cx="1650521" cy="299049"/>
          </a:xfrm>
          <a:prstGeom prst="rect">
            <a:avLst/>
          </a:prstGeom>
          <a:solidFill>
            <a:srgbClr val="F9F6FA"/>
          </a:solidFill>
          <a:ln>
            <a:solidFill>
              <a:srgbClr val="FBF9F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b="1" dirty="0">
                <a:solidFill>
                  <a:schemeClr val="tx1"/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맑은 고딕 Semilight" panose="020B0502040204020203" pitchFamily="50" charset="-127"/>
              </a:rPr>
              <a:t>최근프로젝트</a:t>
            </a: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85929A04-ACCA-CEF4-6C2A-6CB5B83A6EC7}"/>
              </a:ext>
            </a:extLst>
          </p:cNvPr>
          <p:cNvSpPr/>
          <p:nvPr/>
        </p:nvSpPr>
        <p:spPr>
          <a:xfrm>
            <a:off x="264543" y="5317843"/>
            <a:ext cx="1650521" cy="299049"/>
          </a:xfrm>
          <a:prstGeom prst="rect">
            <a:avLst/>
          </a:prstGeom>
          <a:solidFill>
            <a:srgbClr val="F9F6FA"/>
          </a:solidFill>
          <a:ln>
            <a:solidFill>
              <a:srgbClr val="FBF9F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b="1" dirty="0">
                <a:solidFill>
                  <a:schemeClr val="tx1"/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맑은 고딕 Semilight" panose="020B0502040204020203" pitchFamily="50" charset="-127"/>
              </a:rPr>
              <a:t>주요 공지사항</a:t>
            </a: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9D6D11DD-2B96-ABC4-4738-76335E98424C}"/>
              </a:ext>
            </a:extLst>
          </p:cNvPr>
          <p:cNvSpPr/>
          <p:nvPr/>
        </p:nvSpPr>
        <p:spPr>
          <a:xfrm>
            <a:off x="541480" y="5620627"/>
            <a:ext cx="1268390" cy="299049"/>
          </a:xfrm>
          <a:prstGeom prst="rect">
            <a:avLst/>
          </a:prstGeom>
          <a:solidFill>
            <a:srgbClr val="F9F6FA"/>
          </a:solidFill>
          <a:ln>
            <a:solidFill>
              <a:srgbClr val="FBF9F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b="1" dirty="0">
                <a:solidFill>
                  <a:schemeClr val="tx1"/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맑은 고딕 Semilight" panose="020B0502040204020203" pitchFamily="50" charset="-127"/>
              </a:rPr>
              <a:t>본 사</a:t>
            </a: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BEFB9E94-5F9C-2356-ADB1-47EE1E0F80C2}"/>
              </a:ext>
            </a:extLst>
          </p:cNvPr>
          <p:cNvSpPr/>
          <p:nvPr/>
        </p:nvSpPr>
        <p:spPr>
          <a:xfrm>
            <a:off x="541480" y="5908174"/>
            <a:ext cx="1268390" cy="299049"/>
          </a:xfrm>
          <a:prstGeom prst="rect">
            <a:avLst/>
          </a:prstGeom>
          <a:solidFill>
            <a:srgbClr val="F9F6FA"/>
          </a:solidFill>
          <a:ln>
            <a:solidFill>
              <a:srgbClr val="FBF9F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b="1" dirty="0">
                <a:solidFill>
                  <a:schemeClr val="tx1"/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맑은 고딕 Semilight" panose="020B0502040204020203" pitchFamily="50" charset="-127"/>
              </a:rPr>
              <a:t>상세지급명세서</a:t>
            </a: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70F39A58-7754-8550-7820-1FF2375920CC}"/>
              </a:ext>
            </a:extLst>
          </p:cNvPr>
          <p:cNvSpPr/>
          <p:nvPr/>
        </p:nvSpPr>
        <p:spPr>
          <a:xfrm>
            <a:off x="541480" y="6195721"/>
            <a:ext cx="1268390" cy="299049"/>
          </a:xfrm>
          <a:prstGeom prst="rect">
            <a:avLst/>
          </a:prstGeom>
          <a:solidFill>
            <a:srgbClr val="F9F6FA"/>
          </a:solidFill>
          <a:ln>
            <a:solidFill>
              <a:srgbClr val="FBF9F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b="1" dirty="0">
                <a:solidFill>
                  <a:schemeClr val="tx1"/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맑은 고딕 Semilight" panose="020B0502040204020203" pitchFamily="50" charset="-127"/>
              </a:rPr>
              <a:t>일정 캘린더</a:t>
            </a: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C7B935BF-2F80-850A-AFD7-8D1415EBAE3D}"/>
              </a:ext>
            </a:extLst>
          </p:cNvPr>
          <p:cNvSpPr/>
          <p:nvPr/>
        </p:nvSpPr>
        <p:spPr>
          <a:xfrm>
            <a:off x="541480" y="1883647"/>
            <a:ext cx="1352310" cy="299049"/>
          </a:xfrm>
          <a:prstGeom prst="rect">
            <a:avLst/>
          </a:prstGeom>
          <a:solidFill>
            <a:srgbClr val="F9F6FA"/>
          </a:solidFill>
          <a:ln>
            <a:solidFill>
              <a:srgbClr val="FBF9F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b="1" dirty="0">
                <a:solidFill>
                  <a:schemeClr val="tx1"/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맑은 고딕 Semilight" panose="020B0502040204020203" pitchFamily="50" charset="-127"/>
              </a:rPr>
              <a:t>최근프로젝트</a:t>
            </a: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A03FFBCE-9ECA-82D5-51DB-0106CFD085B3}"/>
              </a:ext>
            </a:extLst>
          </p:cNvPr>
          <p:cNvSpPr/>
          <p:nvPr/>
        </p:nvSpPr>
        <p:spPr>
          <a:xfrm>
            <a:off x="541480" y="2142245"/>
            <a:ext cx="1352310" cy="299049"/>
          </a:xfrm>
          <a:prstGeom prst="rect">
            <a:avLst/>
          </a:prstGeom>
          <a:solidFill>
            <a:srgbClr val="F9F6FA"/>
          </a:solidFill>
          <a:ln>
            <a:solidFill>
              <a:srgbClr val="FBF9F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b="1" dirty="0">
                <a:solidFill>
                  <a:schemeClr val="tx1"/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맑은 고딕 Semilight" panose="020B0502040204020203" pitchFamily="50" charset="-127"/>
              </a:rPr>
              <a:t>보완요청 상세보기</a:t>
            </a: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74877417-8BDA-AE9C-10BE-AE2249B25D58}"/>
              </a:ext>
            </a:extLst>
          </p:cNvPr>
          <p:cNvSpPr/>
          <p:nvPr/>
        </p:nvSpPr>
        <p:spPr>
          <a:xfrm>
            <a:off x="541480" y="1876915"/>
            <a:ext cx="1352310" cy="299049"/>
          </a:xfrm>
          <a:prstGeom prst="rect">
            <a:avLst/>
          </a:prstGeom>
          <a:solidFill>
            <a:srgbClr val="F9F6FA"/>
          </a:solidFill>
          <a:ln>
            <a:solidFill>
              <a:srgbClr val="FBF9F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b="1" dirty="0">
                <a:solidFill>
                  <a:schemeClr val="tx1"/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맑은 고딕 Semilight" panose="020B0502040204020203" pitchFamily="50" charset="-127"/>
              </a:rPr>
              <a:t>내프로젝트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1A0B5FB-7FD2-0099-DC31-DA153C7AE36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3200" t="21121" r="1771" b="5296"/>
          <a:stretch/>
        </p:blipFill>
        <p:spPr>
          <a:xfrm>
            <a:off x="3421111" y="1508500"/>
            <a:ext cx="7743491" cy="4781902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7B968513-EF5A-0DAB-35B9-2FE1377B2AE0}"/>
              </a:ext>
            </a:extLst>
          </p:cNvPr>
          <p:cNvCxnSpPr/>
          <p:nvPr/>
        </p:nvCxnSpPr>
        <p:spPr>
          <a:xfrm>
            <a:off x="3174521" y="3209026"/>
            <a:ext cx="1871932" cy="1207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A11DD63-7632-91A3-734E-68CC2671FB64}"/>
              </a:ext>
            </a:extLst>
          </p:cNvPr>
          <p:cNvSpPr txBox="1"/>
          <p:nvPr/>
        </p:nvSpPr>
        <p:spPr>
          <a:xfrm>
            <a:off x="2289207" y="2992412"/>
            <a:ext cx="1523174" cy="276999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ko-KR" altLang="en-US" sz="600" dirty="0"/>
              <a:t>캘린더 일정확인</a:t>
            </a:r>
            <a:endParaRPr lang="en-US" altLang="ko-KR" sz="600" dirty="0"/>
          </a:p>
          <a:p>
            <a:r>
              <a:rPr lang="en-US" altLang="ko-KR" sz="600" dirty="0"/>
              <a:t>(</a:t>
            </a:r>
            <a:r>
              <a:rPr lang="ko-KR" altLang="en-US" sz="600" dirty="0" err="1"/>
              <a:t>클릭시</a:t>
            </a:r>
            <a:r>
              <a:rPr lang="ko-KR" altLang="en-US" sz="600" dirty="0"/>
              <a:t> 관리자가 스케줄 넣을 수 있음</a:t>
            </a:r>
            <a:r>
              <a:rPr lang="en-US" altLang="ko-KR" sz="600" dirty="0"/>
              <a:t>)</a:t>
            </a:r>
            <a:endParaRPr lang="ko-KR" altLang="en-US" sz="600" dirty="0"/>
          </a:p>
        </p:txBody>
      </p:sp>
    </p:spTree>
    <p:extLst>
      <p:ext uri="{BB962C8B-B14F-4D97-AF65-F5344CB8AC3E}">
        <p14:creationId xmlns:p14="http://schemas.microsoft.com/office/powerpoint/2010/main" val="28107163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1133</TotalTime>
  <Words>491</Words>
  <Application>Microsoft Office PowerPoint</Application>
  <PresentationFormat>와이드스크린</PresentationFormat>
  <Paragraphs>121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0" baseType="lpstr">
      <vt:lpstr>맑은 고딕</vt:lpstr>
      <vt:lpstr>맑은 고딕 Semilight</vt:lpstr>
      <vt:lpstr>서울한강체 M</vt:lpstr>
      <vt:lpstr>한컴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Andrew Park</dc:creator>
  <cp:lastModifiedBy>수진 김</cp:lastModifiedBy>
  <cp:revision>17</cp:revision>
  <cp:lastPrinted>2023-10-10T01:14:04Z</cp:lastPrinted>
  <dcterms:created xsi:type="dcterms:W3CDTF">2023-10-09T07:27:59Z</dcterms:created>
  <dcterms:modified xsi:type="dcterms:W3CDTF">2023-10-10T03:14:18Z</dcterms:modified>
</cp:coreProperties>
</file>