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7" r:id="rId15"/>
  </p:sldMasterIdLst>
  <p:notesMasterIdLst>
    <p:notesMasterId r:id="rId17"/>
  </p:notesMasterIdLst>
  <p:sldIdLst>
    <p:sldId id="256" r:id="rId19"/>
    <p:sldId id="1073" r:id="rId20"/>
    <p:sldId id="1076" r:id="rId21"/>
    <p:sldId id="10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B8E7FF"/>
    <a:srgbClr val="DF3939"/>
    <a:srgbClr val="F0A73C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928B9-3FEF-934D-BEA2-206915AB962C}" v="63" dt="2021-03-14T12:51:54.985"/>
    <p1510:client id="{40B27CFD-964B-EA43-BF1B-BC59CBD88F35}" v="4" dt="2021-03-14T12:01:56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3" Type="http://schemas.microsoft.com/office/2015/10/relationships/revisionInfo" Target="revisionInfo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종원" userId="b71225b2ad03c34e" providerId="LiveId" clId="{B8A76DE0-8435-8D4E-85F8-519BC69E52D3}"/>
    <pc:docChg chg="modSld">
      <pc:chgData name="허 종원" userId="b71225b2ad03c34e" providerId="LiveId" clId="{B8A76DE0-8435-8D4E-85F8-519BC69E52D3}" dt="2020-12-02T05:40:36.449" v="3" actId="20577"/>
      <pc:docMkLst>
        <pc:docMk/>
      </pc:docMkLst>
      <pc:sldChg chg="modSp mod">
        <pc:chgData name="허 종원" userId="b71225b2ad03c34e" providerId="LiveId" clId="{B8A76DE0-8435-8D4E-85F8-519BC69E52D3}" dt="2020-12-02T05:40:36.449" v="3" actId="20577"/>
        <pc:sldMkLst>
          <pc:docMk/>
          <pc:sldMk cId="3685171428" sldId="265"/>
        </pc:sldMkLst>
        <pc:spChg chg="mod">
          <ac:chgData name="허 종원" userId="b71225b2ad03c34e" providerId="LiveId" clId="{B8A76DE0-8435-8D4E-85F8-519BC69E52D3}" dt="2020-12-02T05:40:36.449" v="3" actId="20577"/>
          <ac:spMkLst>
            <pc:docMk/>
            <pc:sldMk cId="3685171428" sldId="265"/>
            <ac:spMk id="4" creationId="{FFE0B4C6-F7D5-4EF5-B45D-5198F92D3233}"/>
          </ac:spMkLst>
        </pc:spChg>
      </pc:sldChg>
    </pc:docChg>
  </pc:docChgLst>
  <pc:docChgLst>
    <pc:chgData name="허 종원" userId="b71225b2ad03c34e" providerId="LiveId" clId="{A5560353-C549-4C59-A73E-C3E47BA0C553}"/>
    <pc:docChg chg="undo custSel addSld delSld modSld sldOrd">
      <pc:chgData name="허 종원" userId="b71225b2ad03c34e" providerId="LiveId" clId="{A5560353-C549-4C59-A73E-C3E47BA0C553}" dt="2020-08-31T10:30:35.897" v="2271"/>
      <pc:docMkLst>
        <pc:docMk/>
      </pc:docMkLst>
      <pc:sldChg chg="modSp new mod">
        <pc:chgData name="허 종원" userId="b71225b2ad03c34e" providerId="LiveId" clId="{A5560353-C549-4C59-A73E-C3E47BA0C553}" dt="2020-08-31T05:07:10.587" v="72" actId="20577"/>
        <pc:sldMkLst>
          <pc:docMk/>
          <pc:sldMk cId="3966630704" sldId="256"/>
        </pc:sldMkLst>
        <pc:spChg chg="mod">
          <ac:chgData name="허 종원" userId="b71225b2ad03c34e" providerId="LiveId" clId="{A5560353-C549-4C59-A73E-C3E47BA0C553}" dt="2020-08-31T05:07:03.681" v="54"/>
          <ac:spMkLst>
            <pc:docMk/>
            <pc:sldMk cId="3966630704" sldId="256"/>
            <ac:spMk id="2" creationId="{B647BCD2-F264-458F-810F-941DB8BE8605}"/>
          </ac:spMkLst>
        </pc:spChg>
        <pc:spChg chg="mod">
          <ac:chgData name="허 종원" userId="b71225b2ad03c34e" providerId="LiveId" clId="{A5560353-C549-4C59-A73E-C3E47BA0C553}" dt="2020-08-31T05:07:10.587" v="72" actId="20577"/>
          <ac:spMkLst>
            <pc:docMk/>
            <pc:sldMk cId="3966630704" sldId="256"/>
            <ac:spMk id="3" creationId="{D39C3774-7282-4A45-9D6E-FE67A29B49A8}"/>
          </ac:spMkLst>
        </pc:spChg>
      </pc:sldChg>
      <pc:sldChg chg="addSp modSp new mod">
        <pc:chgData name="허 종원" userId="b71225b2ad03c34e" providerId="LiveId" clId="{A5560353-C549-4C59-A73E-C3E47BA0C553}" dt="2020-08-31T05:11:03.423" v="161"/>
        <pc:sldMkLst>
          <pc:docMk/>
          <pc:sldMk cId="456733628" sldId="257"/>
        </pc:sldMkLst>
        <pc:spChg chg="mod">
          <ac:chgData name="허 종원" userId="b71225b2ad03c34e" providerId="LiveId" clId="{A5560353-C549-4C59-A73E-C3E47BA0C553}" dt="2020-08-31T05:07:48.835" v="99"/>
          <ac:spMkLst>
            <pc:docMk/>
            <pc:sldMk cId="456733628" sldId="257"/>
            <ac:spMk id="2" creationId="{F4DE5F0B-B5E1-40C7-AA9D-810AD38092E4}"/>
          </ac:spMkLst>
        </pc:spChg>
        <pc:spChg chg="add mod">
          <ac:chgData name="허 종원" userId="b71225b2ad03c34e" providerId="LiveId" clId="{A5560353-C549-4C59-A73E-C3E47BA0C553}" dt="2020-08-31T05:09:50.895" v="125" actId="14100"/>
          <ac:spMkLst>
            <pc:docMk/>
            <pc:sldMk cId="456733628" sldId="257"/>
            <ac:spMk id="3" creationId="{DDAEF62F-FE7F-4D4F-AD43-209CA63F7A22}"/>
          </ac:spMkLst>
        </pc:spChg>
        <pc:spChg chg="add mod">
          <ac:chgData name="허 종원" userId="b71225b2ad03c34e" providerId="LiveId" clId="{A5560353-C549-4C59-A73E-C3E47BA0C553}" dt="2020-08-31T05:10:09.451" v="134" actId="6549"/>
          <ac:spMkLst>
            <pc:docMk/>
            <pc:sldMk cId="456733628" sldId="257"/>
            <ac:spMk id="4" creationId="{E5BFD7FA-F214-4571-8D62-B080F71DEF8A}"/>
          </ac:spMkLst>
        </pc:spChg>
        <pc:spChg chg="add mod">
          <ac:chgData name="허 종원" userId="b71225b2ad03c34e" providerId="LiveId" clId="{A5560353-C549-4C59-A73E-C3E47BA0C553}" dt="2020-08-31T05:10:47.941" v="153" actId="113"/>
          <ac:spMkLst>
            <pc:docMk/>
            <pc:sldMk cId="456733628" sldId="257"/>
            <ac:spMk id="5" creationId="{7D851058-71BD-4079-8E5F-F00794A42C6C}"/>
          </ac:spMkLst>
        </pc:spChg>
        <pc:spChg chg="add mod">
          <ac:chgData name="허 종원" userId="b71225b2ad03c34e" providerId="LiveId" clId="{A5560353-C549-4C59-A73E-C3E47BA0C553}" dt="2020-08-31T05:11:03.423" v="161"/>
          <ac:spMkLst>
            <pc:docMk/>
            <pc:sldMk cId="456733628" sldId="257"/>
            <ac:spMk id="6" creationId="{FCBA6C5D-F164-46CF-86AC-0F46AFC65FEA}"/>
          </ac:spMkLst>
        </pc:spChg>
      </pc:sldChg>
      <pc:sldChg chg="addSp delSp modSp new mod">
        <pc:chgData name="허 종원" userId="b71225b2ad03c34e" providerId="LiveId" clId="{A5560353-C549-4C59-A73E-C3E47BA0C553}" dt="2020-08-31T05:15:09.504" v="212" actId="1076"/>
        <pc:sldMkLst>
          <pc:docMk/>
          <pc:sldMk cId="582094386" sldId="258"/>
        </pc:sldMkLst>
        <pc:spChg chg="mod">
          <ac:chgData name="허 종원" userId="b71225b2ad03c34e" providerId="LiveId" clId="{A5560353-C549-4C59-A73E-C3E47BA0C553}" dt="2020-08-31T05:12:51.968" v="206"/>
          <ac:spMkLst>
            <pc:docMk/>
            <pc:sldMk cId="582094386" sldId="258"/>
            <ac:spMk id="2" creationId="{6EDBC09B-CAA7-4308-9C62-1E9223DDB3E7}"/>
          </ac:spMkLst>
        </pc:spChg>
        <pc:picChg chg="add del">
          <ac:chgData name="허 종원" userId="b71225b2ad03c34e" providerId="LiveId" clId="{A5560353-C549-4C59-A73E-C3E47BA0C553}" dt="2020-08-31T05:14:39.434" v="208" actId="478"/>
          <ac:picMkLst>
            <pc:docMk/>
            <pc:sldMk cId="582094386" sldId="258"/>
            <ac:picMk id="3" creationId="{6C4A61C3-CA8C-4790-AE60-AE93C1D072EF}"/>
          </ac:picMkLst>
        </pc:picChg>
        <pc:picChg chg="add mod">
          <ac:chgData name="허 종원" userId="b71225b2ad03c34e" providerId="LiveId" clId="{A5560353-C549-4C59-A73E-C3E47BA0C553}" dt="2020-08-31T05:14:43.872" v="210" actId="1076"/>
          <ac:picMkLst>
            <pc:docMk/>
            <pc:sldMk cId="582094386" sldId="258"/>
            <ac:picMk id="4" creationId="{FF598194-CA72-423C-BF6E-5F54DA5F5282}"/>
          </ac:picMkLst>
        </pc:picChg>
        <pc:picChg chg="add mod">
          <ac:chgData name="허 종원" userId="b71225b2ad03c34e" providerId="LiveId" clId="{A5560353-C549-4C59-A73E-C3E47BA0C553}" dt="2020-08-31T05:15:09.504" v="212" actId="1076"/>
          <ac:picMkLst>
            <pc:docMk/>
            <pc:sldMk cId="582094386" sldId="258"/>
            <ac:picMk id="5" creationId="{92604371-D486-4417-AC7C-1DEB94F02FBE}"/>
          </ac:picMkLst>
        </pc:picChg>
      </pc:sldChg>
      <pc:sldChg chg="addSp modSp new mod">
        <pc:chgData name="허 종원" userId="b71225b2ad03c34e" providerId="LiveId" clId="{A5560353-C549-4C59-A73E-C3E47BA0C553}" dt="2020-08-31T05:18:09.495" v="314"/>
        <pc:sldMkLst>
          <pc:docMk/>
          <pc:sldMk cId="962430182" sldId="259"/>
        </pc:sldMkLst>
        <pc:spChg chg="mod">
          <ac:chgData name="허 종원" userId="b71225b2ad03c34e" providerId="LiveId" clId="{A5560353-C549-4C59-A73E-C3E47BA0C553}" dt="2020-08-31T05:17:17.048" v="261"/>
          <ac:spMkLst>
            <pc:docMk/>
            <pc:sldMk cId="962430182" sldId="259"/>
            <ac:spMk id="2" creationId="{A1AEBD65-D984-4484-BD1D-657987629AD7}"/>
          </ac:spMkLst>
        </pc:spChg>
        <pc:spChg chg="add mod">
          <ac:chgData name="허 종원" userId="b71225b2ad03c34e" providerId="LiveId" clId="{A5560353-C549-4C59-A73E-C3E47BA0C553}" dt="2020-08-31T05:17:30.412" v="266" actId="6549"/>
          <ac:spMkLst>
            <pc:docMk/>
            <pc:sldMk cId="962430182" sldId="259"/>
            <ac:spMk id="4" creationId="{4618A919-0D06-4A05-9417-4E57EA6EA858}"/>
          </ac:spMkLst>
        </pc:spChg>
        <pc:spChg chg="add mod">
          <ac:chgData name="허 종원" userId="b71225b2ad03c34e" providerId="LiveId" clId="{A5560353-C549-4C59-A73E-C3E47BA0C553}" dt="2020-08-31T05:17:46.801" v="271" actId="6549"/>
          <ac:spMkLst>
            <pc:docMk/>
            <pc:sldMk cId="962430182" sldId="259"/>
            <ac:spMk id="6" creationId="{720B0E6E-A0F3-491B-A9D0-9B0C64C2909C}"/>
          </ac:spMkLst>
        </pc:spChg>
        <pc:spChg chg="add mod">
          <ac:chgData name="허 종원" userId="b71225b2ad03c34e" providerId="LiveId" clId="{A5560353-C549-4C59-A73E-C3E47BA0C553}" dt="2020-08-31T05:18:02.200" v="289"/>
          <ac:spMkLst>
            <pc:docMk/>
            <pc:sldMk cId="962430182" sldId="259"/>
            <ac:spMk id="8" creationId="{F372F94D-4CE0-498A-A377-C817EF25B1FF}"/>
          </ac:spMkLst>
        </pc:spChg>
        <pc:spChg chg="add mod">
          <ac:chgData name="허 종원" userId="b71225b2ad03c34e" providerId="LiveId" clId="{A5560353-C549-4C59-A73E-C3E47BA0C553}" dt="2020-08-31T05:18:09.495" v="314"/>
          <ac:spMkLst>
            <pc:docMk/>
            <pc:sldMk cId="962430182" sldId="259"/>
            <ac:spMk id="10" creationId="{CC0EFC17-425D-4067-B391-C78F0D5D1DC0}"/>
          </ac:spMkLst>
        </pc:spChg>
      </pc:sldChg>
      <pc:sldChg chg="addSp modSp new mod">
        <pc:chgData name="허 종원" userId="b71225b2ad03c34e" providerId="LiveId" clId="{A5560353-C549-4C59-A73E-C3E47BA0C553}" dt="2020-08-31T05:22:27.082" v="570" actId="403"/>
        <pc:sldMkLst>
          <pc:docMk/>
          <pc:sldMk cId="2290084894" sldId="260"/>
        </pc:sldMkLst>
        <pc:spChg chg="mod">
          <ac:chgData name="허 종원" userId="b71225b2ad03c34e" providerId="LiveId" clId="{A5560353-C549-4C59-A73E-C3E47BA0C553}" dt="2020-08-31T05:18:47.303" v="339"/>
          <ac:spMkLst>
            <pc:docMk/>
            <pc:sldMk cId="2290084894" sldId="260"/>
            <ac:spMk id="2" creationId="{0BB1414B-EEFA-4C1B-873B-612BF9D6B240}"/>
          </ac:spMkLst>
        </pc:spChg>
        <pc:spChg chg="add mod">
          <ac:chgData name="허 종원" userId="b71225b2ad03c34e" providerId="LiveId" clId="{A5560353-C549-4C59-A73E-C3E47BA0C553}" dt="2020-08-31T05:22:27.082" v="570" actId="403"/>
          <ac:spMkLst>
            <pc:docMk/>
            <pc:sldMk cId="2290084894" sldId="260"/>
            <ac:spMk id="3" creationId="{9F327CF1-811F-4AFE-9A74-62F9FC300348}"/>
          </ac:spMkLst>
        </pc:spChg>
      </pc:sldChg>
      <pc:sldChg chg="addSp modSp new mod">
        <pc:chgData name="허 종원" userId="b71225b2ad03c34e" providerId="LiveId" clId="{A5560353-C549-4C59-A73E-C3E47BA0C553}" dt="2020-08-31T05:25:54.729" v="635" actId="20577"/>
        <pc:sldMkLst>
          <pc:docMk/>
          <pc:sldMk cId="4218218023" sldId="261"/>
        </pc:sldMkLst>
        <pc:spChg chg="mod">
          <ac:chgData name="허 종원" userId="b71225b2ad03c34e" providerId="LiveId" clId="{A5560353-C549-4C59-A73E-C3E47BA0C553}" dt="2020-08-31T05:23:07.028" v="601" actId="20577"/>
          <ac:spMkLst>
            <pc:docMk/>
            <pc:sldMk cId="4218218023" sldId="261"/>
            <ac:spMk id="2" creationId="{0611CA97-7FB4-422B-A18C-3E108F1E5E47}"/>
          </ac:spMkLst>
        </pc:spChg>
        <pc:spChg chg="add mod">
          <ac:chgData name="허 종원" userId="b71225b2ad03c34e" providerId="LiveId" clId="{A5560353-C549-4C59-A73E-C3E47BA0C553}" dt="2020-08-31T05:25:54.729" v="635" actId="20577"/>
          <ac:spMkLst>
            <pc:docMk/>
            <pc:sldMk cId="4218218023" sldId="261"/>
            <ac:spMk id="4" creationId="{2636E05E-AD59-4C1A-BEEE-07E0BB435E58}"/>
          </ac:spMkLst>
        </pc:spChg>
        <pc:spChg chg="add mod">
          <ac:chgData name="허 종원" userId="b71225b2ad03c34e" providerId="LiveId" clId="{A5560353-C549-4C59-A73E-C3E47BA0C553}" dt="2020-08-31T05:25:48.886" v="633" actId="20577"/>
          <ac:spMkLst>
            <pc:docMk/>
            <pc:sldMk cId="4218218023" sldId="261"/>
            <ac:spMk id="6" creationId="{5ABA0E91-B043-44BF-BA49-A31EA639C0D1}"/>
          </ac:spMkLst>
        </pc:spChg>
        <pc:spChg chg="add mod">
          <ac:chgData name="허 종원" userId="b71225b2ad03c34e" providerId="LiveId" clId="{A5560353-C549-4C59-A73E-C3E47BA0C553}" dt="2020-08-31T05:24:53.054" v="615"/>
          <ac:spMkLst>
            <pc:docMk/>
            <pc:sldMk cId="4218218023" sldId="261"/>
            <ac:spMk id="8" creationId="{86AF53F5-313F-4650-B4F3-0238007E90D7}"/>
          </ac:spMkLst>
        </pc:spChg>
        <pc:spChg chg="add mod">
          <ac:chgData name="허 종원" userId="b71225b2ad03c34e" providerId="LiveId" clId="{A5560353-C549-4C59-A73E-C3E47BA0C553}" dt="2020-08-31T05:24:57.952" v="624"/>
          <ac:spMkLst>
            <pc:docMk/>
            <pc:sldMk cId="4218218023" sldId="261"/>
            <ac:spMk id="10" creationId="{F06D41E7-2609-4AB6-B901-BB9350C4EEED}"/>
          </ac:spMkLst>
        </pc:spChg>
      </pc:sldChg>
      <pc:sldChg chg="addSp modSp new mod">
        <pc:chgData name="허 종원" userId="b71225b2ad03c34e" providerId="LiveId" clId="{A5560353-C549-4C59-A73E-C3E47BA0C553}" dt="2020-08-31T05:27:24.277" v="674" actId="1076"/>
        <pc:sldMkLst>
          <pc:docMk/>
          <pc:sldMk cId="3182116584" sldId="262"/>
        </pc:sldMkLst>
        <pc:spChg chg="mod">
          <ac:chgData name="허 종원" userId="b71225b2ad03c34e" providerId="LiveId" clId="{A5560353-C549-4C59-A73E-C3E47BA0C553}" dt="2020-08-31T05:26:50.717" v="669"/>
          <ac:spMkLst>
            <pc:docMk/>
            <pc:sldMk cId="3182116584" sldId="262"/>
            <ac:spMk id="2" creationId="{60782670-0556-4E03-9087-3762724B6D5A}"/>
          </ac:spMkLst>
        </pc:spChg>
        <pc:picChg chg="add mod">
          <ac:chgData name="허 종원" userId="b71225b2ad03c34e" providerId="LiveId" clId="{A5560353-C549-4C59-A73E-C3E47BA0C553}" dt="2020-08-31T05:27:24.277" v="674" actId="1076"/>
          <ac:picMkLst>
            <pc:docMk/>
            <pc:sldMk cId="3182116584" sldId="262"/>
            <ac:picMk id="3" creationId="{2047CD07-F5CB-45E9-AE82-3AD322A21142}"/>
          </ac:picMkLst>
        </pc:picChg>
      </pc:sldChg>
      <pc:sldChg chg="addSp modSp new mod">
        <pc:chgData name="허 종원" userId="b71225b2ad03c34e" providerId="LiveId" clId="{A5560353-C549-4C59-A73E-C3E47BA0C553}" dt="2020-08-31T05:47:19.569" v="913" actId="242"/>
        <pc:sldMkLst>
          <pc:docMk/>
          <pc:sldMk cId="3898538320" sldId="263"/>
        </pc:sldMkLst>
        <pc:spChg chg="mod">
          <ac:chgData name="허 종원" userId="b71225b2ad03c34e" providerId="LiveId" clId="{A5560353-C549-4C59-A73E-C3E47BA0C553}" dt="2020-08-31T05:28:02.983" v="690"/>
          <ac:spMkLst>
            <pc:docMk/>
            <pc:sldMk cId="3898538320" sldId="263"/>
            <ac:spMk id="2" creationId="{874F240F-000D-4B2F-BAA6-D88A9AB3AE17}"/>
          </ac:spMkLst>
        </pc:spChg>
        <pc:graphicFrameChg chg="add mod modGraphic">
          <ac:chgData name="허 종원" userId="b71225b2ad03c34e" providerId="LiveId" clId="{A5560353-C549-4C59-A73E-C3E47BA0C553}" dt="2020-08-31T05:47:19.569" v="913" actId="242"/>
          <ac:graphicFrameMkLst>
            <pc:docMk/>
            <pc:sldMk cId="3898538320" sldId="263"/>
            <ac:graphicFrameMk id="3" creationId="{9A1D2219-6C1E-4234-ACB5-903ED64A8F47}"/>
          </ac:graphicFrameMkLst>
        </pc:graphicFrameChg>
      </pc:sldChg>
      <pc:sldChg chg="modSp add mod">
        <pc:chgData name="허 종원" userId="b71225b2ad03c34e" providerId="LiveId" clId="{A5560353-C549-4C59-A73E-C3E47BA0C553}" dt="2020-08-31T05:47:13.300" v="912" actId="242"/>
        <pc:sldMkLst>
          <pc:docMk/>
          <pc:sldMk cId="4057653178" sldId="264"/>
        </pc:sldMkLst>
        <pc:graphicFrameChg chg="modGraphic">
          <ac:chgData name="허 종원" userId="b71225b2ad03c34e" providerId="LiveId" clId="{A5560353-C549-4C59-A73E-C3E47BA0C553}" dt="2020-08-31T05:47:13.300" v="912" actId="242"/>
          <ac:graphicFrameMkLst>
            <pc:docMk/>
            <pc:sldMk cId="4057653178" sldId="264"/>
            <ac:graphicFrameMk id="3" creationId="{9A1D2219-6C1E-4234-ACB5-903ED64A8F47}"/>
          </ac:graphicFrameMkLst>
        </pc:graphicFrameChg>
      </pc:sldChg>
      <pc:sldChg chg="modSp add mod">
        <pc:chgData name="허 종원" userId="b71225b2ad03c34e" providerId="LiveId" clId="{A5560353-C549-4C59-A73E-C3E47BA0C553}" dt="2020-08-31T08:03:21.571" v="1636" actId="113"/>
        <pc:sldMkLst>
          <pc:docMk/>
          <pc:sldMk cId="3981766634" sldId="265"/>
        </pc:sldMkLst>
        <pc:spChg chg="mod">
          <ac:chgData name="허 종원" userId="b71225b2ad03c34e" providerId="LiveId" clId="{A5560353-C549-4C59-A73E-C3E47BA0C553}" dt="2020-08-31T05:48:11.638" v="924" actId="20577"/>
          <ac:spMkLst>
            <pc:docMk/>
            <pc:sldMk cId="3981766634" sldId="265"/>
            <ac:spMk id="2" creationId="{874F240F-000D-4B2F-BAA6-D88A9AB3AE17}"/>
          </ac:spMkLst>
        </pc:spChg>
        <pc:graphicFrameChg chg="mod modGraphic">
          <ac:chgData name="허 종원" userId="b71225b2ad03c34e" providerId="LiveId" clId="{A5560353-C549-4C59-A73E-C3E47BA0C553}" dt="2020-08-31T08:03:21.571" v="1636" actId="113"/>
          <ac:graphicFrameMkLst>
            <pc:docMk/>
            <pc:sldMk cId="3981766634" sldId="265"/>
            <ac:graphicFrameMk id="3" creationId="{9A1D2219-6C1E-4234-ACB5-903ED64A8F47}"/>
          </ac:graphicFrameMkLst>
        </pc:graphicFrameChg>
      </pc:sldChg>
      <pc:sldChg chg="modSp add mod replId">
        <pc:chgData name="허 종원" userId="b71225b2ad03c34e" providerId="LiveId" clId="{A5560353-C549-4C59-A73E-C3E47BA0C553}" dt="2020-08-31T05:50:31.578" v="971"/>
        <pc:sldMkLst>
          <pc:docMk/>
          <pc:sldMk cId="1428231495" sldId="266"/>
        </pc:sldMkLst>
        <pc:spChg chg="mod">
          <ac:chgData name="허 종원" userId="b71225b2ad03c34e" providerId="LiveId" clId="{A5560353-C549-4C59-A73E-C3E47BA0C553}" dt="2020-08-31T05:48:17.495" v="925"/>
          <ac:spMkLst>
            <pc:docMk/>
            <pc:sldMk cId="1428231495" sldId="266"/>
            <ac:spMk id="2" creationId="{874F240F-000D-4B2F-BAA6-D88A9AB3AE17}"/>
          </ac:spMkLst>
        </pc:spChg>
        <pc:graphicFrameChg chg="mod modGraphic">
          <ac:chgData name="허 종원" userId="b71225b2ad03c34e" providerId="LiveId" clId="{A5560353-C549-4C59-A73E-C3E47BA0C553}" dt="2020-08-31T05:50:31.578" v="971"/>
          <ac:graphicFrameMkLst>
            <pc:docMk/>
            <pc:sldMk cId="1428231495" sldId="266"/>
            <ac:graphicFrameMk id="3" creationId="{9A1D2219-6C1E-4234-ACB5-903ED64A8F47}"/>
          </ac:graphicFrameMkLst>
        </pc:graphicFrameChg>
      </pc:sldChg>
      <pc:sldChg chg="modSp new mod ord">
        <pc:chgData name="허 종원" userId="b71225b2ad03c34e" providerId="LiveId" clId="{A5560353-C549-4C59-A73E-C3E47BA0C553}" dt="2020-08-31T06:41:11.254" v="1014"/>
        <pc:sldMkLst>
          <pc:docMk/>
          <pc:sldMk cId="2430968785" sldId="267"/>
        </pc:sldMkLst>
        <pc:spChg chg="mod">
          <ac:chgData name="허 종원" userId="b71225b2ad03c34e" providerId="LiveId" clId="{A5560353-C549-4C59-A73E-C3E47BA0C553}" dt="2020-08-31T06:40:56.001" v="1010" actId="20577"/>
          <ac:spMkLst>
            <pc:docMk/>
            <pc:sldMk cId="2430968785" sldId="267"/>
            <ac:spMk id="2" creationId="{0F188ECB-8244-46BC-838B-61E51A8FD878}"/>
          </ac:spMkLst>
        </pc:spChg>
      </pc:sldChg>
      <pc:sldChg chg="addSp delSp modSp new mod">
        <pc:chgData name="허 종원" userId="b71225b2ad03c34e" providerId="LiveId" clId="{A5560353-C549-4C59-A73E-C3E47BA0C553}" dt="2020-08-31T06:48:39.362" v="1273"/>
        <pc:sldMkLst>
          <pc:docMk/>
          <pc:sldMk cId="1922708325" sldId="268"/>
        </pc:sldMkLst>
        <pc:spChg chg="mod">
          <ac:chgData name="허 종원" userId="b71225b2ad03c34e" providerId="LiveId" clId="{A5560353-C549-4C59-A73E-C3E47BA0C553}" dt="2020-08-31T06:41:42.226" v="1033" actId="20577"/>
          <ac:spMkLst>
            <pc:docMk/>
            <pc:sldMk cId="1922708325" sldId="268"/>
            <ac:spMk id="2" creationId="{6F114413-8106-489E-8E0C-2B4B96B93E98}"/>
          </ac:spMkLst>
        </pc:spChg>
        <pc:spChg chg="add mod">
          <ac:chgData name="허 종원" userId="b71225b2ad03c34e" providerId="LiveId" clId="{A5560353-C549-4C59-A73E-C3E47BA0C553}" dt="2020-08-31T06:43:34.713" v="1110" actId="403"/>
          <ac:spMkLst>
            <pc:docMk/>
            <pc:sldMk cId="1922708325" sldId="268"/>
            <ac:spMk id="3" creationId="{D25BA5A1-7967-4DF2-8301-619EB05380F9}"/>
          </ac:spMkLst>
        </pc:spChg>
        <pc:spChg chg="add mod">
          <ac:chgData name="허 종원" userId="b71225b2ad03c34e" providerId="LiveId" clId="{A5560353-C549-4C59-A73E-C3E47BA0C553}" dt="2020-08-31T06:45:21.227" v="1150" actId="1076"/>
          <ac:spMkLst>
            <pc:docMk/>
            <pc:sldMk cId="1922708325" sldId="268"/>
            <ac:spMk id="4" creationId="{9BE82E86-2A0A-443F-A62B-1FCEDCA3913E}"/>
          </ac:spMkLst>
        </pc:spChg>
        <pc:spChg chg="add mod">
          <ac:chgData name="허 종원" userId="b71225b2ad03c34e" providerId="LiveId" clId="{A5560353-C549-4C59-A73E-C3E47BA0C553}" dt="2020-08-31T06:45:53.292" v="1164" actId="1076"/>
          <ac:spMkLst>
            <pc:docMk/>
            <pc:sldMk cId="1922708325" sldId="268"/>
            <ac:spMk id="5" creationId="{44A765A8-7863-404A-9DE9-0CF33589EA64}"/>
          </ac:spMkLst>
        </pc:spChg>
        <pc:spChg chg="add mod">
          <ac:chgData name="허 종원" userId="b71225b2ad03c34e" providerId="LiveId" clId="{A5560353-C549-4C59-A73E-C3E47BA0C553}" dt="2020-08-31T06:46:36.530" v="1200"/>
          <ac:spMkLst>
            <pc:docMk/>
            <pc:sldMk cId="1922708325" sldId="268"/>
            <ac:spMk id="6" creationId="{C54EDF1E-3CDD-487F-802B-55B2D04CC8BC}"/>
          </ac:spMkLst>
        </pc:spChg>
        <pc:spChg chg="add mod">
          <ac:chgData name="허 종원" userId="b71225b2ad03c34e" providerId="LiveId" clId="{A5560353-C549-4C59-A73E-C3E47BA0C553}" dt="2020-08-31T06:47:05.686" v="1229" actId="20577"/>
          <ac:spMkLst>
            <pc:docMk/>
            <pc:sldMk cId="1922708325" sldId="268"/>
            <ac:spMk id="7" creationId="{9FF709AB-1DF7-473F-848E-792E12FFEF75}"/>
          </ac:spMkLst>
        </pc:spChg>
        <pc:spChg chg="add mod">
          <ac:chgData name="허 종원" userId="b71225b2ad03c34e" providerId="LiveId" clId="{A5560353-C549-4C59-A73E-C3E47BA0C553}" dt="2020-08-31T06:48:31.147" v="1265" actId="1076"/>
          <ac:spMkLst>
            <pc:docMk/>
            <pc:sldMk cId="1922708325" sldId="268"/>
            <ac:spMk id="23" creationId="{B96D3689-7071-45FA-9188-8D098BD8027E}"/>
          </ac:spMkLst>
        </pc:spChg>
        <pc:spChg chg="add mod">
          <ac:chgData name="허 종원" userId="b71225b2ad03c34e" providerId="LiveId" clId="{A5560353-C549-4C59-A73E-C3E47BA0C553}" dt="2020-08-31T06:48:39.362" v="1273"/>
          <ac:spMkLst>
            <pc:docMk/>
            <pc:sldMk cId="1922708325" sldId="268"/>
            <ac:spMk id="24" creationId="{54BE7D29-EF9A-4CC2-A942-B70AC21F0937}"/>
          </ac:spMkLst>
        </pc:spChg>
        <pc:cxnChg chg="add mod">
          <ac:chgData name="허 종원" userId="b71225b2ad03c34e" providerId="LiveId" clId="{A5560353-C549-4C59-A73E-C3E47BA0C553}" dt="2020-08-31T06:47:45.384" v="1238" actId="1582"/>
          <ac:cxnSpMkLst>
            <pc:docMk/>
            <pc:sldMk cId="1922708325" sldId="268"/>
            <ac:cxnSpMk id="9" creationId="{B3168515-62D3-48AA-B97D-40CDECA7B68A}"/>
          </ac:cxnSpMkLst>
        </pc:cxnChg>
        <pc:cxnChg chg="add del mod">
          <ac:chgData name="허 종원" userId="b71225b2ad03c34e" providerId="LiveId" clId="{A5560353-C549-4C59-A73E-C3E47BA0C553}" dt="2020-08-31T06:47:31.263" v="1236" actId="478"/>
          <ac:cxnSpMkLst>
            <pc:docMk/>
            <pc:sldMk cId="1922708325" sldId="268"/>
            <ac:cxnSpMk id="12" creationId="{A2204B76-281B-4FDE-AED5-E5CA0A7846FF}"/>
          </ac:cxnSpMkLst>
        </pc:cxnChg>
        <pc:cxnChg chg="add mod">
          <ac:chgData name="허 종원" userId="b71225b2ad03c34e" providerId="LiveId" clId="{A5560353-C549-4C59-A73E-C3E47BA0C553}" dt="2020-08-31T06:47:51.940" v="1241" actId="14100"/>
          <ac:cxnSpMkLst>
            <pc:docMk/>
            <pc:sldMk cId="1922708325" sldId="268"/>
            <ac:cxnSpMk id="14" creationId="{F9AA9F58-E62D-4639-904C-B01DFD615BCA}"/>
          </ac:cxnSpMkLst>
        </pc:cxnChg>
        <pc:cxnChg chg="add mod">
          <ac:chgData name="허 종원" userId="b71225b2ad03c34e" providerId="LiveId" clId="{A5560353-C549-4C59-A73E-C3E47BA0C553}" dt="2020-08-31T06:47:55.412" v="1244" actId="14100"/>
          <ac:cxnSpMkLst>
            <pc:docMk/>
            <pc:sldMk cId="1922708325" sldId="268"/>
            <ac:cxnSpMk id="17" creationId="{DE2E9F99-E805-4663-823F-26BA2AA7A0DA}"/>
          </ac:cxnSpMkLst>
        </pc:cxnChg>
        <pc:cxnChg chg="add mod">
          <ac:chgData name="허 종원" userId="b71225b2ad03c34e" providerId="LiveId" clId="{A5560353-C549-4C59-A73E-C3E47BA0C553}" dt="2020-08-31T06:48:13.486" v="1247" actId="108"/>
          <ac:cxnSpMkLst>
            <pc:docMk/>
            <pc:sldMk cId="1922708325" sldId="268"/>
            <ac:cxnSpMk id="21" creationId="{5886D8BC-169E-4173-92F9-07CEFEE06F87}"/>
          </ac:cxnSpMkLst>
        </pc:cxnChg>
      </pc:sldChg>
      <pc:sldChg chg="new del">
        <pc:chgData name="허 종원" userId="b71225b2ad03c34e" providerId="LiveId" clId="{A5560353-C549-4C59-A73E-C3E47BA0C553}" dt="2020-08-31T06:41:27.399" v="1018" actId="680"/>
        <pc:sldMkLst>
          <pc:docMk/>
          <pc:sldMk cId="2894879731" sldId="268"/>
        </pc:sldMkLst>
      </pc:sldChg>
      <pc:sldChg chg="addSp modSp new mod">
        <pc:chgData name="허 종원" userId="b71225b2ad03c34e" providerId="LiveId" clId="{A5560353-C549-4C59-A73E-C3E47BA0C553}" dt="2020-08-31T08:52:52.442" v="1894"/>
        <pc:sldMkLst>
          <pc:docMk/>
          <pc:sldMk cId="1977628619" sldId="269"/>
        </pc:sldMkLst>
        <pc:spChg chg="mod">
          <ac:chgData name="허 종원" userId="b71225b2ad03c34e" providerId="LiveId" clId="{A5560353-C549-4C59-A73E-C3E47BA0C553}" dt="2020-08-31T08:27:40.509" v="1838"/>
          <ac:spMkLst>
            <pc:docMk/>
            <pc:sldMk cId="1977628619" sldId="269"/>
            <ac:spMk id="2" creationId="{3DBA1D1E-5E6F-46AE-AF5C-C4FBA39638A8}"/>
          </ac:spMkLst>
        </pc:spChg>
        <pc:spChg chg="add mod">
          <ac:chgData name="허 종원" userId="b71225b2ad03c34e" providerId="LiveId" clId="{A5560353-C549-4C59-A73E-C3E47BA0C553}" dt="2020-08-31T08:26:05.602" v="1779" actId="20577"/>
          <ac:spMkLst>
            <pc:docMk/>
            <pc:sldMk cId="1977628619" sldId="269"/>
            <ac:spMk id="4" creationId="{CD6810A5-7FAE-4903-AADE-6E723FAEAA06}"/>
          </ac:spMkLst>
        </pc:spChg>
        <pc:spChg chg="add mod">
          <ac:chgData name="허 종원" userId="b71225b2ad03c34e" providerId="LiveId" clId="{A5560353-C549-4C59-A73E-C3E47BA0C553}" dt="2020-08-31T07:58:19.487" v="1425" actId="14100"/>
          <ac:spMkLst>
            <pc:docMk/>
            <pc:sldMk cId="1977628619" sldId="269"/>
            <ac:spMk id="6" creationId="{94E5A8BB-3860-4F5E-89AF-63F746EE82E9}"/>
          </ac:spMkLst>
        </pc:spChg>
        <pc:spChg chg="add mod">
          <ac:chgData name="허 종원" userId="b71225b2ad03c34e" providerId="LiveId" clId="{A5560353-C549-4C59-A73E-C3E47BA0C553}" dt="2020-08-31T08:26:34.451" v="1819" actId="20577"/>
          <ac:spMkLst>
            <pc:docMk/>
            <pc:sldMk cId="1977628619" sldId="269"/>
            <ac:spMk id="7" creationId="{BF346A73-A67D-4ABE-8D44-280FCFB1F6B0}"/>
          </ac:spMkLst>
        </pc:spChg>
        <pc:spChg chg="add mod">
          <ac:chgData name="허 종원" userId="b71225b2ad03c34e" providerId="LiveId" clId="{A5560353-C549-4C59-A73E-C3E47BA0C553}" dt="2020-08-31T08:13:41.514" v="1638" actId="14100"/>
          <ac:spMkLst>
            <pc:docMk/>
            <pc:sldMk cId="1977628619" sldId="269"/>
            <ac:spMk id="8" creationId="{36C6B1F0-05E1-4609-B3C8-D5A41B2A61F3}"/>
          </ac:spMkLst>
        </pc:spChg>
        <pc:spChg chg="add mod">
          <ac:chgData name="허 종원" userId="b71225b2ad03c34e" providerId="LiveId" clId="{A5560353-C549-4C59-A73E-C3E47BA0C553}" dt="2020-08-31T08:52:52.442" v="1894"/>
          <ac:spMkLst>
            <pc:docMk/>
            <pc:sldMk cId="1977628619" sldId="269"/>
            <ac:spMk id="9" creationId="{F1F592BE-2366-40DF-BB5C-DF80D5BF4F01}"/>
          </ac:spMkLst>
        </pc:spChg>
        <pc:spChg chg="add mod">
          <ac:chgData name="허 종원" userId="b71225b2ad03c34e" providerId="LiveId" clId="{A5560353-C549-4C59-A73E-C3E47BA0C553}" dt="2020-08-31T08:16:12.468" v="1664"/>
          <ac:spMkLst>
            <pc:docMk/>
            <pc:sldMk cId="1977628619" sldId="269"/>
            <ac:spMk id="10" creationId="{36D46D9E-C6F9-4630-9DE9-1F489A938A8E}"/>
          </ac:spMkLst>
        </pc:spChg>
      </pc:sldChg>
      <pc:sldChg chg="new del">
        <pc:chgData name="허 종원" userId="b71225b2ad03c34e" providerId="LiveId" clId="{A5560353-C549-4C59-A73E-C3E47BA0C553}" dt="2020-08-31T06:41:26.884" v="1017" actId="680"/>
        <pc:sldMkLst>
          <pc:docMk/>
          <pc:sldMk cId="3219510752" sldId="269"/>
        </pc:sldMkLst>
      </pc:sldChg>
      <pc:sldChg chg="addSp delSp modSp new mod">
        <pc:chgData name="허 종원" userId="b71225b2ad03c34e" providerId="LiveId" clId="{A5560353-C549-4C59-A73E-C3E47BA0C553}" dt="2020-08-31T09:07:48.972" v="2269"/>
        <pc:sldMkLst>
          <pc:docMk/>
          <pc:sldMk cId="980546534" sldId="270"/>
        </pc:sldMkLst>
        <pc:spChg chg="mod">
          <ac:chgData name="허 종원" userId="b71225b2ad03c34e" providerId="LiveId" clId="{A5560353-C549-4C59-A73E-C3E47BA0C553}" dt="2020-08-31T08:52:37.284" v="1865"/>
          <ac:spMkLst>
            <pc:docMk/>
            <pc:sldMk cId="980546534" sldId="270"/>
            <ac:spMk id="2" creationId="{50A99145-CA0F-4F8F-9529-8064818938D8}"/>
          </ac:spMkLst>
        </pc:spChg>
        <pc:spChg chg="add del mod">
          <ac:chgData name="허 종원" userId="b71225b2ad03c34e" providerId="LiveId" clId="{A5560353-C549-4C59-A73E-C3E47BA0C553}" dt="2020-08-31T09:02:19.573" v="1966" actId="478"/>
          <ac:spMkLst>
            <pc:docMk/>
            <pc:sldMk cId="980546534" sldId="270"/>
            <ac:spMk id="4" creationId="{CF89FA73-5683-4F0C-B46D-5C06C4E967AA}"/>
          </ac:spMkLst>
        </pc:spChg>
        <pc:spChg chg="add del mod">
          <ac:chgData name="허 종원" userId="b71225b2ad03c34e" providerId="LiveId" clId="{A5560353-C549-4C59-A73E-C3E47BA0C553}" dt="2020-08-31T09:02:19.573" v="1966" actId="478"/>
          <ac:spMkLst>
            <pc:docMk/>
            <pc:sldMk cId="980546534" sldId="270"/>
            <ac:spMk id="6" creationId="{8062C790-83E0-4411-ABA6-D977200451FE}"/>
          </ac:spMkLst>
        </pc:spChg>
        <pc:spChg chg="add mod">
          <ac:chgData name="허 종원" userId="b71225b2ad03c34e" providerId="LiveId" clId="{A5560353-C549-4C59-A73E-C3E47BA0C553}" dt="2020-08-31T09:06:20.758" v="2217" actId="20577"/>
          <ac:spMkLst>
            <pc:docMk/>
            <pc:sldMk cId="980546534" sldId="270"/>
            <ac:spMk id="8" creationId="{744F259B-C980-411A-8621-88462D8831CD}"/>
          </ac:spMkLst>
        </pc:spChg>
        <pc:spChg chg="add mod">
          <ac:chgData name="허 종원" userId="b71225b2ad03c34e" providerId="LiveId" clId="{A5560353-C549-4C59-A73E-C3E47BA0C553}" dt="2020-08-31T09:02:40.665" v="1972"/>
          <ac:spMkLst>
            <pc:docMk/>
            <pc:sldMk cId="980546534" sldId="270"/>
            <ac:spMk id="10" creationId="{EC8566D4-CBB6-479E-9E59-27DD6627D6AC}"/>
          </ac:spMkLst>
        </pc:spChg>
        <pc:spChg chg="add mod">
          <ac:chgData name="허 종원" userId="b71225b2ad03c34e" providerId="LiveId" clId="{A5560353-C549-4C59-A73E-C3E47BA0C553}" dt="2020-08-31T09:07:48.972" v="2269"/>
          <ac:spMkLst>
            <pc:docMk/>
            <pc:sldMk cId="980546534" sldId="270"/>
            <ac:spMk id="12" creationId="{80877E4F-7B32-427C-9F5A-B4526ED33A26}"/>
          </ac:spMkLst>
        </pc:spChg>
        <pc:spChg chg="add">
          <ac:chgData name="허 종원" userId="b71225b2ad03c34e" providerId="LiveId" clId="{A5560353-C549-4C59-A73E-C3E47BA0C553}" dt="2020-08-31T08:53:29.382" v="1895" actId="22"/>
          <ac:spMkLst>
            <pc:docMk/>
            <pc:sldMk cId="980546534" sldId="270"/>
            <ac:spMk id="14" creationId="{9705000C-C439-42F2-9848-542EF7BBAA48}"/>
          </ac:spMkLst>
        </pc:spChg>
      </pc:sldChg>
      <pc:sldChg chg="new">
        <pc:chgData name="허 종원" userId="b71225b2ad03c34e" providerId="LiveId" clId="{A5560353-C549-4C59-A73E-C3E47BA0C553}" dt="2020-08-31T10:30:30.538" v="2270" actId="680"/>
        <pc:sldMkLst>
          <pc:docMk/>
          <pc:sldMk cId="509266278" sldId="271"/>
        </pc:sldMkLst>
      </pc:sldChg>
      <pc:sldChg chg="add">
        <pc:chgData name="허 종원" userId="b71225b2ad03c34e" providerId="LiveId" clId="{A5560353-C549-4C59-A73E-C3E47BA0C553}" dt="2020-08-31T10:30:35.897" v="2271"/>
        <pc:sldMkLst>
          <pc:docMk/>
          <pc:sldMk cId="1643847609" sldId="272"/>
        </pc:sldMkLst>
      </pc:sldChg>
    </pc:docChg>
  </pc:docChgLst>
  <pc:docChgLst>
    <pc:chgData name="허 종원" userId="b71225b2ad03c34e" providerId="LiveId" clId="{40B27CFD-964B-EA43-BF1B-BC59CBD88F35}"/>
    <pc:docChg chg="modSld">
      <pc:chgData name="허 종원" userId="b71225b2ad03c34e" providerId="LiveId" clId="{40B27CFD-964B-EA43-BF1B-BC59CBD88F35}" dt="2021-03-14T12:02:10.074" v="50" actId="20577"/>
      <pc:docMkLst>
        <pc:docMk/>
      </pc:docMkLst>
      <pc:sldChg chg="modSp mod">
        <pc:chgData name="허 종원" userId="b71225b2ad03c34e" providerId="LiveId" clId="{40B27CFD-964B-EA43-BF1B-BC59CBD88F35}" dt="2021-03-14T12:02:10.074" v="50" actId="20577"/>
        <pc:sldMkLst>
          <pc:docMk/>
          <pc:sldMk cId="3966630704" sldId="256"/>
        </pc:sldMkLst>
        <pc:spChg chg="mod">
          <ac:chgData name="허 종원" userId="b71225b2ad03c34e" providerId="LiveId" clId="{40B27CFD-964B-EA43-BF1B-BC59CBD88F35}" dt="2021-03-14T12:02:10.074" v="50" actId="20577"/>
          <ac:spMkLst>
            <pc:docMk/>
            <pc:sldMk cId="3966630704" sldId="256"/>
            <ac:spMk id="2" creationId="{B647BCD2-F264-458F-810F-941DB8BE8605}"/>
          </ac:spMkLst>
        </pc:spChg>
      </pc:sldChg>
    </pc:docChg>
  </pc:docChgLst>
  <pc:docChgLst>
    <pc:chgData name="허 종원" userId="b71225b2ad03c34e" providerId="LiveId" clId="{203928B9-3FEF-934D-BEA2-206915AB962C}"/>
    <pc:docChg chg="undo custSel addSld delSld modSld sldOrd">
      <pc:chgData name="허 종원" userId="b71225b2ad03c34e" providerId="LiveId" clId="{203928B9-3FEF-934D-BEA2-206915AB962C}" dt="2021-03-14T12:52:00.542" v="448" actId="1076"/>
      <pc:docMkLst>
        <pc:docMk/>
      </pc:docMkLst>
      <pc:sldChg chg="modSp mod">
        <pc:chgData name="허 종원" userId="b71225b2ad03c34e" providerId="LiveId" clId="{203928B9-3FEF-934D-BEA2-206915AB962C}" dt="2021-03-14T12:05:31.254" v="35" actId="20577"/>
        <pc:sldMkLst>
          <pc:docMk/>
          <pc:sldMk cId="3966630704" sldId="256"/>
        </pc:sldMkLst>
        <pc:spChg chg="mod">
          <ac:chgData name="허 종원" userId="b71225b2ad03c34e" providerId="LiveId" clId="{203928B9-3FEF-934D-BEA2-206915AB962C}" dt="2021-03-14T12:05:18.317" v="18" actId="20577"/>
          <ac:spMkLst>
            <pc:docMk/>
            <pc:sldMk cId="3966630704" sldId="256"/>
            <ac:spMk id="2" creationId="{B647BCD2-F264-458F-810F-941DB8BE8605}"/>
          </ac:spMkLst>
        </pc:spChg>
        <pc:spChg chg="mod">
          <ac:chgData name="허 종원" userId="b71225b2ad03c34e" providerId="LiveId" clId="{203928B9-3FEF-934D-BEA2-206915AB962C}" dt="2021-03-14T12:05:31.254" v="35" actId="20577"/>
          <ac:spMkLst>
            <pc:docMk/>
            <pc:sldMk cId="3966630704" sldId="256"/>
            <ac:spMk id="3" creationId="{D39C3774-7282-4A45-9D6E-FE67A29B49A8}"/>
          </ac:spMkLst>
        </pc:spChg>
      </pc:sldChg>
      <pc:sldChg chg="addSp delSp modSp mod">
        <pc:chgData name="허 종원" userId="b71225b2ad03c34e" providerId="LiveId" clId="{203928B9-3FEF-934D-BEA2-206915AB962C}" dt="2021-03-14T12:09:46.877" v="142" actId="1076"/>
        <pc:sldMkLst>
          <pc:docMk/>
          <pc:sldMk cId="456733628" sldId="257"/>
        </pc:sldMkLst>
        <pc:spChg chg="mod">
          <ac:chgData name="허 종원" userId="b71225b2ad03c34e" providerId="LiveId" clId="{203928B9-3FEF-934D-BEA2-206915AB962C}" dt="2021-03-14T12:06:16.319" v="67" actId="20577"/>
          <ac:spMkLst>
            <pc:docMk/>
            <pc:sldMk cId="456733628" sldId="257"/>
            <ac:spMk id="2" creationId="{F4DE5F0B-B5E1-40C7-AA9D-810AD38092E4}"/>
          </ac:spMkLst>
        </pc:spChg>
        <pc:spChg chg="add mod">
          <ac:chgData name="허 종원" userId="b71225b2ad03c34e" providerId="LiveId" clId="{203928B9-3FEF-934D-BEA2-206915AB962C}" dt="2021-03-14T12:07:47.382" v="120" actId="1076"/>
          <ac:spMkLst>
            <pc:docMk/>
            <pc:sldMk cId="456733628" sldId="257"/>
            <ac:spMk id="3" creationId="{C79ABFEC-2388-6740-AABC-8BD209C5FFF6}"/>
          </ac:spMkLst>
        </pc:spChg>
        <pc:spChg chg="add mod">
          <ac:chgData name="허 종원" userId="b71225b2ad03c34e" providerId="LiveId" clId="{203928B9-3FEF-934D-BEA2-206915AB962C}" dt="2021-03-14T12:07:47.382" v="120" actId="1076"/>
          <ac:spMkLst>
            <pc:docMk/>
            <pc:sldMk cId="456733628" sldId="257"/>
            <ac:spMk id="4" creationId="{BEE2E5BC-D6F6-094B-82F6-D5CC3609BA15}"/>
          </ac:spMkLst>
        </pc:spChg>
        <pc:spChg chg="add mod">
          <ac:chgData name="허 종원" userId="b71225b2ad03c34e" providerId="LiveId" clId="{203928B9-3FEF-934D-BEA2-206915AB962C}" dt="2021-03-14T12:07:47.382" v="120" actId="1076"/>
          <ac:spMkLst>
            <pc:docMk/>
            <pc:sldMk cId="456733628" sldId="257"/>
            <ac:spMk id="5" creationId="{B11DAB30-07BD-C94A-9C01-93850734EC08}"/>
          </ac:spMkLst>
        </pc:spChg>
        <pc:spChg chg="add mod">
          <ac:chgData name="허 종원" userId="b71225b2ad03c34e" providerId="LiveId" clId="{203928B9-3FEF-934D-BEA2-206915AB962C}" dt="2021-03-14T12:09:46.877" v="142" actId="1076"/>
          <ac:spMkLst>
            <pc:docMk/>
            <pc:sldMk cId="456733628" sldId="257"/>
            <ac:spMk id="6" creationId="{0E01AE1A-6B1B-8448-B5E4-F5EA2CEF34F7}"/>
          </ac:spMkLst>
        </pc:spChg>
        <pc:spChg chg="del">
          <ac:chgData name="허 종원" userId="b71225b2ad03c34e" providerId="LiveId" clId="{203928B9-3FEF-934D-BEA2-206915AB962C}" dt="2021-03-14T12:05:50.054" v="37" actId="478"/>
          <ac:spMkLst>
            <pc:docMk/>
            <pc:sldMk cId="456733628" sldId="257"/>
            <ac:spMk id="8" creationId="{2E8FEC33-086A-4B8A-9992-EF3D25AE6C58}"/>
          </ac:spMkLst>
        </pc:spChg>
        <pc:spChg chg="del">
          <ac:chgData name="허 종원" userId="b71225b2ad03c34e" providerId="LiveId" clId="{203928B9-3FEF-934D-BEA2-206915AB962C}" dt="2021-03-14T12:05:50.054" v="37" actId="478"/>
          <ac:spMkLst>
            <pc:docMk/>
            <pc:sldMk cId="456733628" sldId="257"/>
            <ac:spMk id="9" creationId="{6E5EF5BF-4F13-4EB1-B510-B2AEF9F5C190}"/>
          </ac:spMkLst>
        </pc:spChg>
        <pc:spChg chg="del">
          <ac:chgData name="허 종원" userId="b71225b2ad03c34e" providerId="LiveId" clId="{203928B9-3FEF-934D-BEA2-206915AB962C}" dt="2021-03-14T12:05:50.054" v="37" actId="478"/>
          <ac:spMkLst>
            <pc:docMk/>
            <pc:sldMk cId="456733628" sldId="257"/>
            <ac:spMk id="12" creationId="{45F61EEC-2B71-45EF-9FC2-7A4F70DEF0A0}"/>
          </ac:spMkLst>
        </pc:spChg>
        <pc:spChg chg="del">
          <ac:chgData name="허 종원" userId="b71225b2ad03c34e" providerId="LiveId" clId="{203928B9-3FEF-934D-BEA2-206915AB962C}" dt="2021-03-14T12:05:50.054" v="37" actId="478"/>
          <ac:spMkLst>
            <pc:docMk/>
            <pc:sldMk cId="456733628" sldId="257"/>
            <ac:spMk id="13" creationId="{0A1A4016-215A-48A6-9F60-A722F0EE9BF3}"/>
          </ac:spMkLst>
        </pc:spChg>
        <pc:picChg chg="add mod">
          <ac:chgData name="허 종원" userId="b71225b2ad03c34e" providerId="LiveId" clId="{203928B9-3FEF-934D-BEA2-206915AB962C}" dt="2021-03-14T12:07:47.382" v="120" actId="1076"/>
          <ac:picMkLst>
            <pc:docMk/>
            <pc:sldMk cId="456733628" sldId="257"/>
            <ac:picMk id="10" creationId="{74C5864B-68D4-C846-B25D-EA8EA938EB1E}"/>
          </ac:picMkLst>
        </pc:picChg>
        <pc:picChg chg="del">
          <ac:chgData name="허 종원" userId="b71225b2ad03c34e" providerId="LiveId" clId="{203928B9-3FEF-934D-BEA2-206915AB962C}" dt="2021-03-14T12:05:50.054" v="37" actId="478"/>
          <ac:picMkLst>
            <pc:docMk/>
            <pc:sldMk cId="456733628" sldId="257"/>
            <ac:picMk id="1026" creationId="{D5FDAF79-4094-4765-9194-FF91A89C95CC}"/>
          </ac:picMkLst>
        </pc:picChg>
        <pc:picChg chg="del">
          <ac:chgData name="허 종원" userId="b71225b2ad03c34e" providerId="LiveId" clId="{203928B9-3FEF-934D-BEA2-206915AB962C}" dt="2021-03-14T12:05:50.054" v="37" actId="478"/>
          <ac:picMkLst>
            <pc:docMk/>
            <pc:sldMk cId="456733628" sldId="257"/>
            <ac:picMk id="1028" creationId="{C443132B-B1DC-4DAE-A5F6-4E5B1C54CE17}"/>
          </ac:picMkLst>
        </pc:picChg>
        <pc:picChg chg="del">
          <ac:chgData name="허 종원" userId="b71225b2ad03c34e" providerId="LiveId" clId="{203928B9-3FEF-934D-BEA2-206915AB962C}" dt="2021-03-14T12:05:50.054" v="37" actId="478"/>
          <ac:picMkLst>
            <pc:docMk/>
            <pc:sldMk cId="456733628" sldId="257"/>
            <ac:picMk id="1030" creationId="{F6B7A74A-599A-41CB-97CA-37CC9DE0BDC4}"/>
          </ac:picMkLst>
        </pc:picChg>
      </pc:sldChg>
      <pc:sldChg chg="del">
        <pc:chgData name="허 종원" userId="b71225b2ad03c34e" providerId="LiveId" clId="{203928B9-3FEF-934D-BEA2-206915AB962C}" dt="2021-03-14T12:05:44.793" v="36" actId="2696"/>
        <pc:sldMkLst>
          <pc:docMk/>
          <pc:sldMk cId="1915773203" sldId="258"/>
        </pc:sldMkLst>
      </pc:sldChg>
      <pc:sldChg chg="del">
        <pc:chgData name="허 종원" userId="b71225b2ad03c34e" providerId="LiveId" clId="{203928B9-3FEF-934D-BEA2-206915AB962C}" dt="2021-03-14T12:05:44.793" v="36" actId="2696"/>
        <pc:sldMkLst>
          <pc:docMk/>
          <pc:sldMk cId="2222842648" sldId="259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2006123916" sldId="260"/>
        </pc:sldMkLst>
      </pc:sldChg>
      <pc:sldChg chg="del">
        <pc:chgData name="허 종원" userId="b71225b2ad03c34e" providerId="LiveId" clId="{203928B9-3FEF-934D-BEA2-206915AB962C}" dt="2021-03-14T12:05:44.793" v="36" actId="2696"/>
        <pc:sldMkLst>
          <pc:docMk/>
          <pc:sldMk cId="3595810336" sldId="261"/>
        </pc:sldMkLst>
      </pc:sldChg>
      <pc:sldChg chg="del">
        <pc:chgData name="허 종원" userId="b71225b2ad03c34e" providerId="LiveId" clId="{203928B9-3FEF-934D-BEA2-206915AB962C}" dt="2021-03-14T12:05:44.793" v="36" actId="2696"/>
        <pc:sldMkLst>
          <pc:docMk/>
          <pc:sldMk cId="398808676" sldId="262"/>
        </pc:sldMkLst>
      </pc:sldChg>
      <pc:sldChg chg="del">
        <pc:chgData name="허 종원" userId="b71225b2ad03c34e" providerId="LiveId" clId="{203928B9-3FEF-934D-BEA2-206915AB962C}" dt="2021-03-14T12:05:44.793" v="36" actId="2696"/>
        <pc:sldMkLst>
          <pc:docMk/>
          <pc:sldMk cId="618489702" sldId="263"/>
        </pc:sldMkLst>
      </pc:sldChg>
      <pc:sldChg chg="del">
        <pc:chgData name="허 종원" userId="b71225b2ad03c34e" providerId="LiveId" clId="{203928B9-3FEF-934D-BEA2-206915AB962C}" dt="2021-03-14T12:05:44.793" v="36" actId="2696"/>
        <pc:sldMkLst>
          <pc:docMk/>
          <pc:sldMk cId="784923392" sldId="264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3685171428" sldId="265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941882067" sldId="810"/>
        </pc:sldMkLst>
      </pc:sldChg>
      <pc:sldChg chg="del">
        <pc:chgData name="허 종원" userId="b71225b2ad03c34e" providerId="LiveId" clId="{203928B9-3FEF-934D-BEA2-206915AB962C}" dt="2021-03-14T12:05:44.793" v="36" actId="2696"/>
        <pc:sldMkLst>
          <pc:docMk/>
          <pc:sldMk cId="23099701" sldId="811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3207135330" sldId="812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569529407" sldId="813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1338699507" sldId="814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2492452507" sldId="815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1322635167" sldId="816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984649273" sldId="817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2441588287" sldId="818"/>
        </pc:sldMkLst>
      </pc:sldChg>
      <pc:sldChg chg="del">
        <pc:chgData name="허 종원" userId="b71225b2ad03c34e" providerId="LiveId" clId="{203928B9-3FEF-934D-BEA2-206915AB962C}" dt="2021-03-14T12:10:12.733" v="144" actId="2696"/>
        <pc:sldMkLst>
          <pc:docMk/>
          <pc:sldMk cId="3372744507" sldId="819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893681291" sldId="820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3386601643" sldId="821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2234413372" sldId="822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3539225769" sldId="823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3155480173" sldId="824"/>
        </pc:sldMkLst>
      </pc:sldChg>
      <pc:sldChg chg="del">
        <pc:chgData name="허 종원" userId="b71225b2ad03c34e" providerId="LiveId" clId="{203928B9-3FEF-934D-BEA2-206915AB962C}" dt="2021-03-14T12:11:36.951" v="159" actId="2696"/>
        <pc:sldMkLst>
          <pc:docMk/>
          <pc:sldMk cId="2637128853" sldId="825"/>
        </pc:sldMkLst>
      </pc:sldChg>
      <pc:sldChg chg="addSp modSp new del mod">
        <pc:chgData name="허 종원" userId="b71225b2ad03c34e" providerId="LiveId" clId="{203928B9-3FEF-934D-BEA2-206915AB962C}" dt="2021-03-14T12:13:45.323" v="166" actId="2696"/>
        <pc:sldMkLst>
          <pc:docMk/>
          <pc:sldMk cId="253437292" sldId="826"/>
        </pc:sldMkLst>
        <pc:spChg chg="mod">
          <ac:chgData name="허 종원" userId="b71225b2ad03c34e" providerId="LiveId" clId="{203928B9-3FEF-934D-BEA2-206915AB962C}" dt="2021-03-14T12:10:21.465" v="155" actId="20577"/>
          <ac:spMkLst>
            <pc:docMk/>
            <pc:sldMk cId="253437292" sldId="826"/>
            <ac:spMk id="2" creationId="{7A05C18D-AEB9-7C4D-9D03-42375DD79BCB}"/>
          </ac:spMkLst>
        </pc:spChg>
        <pc:picChg chg="add mod">
          <ac:chgData name="허 종원" userId="b71225b2ad03c34e" providerId="LiveId" clId="{203928B9-3FEF-934D-BEA2-206915AB962C}" dt="2021-03-14T12:11:06.177" v="158" actId="1076"/>
          <ac:picMkLst>
            <pc:docMk/>
            <pc:sldMk cId="253437292" sldId="826"/>
            <ac:picMk id="2050" creationId="{0ED922A8-3871-8E49-BDC7-FB9ECA5E056B}"/>
          </ac:picMkLst>
        </pc:picChg>
      </pc:sldChg>
      <pc:sldChg chg="addSp delSp modSp add mod">
        <pc:chgData name="허 종원" userId="b71225b2ad03c34e" providerId="LiveId" clId="{203928B9-3FEF-934D-BEA2-206915AB962C}" dt="2021-03-14T12:20:25.692" v="180" actId="14100"/>
        <pc:sldMkLst>
          <pc:docMk/>
          <pc:sldMk cId="2593775220" sldId="827"/>
        </pc:sldMkLst>
        <pc:spChg chg="add mod">
          <ac:chgData name="허 종원" userId="b71225b2ad03c34e" providerId="LiveId" clId="{203928B9-3FEF-934D-BEA2-206915AB962C}" dt="2021-03-14T12:19:39.511" v="174" actId="1035"/>
          <ac:spMkLst>
            <pc:docMk/>
            <pc:sldMk cId="2593775220" sldId="827"/>
            <ac:spMk id="3" creationId="{10F0C73D-5C29-E448-85D0-2637AD944A55}"/>
          </ac:spMkLst>
        </pc:spChg>
        <pc:picChg chg="del">
          <ac:chgData name="허 종원" userId="b71225b2ad03c34e" providerId="LiveId" clId="{203928B9-3FEF-934D-BEA2-206915AB962C}" dt="2021-03-14T12:13:26.120" v="161" actId="478"/>
          <ac:picMkLst>
            <pc:docMk/>
            <pc:sldMk cId="2593775220" sldId="827"/>
            <ac:picMk id="2050" creationId="{0ED922A8-3871-8E49-BDC7-FB9ECA5E056B}"/>
          </ac:picMkLst>
        </pc:picChg>
        <pc:picChg chg="add mod">
          <ac:chgData name="허 종원" userId="b71225b2ad03c34e" providerId="LiveId" clId="{203928B9-3FEF-934D-BEA2-206915AB962C}" dt="2021-03-14T12:13:40.422" v="165"/>
          <ac:picMkLst>
            <pc:docMk/>
            <pc:sldMk cId="2593775220" sldId="827"/>
            <ac:picMk id="4098" creationId="{A1F30DE5-F006-8646-A2B3-AA88F1A366F3}"/>
          </ac:picMkLst>
        </pc:picChg>
        <pc:cxnChg chg="add mod">
          <ac:chgData name="허 종원" userId="b71225b2ad03c34e" providerId="LiveId" clId="{203928B9-3FEF-934D-BEA2-206915AB962C}" dt="2021-03-14T12:20:15.117" v="177" actId="208"/>
          <ac:cxnSpMkLst>
            <pc:docMk/>
            <pc:sldMk cId="2593775220" sldId="827"/>
            <ac:cxnSpMk id="5" creationId="{AAED8145-9A12-EE46-BA30-9A6E73438B92}"/>
          </ac:cxnSpMkLst>
        </pc:cxnChg>
        <pc:cxnChg chg="add mod">
          <ac:chgData name="허 종원" userId="b71225b2ad03c34e" providerId="LiveId" clId="{203928B9-3FEF-934D-BEA2-206915AB962C}" dt="2021-03-14T12:20:25.692" v="180" actId="14100"/>
          <ac:cxnSpMkLst>
            <pc:docMk/>
            <pc:sldMk cId="2593775220" sldId="827"/>
            <ac:cxnSpMk id="8" creationId="{7A86C73B-1548-5943-BBDC-5769112A2D34}"/>
          </ac:cxnSpMkLst>
        </pc:cxnChg>
      </pc:sldChg>
      <pc:sldChg chg="delSp add mod ord">
        <pc:chgData name="허 종원" userId="b71225b2ad03c34e" providerId="LiveId" clId="{203928B9-3FEF-934D-BEA2-206915AB962C}" dt="2021-03-14T12:20:51.076" v="183" actId="20578"/>
        <pc:sldMkLst>
          <pc:docMk/>
          <pc:sldMk cId="1558631600" sldId="828"/>
        </pc:sldMkLst>
        <pc:spChg chg="del">
          <ac:chgData name="허 종원" userId="b71225b2ad03c34e" providerId="LiveId" clId="{203928B9-3FEF-934D-BEA2-206915AB962C}" dt="2021-03-14T12:20:45.292" v="182" actId="478"/>
          <ac:spMkLst>
            <pc:docMk/>
            <pc:sldMk cId="1558631600" sldId="828"/>
            <ac:spMk id="3" creationId="{10F0C73D-5C29-E448-85D0-2637AD944A55}"/>
          </ac:spMkLst>
        </pc:spChg>
        <pc:cxnChg chg="del">
          <ac:chgData name="허 종원" userId="b71225b2ad03c34e" providerId="LiveId" clId="{203928B9-3FEF-934D-BEA2-206915AB962C}" dt="2021-03-14T12:20:45.292" v="182" actId="478"/>
          <ac:cxnSpMkLst>
            <pc:docMk/>
            <pc:sldMk cId="1558631600" sldId="828"/>
            <ac:cxnSpMk id="5" creationId="{AAED8145-9A12-EE46-BA30-9A6E73438B92}"/>
          </ac:cxnSpMkLst>
        </pc:cxnChg>
        <pc:cxnChg chg="del">
          <ac:chgData name="허 종원" userId="b71225b2ad03c34e" providerId="LiveId" clId="{203928B9-3FEF-934D-BEA2-206915AB962C}" dt="2021-03-14T12:20:45.292" v="182" actId="478"/>
          <ac:cxnSpMkLst>
            <pc:docMk/>
            <pc:sldMk cId="1558631600" sldId="828"/>
            <ac:cxnSpMk id="8" creationId="{7A86C73B-1548-5943-BBDC-5769112A2D34}"/>
          </ac:cxnSpMkLst>
        </pc:cxnChg>
      </pc:sldChg>
      <pc:sldChg chg="addSp delSp modSp add mod ord">
        <pc:chgData name="허 종원" userId="b71225b2ad03c34e" providerId="LiveId" clId="{203928B9-3FEF-934D-BEA2-206915AB962C}" dt="2021-03-14T12:25:57.047" v="283" actId="1037"/>
        <pc:sldMkLst>
          <pc:docMk/>
          <pc:sldMk cId="311161147" sldId="829"/>
        </pc:sldMkLst>
        <pc:spChg chg="del">
          <ac:chgData name="허 종원" userId="b71225b2ad03c34e" providerId="LiveId" clId="{203928B9-3FEF-934D-BEA2-206915AB962C}" dt="2021-03-14T12:23:32.146" v="186" actId="478"/>
          <ac:spMkLst>
            <pc:docMk/>
            <pc:sldMk cId="311161147" sldId="829"/>
            <ac:spMk id="6" creationId="{0E01AE1A-6B1B-8448-B5E4-F5EA2CEF34F7}"/>
          </ac:spMkLst>
        </pc:spChg>
        <pc:spChg chg="add mod">
          <ac:chgData name="허 종원" userId="b71225b2ad03c34e" providerId="LiveId" clId="{203928B9-3FEF-934D-BEA2-206915AB962C}" dt="2021-03-14T12:25:57.047" v="283" actId="1037"/>
          <ac:spMkLst>
            <pc:docMk/>
            <pc:sldMk cId="311161147" sldId="829"/>
            <ac:spMk id="8" creationId="{83B460B7-EB25-7A4A-B726-5231005C9371}"/>
          </ac:spMkLst>
        </pc:spChg>
        <pc:picChg chg="add mod">
          <ac:chgData name="허 종원" userId="b71225b2ad03c34e" providerId="LiveId" clId="{203928B9-3FEF-934D-BEA2-206915AB962C}" dt="2021-03-14T12:25:57.047" v="283" actId="1037"/>
          <ac:picMkLst>
            <pc:docMk/>
            <pc:sldMk cId="311161147" sldId="829"/>
            <ac:picMk id="7" creationId="{0C6B5FEB-C5A4-7941-9EA7-4183FFA35D63}"/>
          </ac:picMkLst>
        </pc:picChg>
      </pc:sldChg>
      <pc:sldChg chg="modSp add mod">
        <pc:chgData name="허 종원" userId="b71225b2ad03c34e" providerId="LiveId" clId="{203928B9-3FEF-934D-BEA2-206915AB962C}" dt="2021-03-14T12:32:16.247" v="346" actId="20577"/>
        <pc:sldMkLst>
          <pc:docMk/>
          <pc:sldMk cId="3070885163" sldId="941"/>
        </pc:sldMkLst>
        <pc:spChg chg="mod">
          <ac:chgData name="허 종원" userId="b71225b2ad03c34e" providerId="LiveId" clId="{203928B9-3FEF-934D-BEA2-206915AB962C}" dt="2021-03-14T12:32:16.247" v="346" actId="20577"/>
          <ac:spMkLst>
            <pc:docMk/>
            <pc:sldMk cId="3070885163" sldId="941"/>
            <ac:spMk id="3" creationId="{00000000-0000-0000-0000-000000000000}"/>
          </ac:spMkLst>
        </pc:spChg>
      </pc:sldChg>
      <pc:sldChg chg="add del">
        <pc:chgData name="허 종원" userId="b71225b2ad03c34e" providerId="LiveId" clId="{203928B9-3FEF-934D-BEA2-206915AB962C}" dt="2021-03-14T12:28:40.691" v="292" actId="2696"/>
        <pc:sldMkLst>
          <pc:docMk/>
          <pc:sldMk cId="2267145824" sldId="951"/>
        </pc:sldMkLst>
      </pc:sldChg>
      <pc:sldChg chg="add del">
        <pc:chgData name="허 종원" userId="b71225b2ad03c34e" providerId="LiveId" clId="{203928B9-3FEF-934D-BEA2-206915AB962C}" dt="2021-03-14T12:28:40.691" v="292" actId="2696"/>
        <pc:sldMkLst>
          <pc:docMk/>
          <pc:sldMk cId="156766369" sldId="952"/>
        </pc:sldMkLst>
      </pc:sldChg>
      <pc:sldChg chg="add">
        <pc:chgData name="허 종원" userId="b71225b2ad03c34e" providerId="LiveId" clId="{203928B9-3FEF-934D-BEA2-206915AB962C}" dt="2021-03-14T12:27:25.686" v="284"/>
        <pc:sldMkLst>
          <pc:docMk/>
          <pc:sldMk cId="2299810638" sldId="953"/>
        </pc:sldMkLst>
      </pc:sldChg>
      <pc:sldChg chg="add del">
        <pc:chgData name="허 종원" userId="b71225b2ad03c34e" providerId="LiveId" clId="{203928B9-3FEF-934D-BEA2-206915AB962C}" dt="2021-03-14T12:28:40.691" v="292" actId="2696"/>
        <pc:sldMkLst>
          <pc:docMk/>
          <pc:sldMk cId="3347034574" sldId="984"/>
        </pc:sldMkLst>
      </pc:sldChg>
      <pc:sldChg chg="add">
        <pc:chgData name="허 종원" userId="b71225b2ad03c34e" providerId="LiveId" clId="{203928B9-3FEF-934D-BEA2-206915AB962C}" dt="2021-03-14T12:27:25.686" v="284"/>
        <pc:sldMkLst>
          <pc:docMk/>
          <pc:sldMk cId="1748356783" sldId="1015"/>
        </pc:sldMkLst>
      </pc:sldChg>
      <pc:sldChg chg="add">
        <pc:chgData name="허 종원" userId="b71225b2ad03c34e" providerId="LiveId" clId="{203928B9-3FEF-934D-BEA2-206915AB962C}" dt="2021-03-14T12:27:25.686" v="284"/>
        <pc:sldMkLst>
          <pc:docMk/>
          <pc:sldMk cId="1438334227" sldId="1016"/>
        </pc:sldMkLst>
      </pc:sldChg>
      <pc:sldChg chg="add">
        <pc:chgData name="허 종원" userId="b71225b2ad03c34e" providerId="LiveId" clId="{203928B9-3FEF-934D-BEA2-206915AB962C}" dt="2021-03-14T12:27:25.686" v="284"/>
        <pc:sldMkLst>
          <pc:docMk/>
          <pc:sldMk cId="1929315881" sldId="1017"/>
        </pc:sldMkLst>
      </pc:sldChg>
      <pc:sldChg chg="add">
        <pc:chgData name="허 종원" userId="b71225b2ad03c34e" providerId="LiveId" clId="{203928B9-3FEF-934D-BEA2-206915AB962C}" dt="2021-03-14T12:27:25.686" v="284"/>
        <pc:sldMkLst>
          <pc:docMk/>
          <pc:sldMk cId="3065725806" sldId="1018"/>
        </pc:sldMkLst>
      </pc:sldChg>
      <pc:sldChg chg="add">
        <pc:chgData name="허 종원" userId="b71225b2ad03c34e" providerId="LiveId" clId="{203928B9-3FEF-934D-BEA2-206915AB962C}" dt="2021-03-14T12:27:25.686" v="284"/>
        <pc:sldMkLst>
          <pc:docMk/>
          <pc:sldMk cId="3682966603" sldId="1019"/>
        </pc:sldMkLst>
      </pc:sldChg>
      <pc:sldChg chg="addSp modSp add mod">
        <pc:chgData name="허 종원" userId="b71225b2ad03c34e" providerId="LiveId" clId="{203928B9-3FEF-934D-BEA2-206915AB962C}" dt="2021-03-14T12:27:54.121" v="288" actId="1582"/>
        <pc:sldMkLst>
          <pc:docMk/>
          <pc:sldMk cId="3726727398" sldId="1020"/>
        </pc:sldMkLst>
        <pc:spChg chg="add mod">
          <ac:chgData name="허 종원" userId="b71225b2ad03c34e" providerId="LiveId" clId="{203928B9-3FEF-934D-BEA2-206915AB962C}" dt="2021-03-14T12:27:54.121" v="288" actId="1582"/>
          <ac:spMkLst>
            <pc:docMk/>
            <pc:sldMk cId="3726727398" sldId="1020"/>
            <ac:spMk id="2" creationId="{B9D1AE67-73BE-7F49-BDCF-711FD9E807D9}"/>
          </ac:spMkLst>
        </pc:spChg>
      </pc:sldChg>
      <pc:sldChg chg="add">
        <pc:chgData name="허 종원" userId="b71225b2ad03c34e" providerId="LiveId" clId="{203928B9-3FEF-934D-BEA2-206915AB962C}" dt="2021-03-14T12:27:25.686" v="284"/>
        <pc:sldMkLst>
          <pc:docMk/>
          <pc:sldMk cId="2945433718" sldId="1065"/>
        </pc:sldMkLst>
      </pc:sldChg>
      <pc:sldChg chg="add del">
        <pc:chgData name="허 종원" userId="b71225b2ad03c34e" providerId="LiveId" clId="{203928B9-3FEF-934D-BEA2-206915AB962C}" dt="2021-03-14T12:28:35.233" v="290"/>
        <pc:sldMkLst>
          <pc:docMk/>
          <pc:sldMk cId="3506328975" sldId="1066"/>
        </pc:sldMkLst>
      </pc:sldChg>
      <pc:sldChg chg="add">
        <pc:chgData name="허 종원" userId="b71225b2ad03c34e" providerId="LiveId" clId="{203928B9-3FEF-934D-BEA2-206915AB962C}" dt="2021-03-14T12:28:35.383" v="291"/>
        <pc:sldMkLst>
          <pc:docMk/>
          <pc:sldMk cId="3915841713" sldId="1066"/>
        </pc:sldMkLst>
      </pc:sldChg>
      <pc:sldChg chg="add del">
        <pc:chgData name="허 종원" userId="b71225b2ad03c34e" providerId="LiveId" clId="{203928B9-3FEF-934D-BEA2-206915AB962C}" dt="2021-03-14T12:28:35.233" v="290"/>
        <pc:sldMkLst>
          <pc:docMk/>
          <pc:sldMk cId="1576796935" sldId="1067"/>
        </pc:sldMkLst>
      </pc:sldChg>
      <pc:sldChg chg="add">
        <pc:chgData name="허 종원" userId="b71225b2ad03c34e" providerId="LiveId" clId="{203928B9-3FEF-934D-BEA2-206915AB962C}" dt="2021-03-14T12:28:35.383" v="291"/>
        <pc:sldMkLst>
          <pc:docMk/>
          <pc:sldMk cId="4085400755" sldId="1067"/>
        </pc:sldMkLst>
      </pc:sldChg>
      <pc:sldChg chg="add del">
        <pc:chgData name="허 종원" userId="b71225b2ad03c34e" providerId="LiveId" clId="{203928B9-3FEF-934D-BEA2-206915AB962C}" dt="2021-03-14T12:28:35.233" v="290"/>
        <pc:sldMkLst>
          <pc:docMk/>
          <pc:sldMk cId="693576600" sldId="1068"/>
        </pc:sldMkLst>
      </pc:sldChg>
      <pc:sldChg chg="addSp modSp add mod">
        <pc:chgData name="허 종원" userId="b71225b2ad03c34e" providerId="LiveId" clId="{203928B9-3FEF-934D-BEA2-206915AB962C}" dt="2021-03-14T12:30:36.595" v="299" actId="167"/>
        <pc:sldMkLst>
          <pc:docMk/>
          <pc:sldMk cId="1603697874" sldId="1068"/>
        </pc:sldMkLst>
        <pc:spChg chg="add mod">
          <ac:chgData name="허 종원" userId="b71225b2ad03c34e" providerId="LiveId" clId="{203928B9-3FEF-934D-BEA2-206915AB962C}" dt="2021-03-14T12:30:36.595" v="299" actId="167"/>
          <ac:spMkLst>
            <pc:docMk/>
            <pc:sldMk cId="1603697874" sldId="1068"/>
            <ac:spMk id="4" creationId="{99A37C1D-8883-D847-B5C2-62FDCBDDBEC8}"/>
          </ac:spMkLst>
        </pc:spChg>
      </pc:sldChg>
      <pc:sldChg chg="addSp delSp modSp add mod modClrScheme chgLayout">
        <pc:chgData name="허 종원" userId="b71225b2ad03c34e" providerId="LiveId" clId="{203928B9-3FEF-934D-BEA2-206915AB962C}" dt="2021-03-14T12:31:51.422" v="337" actId="1035"/>
        <pc:sldMkLst>
          <pc:docMk/>
          <pc:sldMk cId="3117998884" sldId="1069"/>
        </pc:sldMkLst>
        <pc:spChg chg="mod ord">
          <ac:chgData name="허 종원" userId="b71225b2ad03c34e" providerId="LiveId" clId="{203928B9-3FEF-934D-BEA2-206915AB962C}" dt="2021-03-14T12:31:39.464" v="302" actId="700"/>
          <ac:spMkLst>
            <pc:docMk/>
            <pc:sldMk cId="3117998884" sldId="1069"/>
            <ac:spMk id="2" creationId="{00000000-0000-0000-0000-000000000000}"/>
          </ac:spMkLst>
        </pc:spChg>
        <pc:spChg chg="del">
          <ac:chgData name="허 종원" userId="b71225b2ad03c34e" providerId="LiveId" clId="{203928B9-3FEF-934D-BEA2-206915AB962C}" dt="2021-03-14T12:31:32.933" v="301" actId="478"/>
          <ac:spMkLst>
            <pc:docMk/>
            <pc:sldMk cId="3117998884" sldId="1069"/>
            <ac:spMk id="3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4" creationId="{99A37C1D-8883-D847-B5C2-62FDCBDDBEC8}"/>
          </ac:spMkLst>
        </pc:spChg>
        <pc:spChg chg="add del mod">
          <ac:chgData name="허 종원" userId="b71225b2ad03c34e" providerId="LiveId" clId="{203928B9-3FEF-934D-BEA2-206915AB962C}" dt="2021-03-14T12:31:39.464" v="302" actId="700"/>
          <ac:spMkLst>
            <pc:docMk/>
            <pc:sldMk cId="3117998884" sldId="1069"/>
            <ac:spMk id="6" creationId="{4ACD3988-CBBC-4242-A444-EE800139073C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0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28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30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31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39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40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43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44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48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51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56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57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58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68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69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82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83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93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97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98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03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04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05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06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07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08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09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27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28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30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34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40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41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42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44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46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47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48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49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50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52" creationId="{00000000-0000-0000-0000-000000000000}"/>
          </ac:spMkLst>
        </pc:spChg>
        <pc:spChg chg="mod">
          <ac:chgData name="허 종원" userId="b71225b2ad03c34e" providerId="LiveId" clId="{203928B9-3FEF-934D-BEA2-206915AB962C}" dt="2021-03-14T12:31:51.422" v="337" actId="1035"/>
          <ac:spMkLst>
            <pc:docMk/>
            <pc:sldMk cId="3117998884" sldId="1069"/>
            <ac:spMk id="154" creationId="{00000000-0000-0000-0000-000000000000}"/>
          </ac:spMkLst>
        </pc:spChg>
        <pc:grpChg chg="mod">
          <ac:chgData name="허 종원" userId="b71225b2ad03c34e" providerId="LiveId" clId="{203928B9-3FEF-934D-BEA2-206915AB962C}" dt="2021-03-14T12:31:51.422" v="337" actId="1035"/>
          <ac:grpSpMkLst>
            <pc:docMk/>
            <pc:sldMk cId="3117998884" sldId="1069"/>
            <ac:grpSpMk id="138" creationId="{00000000-0000-0000-0000-000000000000}"/>
          </ac:grpSpMkLst>
        </pc:grp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35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36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42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45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50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53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72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75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76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78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84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87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90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94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111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112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115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118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121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124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132" creationId="{00000000-0000-0000-0000-000000000000}"/>
          </ac:cxnSpMkLst>
        </pc:cxnChg>
        <pc:cxnChg chg="mod">
          <ac:chgData name="허 종원" userId="b71225b2ad03c34e" providerId="LiveId" clId="{203928B9-3FEF-934D-BEA2-206915AB962C}" dt="2021-03-14T12:31:51.422" v="337" actId="1035"/>
          <ac:cxnSpMkLst>
            <pc:docMk/>
            <pc:sldMk cId="3117998884" sldId="1069"/>
            <ac:cxnSpMk id="135" creationId="{00000000-0000-0000-0000-000000000000}"/>
          </ac:cxnSpMkLst>
        </pc:cxnChg>
      </pc:sldChg>
      <pc:sldChg chg="addSp modSp new mod">
        <pc:chgData name="허 종원" userId="b71225b2ad03c34e" providerId="LiveId" clId="{203928B9-3FEF-934D-BEA2-206915AB962C}" dt="2021-03-14T12:39:33.806" v="406" actId="1036"/>
        <pc:sldMkLst>
          <pc:docMk/>
          <pc:sldMk cId="4223420330" sldId="1070"/>
        </pc:sldMkLst>
        <pc:spChg chg="mod">
          <ac:chgData name="허 종원" userId="b71225b2ad03c34e" providerId="LiveId" clId="{203928B9-3FEF-934D-BEA2-206915AB962C}" dt="2021-03-14T12:35:25.006" v="353" actId="20577"/>
          <ac:spMkLst>
            <pc:docMk/>
            <pc:sldMk cId="4223420330" sldId="1070"/>
            <ac:spMk id="2" creationId="{49339B5B-B8D9-0546-B8BB-F15D2B6A8EC4}"/>
          </ac:spMkLst>
        </pc:spChg>
        <pc:spChg chg="add mod">
          <ac:chgData name="허 종원" userId="b71225b2ad03c34e" providerId="LiveId" clId="{203928B9-3FEF-934D-BEA2-206915AB962C}" dt="2021-03-14T12:39:27.234" v="393" actId="403"/>
          <ac:spMkLst>
            <pc:docMk/>
            <pc:sldMk cId="4223420330" sldId="1070"/>
            <ac:spMk id="4" creationId="{57823222-4B91-3449-B452-65459B9C4994}"/>
          </ac:spMkLst>
        </pc:spChg>
        <pc:spChg chg="add mod">
          <ac:chgData name="허 종원" userId="b71225b2ad03c34e" providerId="LiveId" clId="{203928B9-3FEF-934D-BEA2-206915AB962C}" dt="2021-03-14T12:39:33.806" v="406" actId="1036"/>
          <ac:spMkLst>
            <pc:docMk/>
            <pc:sldMk cId="4223420330" sldId="1070"/>
            <ac:spMk id="5" creationId="{86680D69-238E-7C48-9D0D-914F9608EE8C}"/>
          </ac:spMkLst>
        </pc:spChg>
        <pc:picChg chg="add mod">
          <ac:chgData name="허 종원" userId="b71225b2ad03c34e" providerId="LiveId" clId="{203928B9-3FEF-934D-BEA2-206915AB962C}" dt="2021-03-14T12:39:33.806" v="406" actId="1036"/>
          <ac:picMkLst>
            <pc:docMk/>
            <pc:sldMk cId="4223420330" sldId="1070"/>
            <ac:picMk id="3" creationId="{EACF3913-D005-F44B-84A8-A9E34838018B}"/>
          </ac:picMkLst>
        </pc:picChg>
        <pc:picChg chg="add mod">
          <ac:chgData name="허 종원" userId="b71225b2ad03c34e" providerId="LiveId" clId="{203928B9-3FEF-934D-BEA2-206915AB962C}" dt="2021-03-14T12:39:33.806" v="406" actId="1036"/>
          <ac:picMkLst>
            <pc:docMk/>
            <pc:sldMk cId="4223420330" sldId="1070"/>
            <ac:picMk id="6146" creationId="{834311C6-DF2C-6445-8BA3-F41BAC6F1207}"/>
          </ac:picMkLst>
        </pc:picChg>
      </pc:sldChg>
      <pc:sldChg chg="addSp modSp new mod">
        <pc:chgData name="허 종원" userId="b71225b2ad03c34e" providerId="LiveId" clId="{203928B9-3FEF-934D-BEA2-206915AB962C}" dt="2021-03-14T12:52:00.542" v="448" actId="1076"/>
        <pc:sldMkLst>
          <pc:docMk/>
          <pc:sldMk cId="3093941008" sldId="1071"/>
        </pc:sldMkLst>
        <pc:spChg chg="mod">
          <ac:chgData name="허 종원" userId="b71225b2ad03c34e" providerId="LiveId" clId="{203928B9-3FEF-934D-BEA2-206915AB962C}" dt="2021-03-14T12:38:56.560" v="383" actId="20577"/>
          <ac:spMkLst>
            <pc:docMk/>
            <pc:sldMk cId="3093941008" sldId="1071"/>
            <ac:spMk id="2" creationId="{048D712A-22A0-EE41-A3B3-43FFC5DD5458}"/>
          </ac:spMkLst>
        </pc:spChg>
        <pc:spChg chg="add mod">
          <ac:chgData name="허 종원" userId="b71225b2ad03c34e" providerId="LiveId" clId="{203928B9-3FEF-934D-BEA2-206915AB962C}" dt="2021-03-14T12:41:16.324" v="414" actId="403"/>
          <ac:spMkLst>
            <pc:docMk/>
            <pc:sldMk cId="3093941008" sldId="1071"/>
            <ac:spMk id="3" creationId="{26EA37F8-589A-534A-82D7-B06F2E5602EF}"/>
          </ac:spMkLst>
        </pc:spChg>
        <pc:spChg chg="add mod">
          <ac:chgData name="허 종원" userId="b71225b2ad03c34e" providerId="LiveId" clId="{203928B9-3FEF-934D-BEA2-206915AB962C}" dt="2021-03-14T12:52:00.542" v="448" actId="1076"/>
          <ac:spMkLst>
            <pc:docMk/>
            <pc:sldMk cId="3093941008" sldId="1071"/>
            <ac:spMk id="5" creationId="{6F6934FF-CD31-8647-A3C3-FD4911AFC103}"/>
          </ac:spMkLst>
        </pc:spChg>
        <pc:picChg chg="add mod">
          <ac:chgData name="허 종원" userId="b71225b2ad03c34e" providerId="LiveId" clId="{203928B9-3FEF-934D-BEA2-206915AB962C}" dt="2021-03-14T12:51:54.985" v="447" actId="1076"/>
          <ac:picMkLst>
            <pc:docMk/>
            <pc:sldMk cId="3093941008" sldId="1071"/>
            <ac:picMk id="4" creationId="{7DE3BEA2-D6F5-6E42-8032-737B89F83095}"/>
          </ac:picMkLst>
        </pc:picChg>
      </pc:sldChg>
    </pc:docChg>
  </pc:docChgLst>
  <pc:docChgLst>
    <pc:chgData name="허 종원" userId="b71225b2ad03c34e" providerId="LiveId" clId="{0FA06488-A4C5-4BFF-AC95-C1B485C0EF95}"/>
    <pc:docChg chg="undo redo custSel addSld delSld modSld sldOrd modMainMaster">
      <pc:chgData name="허 종원" userId="b71225b2ad03c34e" providerId="LiveId" clId="{0FA06488-A4C5-4BFF-AC95-C1B485C0EF95}" dt="2020-09-03T05:08:40.935" v="3542" actId="20577"/>
      <pc:docMkLst>
        <pc:docMk/>
      </pc:docMkLst>
      <pc:sldChg chg="modSp mod">
        <pc:chgData name="허 종원" userId="b71225b2ad03c34e" providerId="LiveId" clId="{0FA06488-A4C5-4BFF-AC95-C1B485C0EF95}" dt="2020-09-03T05:08:24.347" v="3533" actId="20577"/>
        <pc:sldMkLst>
          <pc:docMk/>
          <pc:sldMk cId="3966630704" sldId="256"/>
        </pc:sldMkLst>
        <pc:spChg chg="mod">
          <ac:chgData name="허 종원" userId="b71225b2ad03c34e" providerId="LiveId" clId="{0FA06488-A4C5-4BFF-AC95-C1B485C0EF95}" dt="2020-09-03T05:08:24.347" v="3533" actId="20577"/>
          <ac:spMkLst>
            <pc:docMk/>
            <pc:sldMk cId="3966630704" sldId="256"/>
            <ac:spMk id="3" creationId="{D39C3774-7282-4A45-9D6E-FE67A29B49A8}"/>
          </ac:spMkLst>
        </pc:spChg>
      </pc:sldChg>
      <pc:sldChg chg="addSp delSp modSp mod">
        <pc:chgData name="허 종원" userId="b71225b2ad03c34e" providerId="LiveId" clId="{0FA06488-A4C5-4BFF-AC95-C1B485C0EF95}" dt="2020-09-02T06:51:54.789" v="1317" actId="20577"/>
        <pc:sldMkLst>
          <pc:docMk/>
          <pc:sldMk cId="456733628" sldId="257"/>
        </pc:sldMkLst>
        <pc:spChg chg="mod">
          <ac:chgData name="허 종원" userId="b71225b2ad03c34e" providerId="LiveId" clId="{0FA06488-A4C5-4BFF-AC95-C1B485C0EF95}" dt="2020-09-02T06:51:54.789" v="1317" actId="20577"/>
          <ac:spMkLst>
            <pc:docMk/>
            <pc:sldMk cId="456733628" sldId="257"/>
            <ac:spMk id="2" creationId="{F4DE5F0B-B5E1-40C7-AA9D-810AD38092E4}"/>
          </ac:spMkLst>
        </pc:spChg>
        <pc:spChg chg="del">
          <ac:chgData name="허 종원" userId="b71225b2ad03c34e" providerId="LiveId" clId="{0FA06488-A4C5-4BFF-AC95-C1B485C0EF95}" dt="2020-09-01T07:50:22.365" v="41" actId="478"/>
          <ac:spMkLst>
            <pc:docMk/>
            <pc:sldMk cId="456733628" sldId="257"/>
            <ac:spMk id="3" creationId="{DDAEF62F-FE7F-4D4F-AD43-209CA63F7A22}"/>
          </ac:spMkLst>
        </pc:spChg>
        <pc:spChg chg="del">
          <ac:chgData name="허 종원" userId="b71225b2ad03c34e" providerId="LiveId" clId="{0FA06488-A4C5-4BFF-AC95-C1B485C0EF95}" dt="2020-09-01T07:50:22.365" v="41" actId="478"/>
          <ac:spMkLst>
            <pc:docMk/>
            <pc:sldMk cId="456733628" sldId="257"/>
            <ac:spMk id="4" creationId="{E5BFD7FA-F214-4571-8D62-B080F71DEF8A}"/>
          </ac:spMkLst>
        </pc:spChg>
        <pc:spChg chg="del">
          <ac:chgData name="허 종원" userId="b71225b2ad03c34e" providerId="LiveId" clId="{0FA06488-A4C5-4BFF-AC95-C1B485C0EF95}" dt="2020-09-01T07:50:22.365" v="41" actId="478"/>
          <ac:spMkLst>
            <pc:docMk/>
            <pc:sldMk cId="456733628" sldId="257"/>
            <ac:spMk id="5" creationId="{7D851058-71BD-4079-8E5F-F00794A42C6C}"/>
          </ac:spMkLst>
        </pc:spChg>
        <pc:spChg chg="del">
          <ac:chgData name="허 종원" userId="b71225b2ad03c34e" providerId="LiveId" clId="{0FA06488-A4C5-4BFF-AC95-C1B485C0EF95}" dt="2020-09-01T07:50:22.365" v="41" actId="478"/>
          <ac:spMkLst>
            <pc:docMk/>
            <pc:sldMk cId="456733628" sldId="257"/>
            <ac:spMk id="6" creationId="{FCBA6C5D-F164-46CF-86AC-0F46AFC65FEA}"/>
          </ac:spMkLst>
        </pc:spChg>
        <pc:spChg chg="add del mod">
          <ac:chgData name="허 종원" userId="b71225b2ad03c34e" providerId="LiveId" clId="{0FA06488-A4C5-4BFF-AC95-C1B485C0EF95}" dt="2020-09-01T07:58:06.099" v="90"/>
          <ac:spMkLst>
            <pc:docMk/>
            <pc:sldMk cId="456733628" sldId="257"/>
            <ac:spMk id="7" creationId="{E19BEFE8-DA77-49CB-8080-8501608AB33A}"/>
          </ac:spMkLst>
        </pc:spChg>
        <pc:spChg chg="add mod">
          <ac:chgData name="허 종원" userId="b71225b2ad03c34e" providerId="LiveId" clId="{0FA06488-A4C5-4BFF-AC95-C1B485C0EF95}" dt="2020-09-01T08:02:28.645" v="175" actId="1076"/>
          <ac:spMkLst>
            <pc:docMk/>
            <pc:sldMk cId="456733628" sldId="257"/>
            <ac:spMk id="8" creationId="{2E8FEC33-086A-4B8A-9992-EF3D25AE6C58}"/>
          </ac:spMkLst>
        </pc:spChg>
        <pc:spChg chg="add mod">
          <ac:chgData name="허 종원" userId="b71225b2ad03c34e" providerId="LiveId" clId="{0FA06488-A4C5-4BFF-AC95-C1B485C0EF95}" dt="2020-09-01T08:02:28.645" v="175" actId="1076"/>
          <ac:spMkLst>
            <pc:docMk/>
            <pc:sldMk cId="456733628" sldId="257"/>
            <ac:spMk id="9" creationId="{6E5EF5BF-4F13-4EB1-B510-B2AEF9F5C190}"/>
          </ac:spMkLst>
        </pc:spChg>
        <pc:spChg chg="add mod">
          <ac:chgData name="허 종원" userId="b71225b2ad03c34e" providerId="LiveId" clId="{0FA06488-A4C5-4BFF-AC95-C1B485C0EF95}" dt="2020-09-01T08:02:28.645" v="175" actId="1076"/>
          <ac:spMkLst>
            <pc:docMk/>
            <pc:sldMk cId="456733628" sldId="257"/>
            <ac:spMk id="12" creationId="{45F61EEC-2B71-45EF-9FC2-7A4F70DEF0A0}"/>
          </ac:spMkLst>
        </pc:spChg>
        <pc:spChg chg="add mod">
          <ac:chgData name="허 종원" userId="b71225b2ad03c34e" providerId="LiveId" clId="{0FA06488-A4C5-4BFF-AC95-C1B485C0EF95}" dt="2020-09-02T06:51:48.358" v="1310" actId="20577"/>
          <ac:spMkLst>
            <pc:docMk/>
            <pc:sldMk cId="456733628" sldId="257"/>
            <ac:spMk id="13" creationId="{0A1A4016-215A-48A6-9F60-A722F0EE9BF3}"/>
          </ac:spMkLst>
        </pc:spChg>
        <pc:picChg chg="add mod">
          <ac:chgData name="허 종원" userId="b71225b2ad03c34e" providerId="LiveId" clId="{0FA06488-A4C5-4BFF-AC95-C1B485C0EF95}" dt="2020-09-01T08:02:28.645" v="175" actId="1076"/>
          <ac:picMkLst>
            <pc:docMk/>
            <pc:sldMk cId="456733628" sldId="257"/>
            <ac:picMk id="1026" creationId="{D5FDAF79-4094-4765-9194-FF91A89C95CC}"/>
          </ac:picMkLst>
        </pc:picChg>
        <pc:picChg chg="add mod">
          <ac:chgData name="허 종원" userId="b71225b2ad03c34e" providerId="LiveId" clId="{0FA06488-A4C5-4BFF-AC95-C1B485C0EF95}" dt="2020-09-01T08:02:28.645" v="175" actId="1076"/>
          <ac:picMkLst>
            <pc:docMk/>
            <pc:sldMk cId="456733628" sldId="257"/>
            <ac:picMk id="1028" creationId="{C443132B-B1DC-4DAE-A5F6-4E5B1C54CE17}"/>
          </ac:picMkLst>
        </pc:picChg>
        <pc:picChg chg="add mod">
          <ac:chgData name="허 종원" userId="b71225b2ad03c34e" providerId="LiveId" clId="{0FA06488-A4C5-4BFF-AC95-C1B485C0EF95}" dt="2020-09-01T08:02:28.645" v="175" actId="1076"/>
          <ac:picMkLst>
            <pc:docMk/>
            <pc:sldMk cId="456733628" sldId="257"/>
            <ac:picMk id="1030" creationId="{F6B7A74A-599A-41CB-97CA-37CC9DE0BDC4}"/>
          </ac:picMkLst>
        </pc:picChg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582094386" sldId="258"/>
        </pc:sldMkLst>
      </pc:sldChg>
      <pc:sldChg chg="addSp modSp new mod">
        <pc:chgData name="허 종원" userId="b71225b2ad03c34e" providerId="LiveId" clId="{0FA06488-A4C5-4BFF-AC95-C1B485C0EF95}" dt="2020-09-02T05:47:38.323" v="663" actId="108"/>
        <pc:sldMkLst>
          <pc:docMk/>
          <pc:sldMk cId="1915773203" sldId="258"/>
        </pc:sldMkLst>
        <pc:spChg chg="mod">
          <ac:chgData name="허 종원" userId="b71225b2ad03c34e" providerId="LiveId" clId="{0FA06488-A4C5-4BFF-AC95-C1B485C0EF95}" dt="2020-09-01T08:03:53.785" v="184" actId="20577"/>
          <ac:spMkLst>
            <pc:docMk/>
            <pc:sldMk cId="1915773203" sldId="258"/>
            <ac:spMk id="2" creationId="{04C404CC-A141-48BF-9892-1ADA48AC6B11}"/>
          </ac:spMkLst>
        </pc:spChg>
        <pc:spChg chg="add mod">
          <ac:chgData name="허 종원" userId="b71225b2ad03c34e" providerId="LiveId" clId="{0FA06488-A4C5-4BFF-AC95-C1B485C0EF95}" dt="2020-09-02T05:40:31.132" v="199" actId="1076"/>
          <ac:spMkLst>
            <pc:docMk/>
            <pc:sldMk cId="1915773203" sldId="258"/>
            <ac:spMk id="6" creationId="{EFA94B63-A795-4592-BD98-5FE1DCF16615}"/>
          </ac:spMkLst>
        </pc:spChg>
        <pc:spChg chg="add mod">
          <ac:chgData name="허 종원" userId="b71225b2ad03c34e" providerId="LiveId" clId="{0FA06488-A4C5-4BFF-AC95-C1B485C0EF95}" dt="2020-09-02T05:40:23.620" v="198" actId="1076"/>
          <ac:spMkLst>
            <pc:docMk/>
            <pc:sldMk cId="1915773203" sldId="258"/>
            <ac:spMk id="7" creationId="{F77A3618-52A2-4B5A-A9DC-5E76E513ED18}"/>
          </ac:spMkLst>
        </pc:spChg>
        <pc:spChg chg="add mod">
          <ac:chgData name="허 종원" userId="b71225b2ad03c34e" providerId="LiveId" clId="{0FA06488-A4C5-4BFF-AC95-C1B485C0EF95}" dt="2020-09-02T05:47:38.323" v="663" actId="108"/>
          <ac:spMkLst>
            <pc:docMk/>
            <pc:sldMk cId="1915773203" sldId="258"/>
            <ac:spMk id="8" creationId="{C4677730-F52E-4B99-BCC0-E2B48457B1EF}"/>
          </ac:spMkLst>
        </pc:spChg>
        <pc:picChg chg="add mod">
          <ac:chgData name="허 종원" userId="b71225b2ad03c34e" providerId="LiveId" clId="{0FA06488-A4C5-4BFF-AC95-C1B485C0EF95}" dt="2020-09-02T05:40:31.132" v="199" actId="1076"/>
          <ac:picMkLst>
            <pc:docMk/>
            <pc:sldMk cId="1915773203" sldId="258"/>
            <ac:picMk id="4" creationId="{71D4D638-23FF-449A-9F00-E4793BE940EC}"/>
          </ac:picMkLst>
        </pc:picChg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962430182" sldId="259"/>
        </pc:sldMkLst>
      </pc:sldChg>
      <pc:sldChg chg="addSp delSp modSp new mod">
        <pc:chgData name="허 종원" userId="b71225b2ad03c34e" providerId="LiveId" clId="{0FA06488-A4C5-4BFF-AC95-C1B485C0EF95}" dt="2020-09-02T06:50:16.378" v="1296" actId="1076"/>
        <pc:sldMkLst>
          <pc:docMk/>
          <pc:sldMk cId="2222842648" sldId="259"/>
        </pc:sldMkLst>
        <pc:spChg chg="mod">
          <ac:chgData name="허 종원" userId="b71225b2ad03c34e" providerId="LiveId" clId="{0FA06488-A4C5-4BFF-AC95-C1B485C0EF95}" dt="2020-09-02T05:47:52.951" v="676" actId="20577"/>
          <ac:spMkLst>
            <pc:docMk/>
            <pc:sldMk cId="2222842648" sldId="259"/>
            <ac:spMk id="2" creationId="{C614B225-4527-4BCE-A0B4-74C4BA423D58}"/>
          </ac:spMkLst>
        </pc:spChg>
        <pc:spChg chg="add del mod">
          <ac:chgData name="허 종원" userId="b71225b2ad03c34e" providerId="LiveId" clId="{0FA06488-A4C5-4BFF-AC95-C1B485C0EF95}" dt="2020-09-02T05:49:25.081" v="693" actId="478"/>
          <ac:spMkLst>
            <pc:docMk/>
            <pc:sldMk cId="2222842648" sldId="259"/>
            <ac:spMk id="3" creationId="{8A6EFE7B-8B62-4BBC-A016-ECFC6C7E5B72}"/>
          </ac:spMkLst>
        </pc:spChg>
        <pc:spChg chg="add mod">
          <ac:chgData name="허 종원" userId="b71225b2ad03c34e" providerId="LiveId" clId="{0FA06488-A4C5-4BFF-AC95-C1B485C0EF95}" dt="2020-09-02T06:50:16.378" v="1296" actId="1076"/>
          <ac:spMkLst>
            <pc:docMk/>
            <pc:sldMk cId="2222842648" sldId="259"/>
            <ac:spMk id="7" creationId="{63AB3D9F-FA16-41C2-AD30-85F6AABF0A79}"/>
          </ac:spMkLst>
        </pc:spChg>
        <pc:spChg chg="add mod">
          <ac:chgData name="허 종원" userId="b71225b2ad03c34e" providerId="LiveId" clId="{0FA06488-A4C5-4BFF-AC95-C1B485C0EF95}" dt="2020-09-02T06:50:16.378" v="1296" actId="1076"/>
          <ac:spMkLst>
            <pc:docMk/>
            <pc:sldMk cId="2222842648" sldId="259"/>
            <ac:spMk id="8" creationId="{1D2CC7B6-8035-4958-A0B3-2AB83DCCDD7C}"/>
          </ac:spMkLst>
        </pc:spChg>
        <pc:spChg chg="add mod">
          <ac:chgData name="허 종원" userId="b71225b2ad03c34e" providerId="LiveId" clId="{0FA06488-A4C5-4BFF-AC95-C1B485C0EF95}" dt="2020-09-02T05:49:31.967" v="697"/>
          <ac:spMkLst>
            <pc:docMk/>
            <pc:sldMk cId="2222842648" sldId="259"/>
            <ac:spMk id="9" creationId="{C7076CC8-9E72-4CDF-B1A5-53A30A34931B}"/>
          </ac:spMkLst>
        </pc:spChg>
        <pc:spChg chg="add mod">
          <ac:chgData name="허 종원" userId="b71225b2ad03c34e" providerId="LiveId" clId="{0FA06488-A4C5-4BFF-AC95-C1B485C0EF95}" dt="2020-09-02T06:50:16.378" v="1296" actId="1076"/>
          <ac:spMkLst>
            <pc:docMk/>
            <pc:sldMk cId="2222842648" sldId="259"/>
            <ac:spMk id="10" creationId="{D9A724DB-CDE2-4587-856C-274BE85BF51B}"/>
          </ac:spMkLst>
        </pc:spChg>
        <pc:spChg chg="add mod">
          <ac:chgData name="허 종원" userId="b71225b2ad03c34e" providerId="LiveId" clId="{0FA06488-A4C5-4BFF-AC95-C1B485C0EF95}" dt="2020-09-02T06:50:16.378" v="1296" actId="1076"/>
          <ac:spMkLst>
            <pc:docMk/>
            <pc:sldMk cId="2222842648" sldId="259"/>
            <ac:spMk id="12" creationId="{590E713F-DFF6-4D89-A2DA-146EA89C0DAC}"/>
          </ac:spMkLst>
        </pc:spChg>
        <pc:spChg chg="add mod">
          <ac:chgData name="허 종원" userId="b71225b2ad03c34e" providerId="LiveId" clId="{0FA06488-A4C5-4BFF-AC95-C1B485C0EF95}" dt="2020-09-02T06:50:16.378" v="1296" actId="1076"/>
          <ac:spMkLst>
            <pc:docMk/>
            <pc:sldMk cId="2222842648" sldId="259"/>
            <ac:spMk id="14" creationId="{D7F20735-97B8-4296-8935-F96AE0E4B5E1}"/>
          </ac:spMkLst>
        </pc:spChg>
        <pc:picChg chg="add mod">
          <ac:chgData name="허 종원" userId="b71225b2ad03c34e" providerId="LiveId" clId="{0FA06488-A4C5-4BFF-AC95-C1B485C0EF95}" dt="2020-09-02T06:50:16.378" v="1296" actId="1076"/>
          <ac:picMkLst>
            <pc:docMk/>
            <pc:sldMk cId="2222842648" sldId="259"/>
            <ac:picMk id="5" creationId="{E0A01EA1-EC76-40A4-A724-D8FDB2F0F46F}"/>
          </ac:picMkLst>
        </pc:picChg>
        <pc:picChg chg="add mod">
          <ac:chgData name="허 종원" userId="b71225b2ad03c34e" providerId="LiveId" clId="{0FA06488-A4C5-4BFF-AC95-C1B485C0EF95}" dt="2020-09-02T06:50:16.378" v="1296" actId="1076"/>
          <ac:picMkLst>
            <pc:docMk/>
            <pc:sldMk cId="2222842648" sldId="259"/>
            <ac:picMk id="11" creationId="{C4170DB4-8780-49F5-AF94-FD9FA2229345}"/>
          </ac:picMkLst>
        </pc:picChg>
        <pc:picChg chg="add mod">
          <ac:chgData name="허 종원" userId="b71225b2ad03c34e" providerId="LiveId" clId="{0FA06488-A4C5-4BFF-AC95-C1B485C0EF95}" dt="2020-09-02T06:50:16.378" v="1296" actId="1076"/>
          <ac:picMkLst>
            <pc:docMk/>
            <pc:sldMk cId="2222842648" sldId="259"/>
            <ac:picMk id="1026" creationId="{DC5E74ED-D9A1-4B68-9009-5948A7234B20}"/>
          </ac:picMkLst>
        </pc:picChg>
        <pc:picChg chg="add mod">
          <ac:chgData name="허 종원" userId="b71225b2ad03c34e" providerId="LiveId" clId="{0FA06488-A4C5-4BFF-AC95-C1B485C0EF95}" dt="2020-09-02T06:50:16.378" v="1296" actId="1076"/>
          <ac:picMkLst>
            <pc:docMk/>
            <pc:sldMk cId="2222842648" sldId="259"/>
            <ac:picMk id="1028" creationId="{74CC604D-5755-413F-8893-C3CE59F28C84}"/>
          </ac:picMkLst>
        </pc:picChg>
        <pc:picChg chg="add mod">
          <ac:chgData name="허 종원" userId="b71225b2ad03c34e" providerId="LiveId" clId="{0FA06488-A4C5-4BFF-AC95-C1B485C0EF95}" dt="2020-09-02T06:50:16.378" v="1296" actId="1076"/>
          <ac:picMkLst>
            <pc:docMk/>
            <pc:sldMk cId="2222842648" sldId="259"/>
            <ac:picMk id="1030" creationId="{E7C9F295-DAE3-492B-8502-0C51266B1859}"/>
          </ac:picMkLst>
        </pc:picChg>
        <pc:cxnChg chg="add mod">
          <ac:chgData name="허 종원" userId="b71225b2ad03c34e" providerId="LiveId" clId="{0FA06488-A4C5-4BFF-AC95-C1B485C0EF95}" dt="2020-09-02T06:50:16.378" v="1296" actId="1076"/>
          <ac:cxnSpMkLst>
            <pc:docMk/>
            <pc:sldMk cId="2222842648" sldId="259"/>
            <ac:cxnSpMk id="16" creationId="{8E0874A9-C0C1-48A5-A417-D69F5FF62103}"/>
          </ac:cxnSpMkLst>
        </pc:cxnChg>
        <pc:cxnChg chg="add mod">
          <ac:chgData name="허 종원" userId="b71225b2ad03c34e" providerId="LiveId" clId="{0FA06488-A4C5-4BFF-AC95-C1B485C0EF95}" dt="2020-09-02T06:50:16.378" v="1296" actId="1076"/>
          <ac:cxnSpMkLst>
            <pc:docMk/>
            <pc:sldMk cId="2222842648" sldId="259"/>
            <ac:cxnSpMk id="19" creationId="{FFD66B00-4E35-4AFC-8374-E0DD064B6040}"/>
          </ac:cxnSpMkLst>
        </pc:cxnChg>
        <pc:cxnChg chg="add mod">
          <ac:chgData name="허 종원" userId="b71225b2ad03c34e" providerId="LiveId" clId="{0FA06488-A4C5-4BFF-AC95-C1B485C0EF95}" dt="2020-09-02T06:50:16.378" v="1296" actId="1076"/>
          <ac:cxnSpMkLst>
            <pc:docMk/>
            <pc:sldMk cId="2222842648" sldId="259"/>
            <ac:cxnSpMk id="21" creationId="{A0020C26-99D8-4AA7-A4FE-53B9C227250F}"/>
          </ac:cxnSpMkLst>
        </pc:cxnChg>
      </pc:sldChg>
      <pc:sldChg chg="addSp delSp modSp new mod">
        <pc:chgData name="허 종원" userId="b71225b2ad03c34e" providerId="LiveId" clId="{0FA06488-A4C5-4BFF-AC95-C1B485C0EF95}" dt="2020-09-02T08:01:40.696" v="2516" actId="1076"/>
        <pc:sldMkLst>
          <pc:docMk/>
          <pc:sldMk cId="2006123916" sldId="260"/>
        </pc:sldMkLst>
        <pc:spChg chg="mod">
          <ac:chgData name="허 종원" userId="b71225b2ad03c34e" providerId="LiveId" clId="{0FA06488-A4C5-4BFF-AC95-C1B485C0EF95}" dt="2020-09-02T07:57:11.869" v="2347" actId="20577"/>
          <ac:spMkLst>
            <pc:docMk/>
            <pc:sldMk cId="2006123916" sldId="260"/>
            <ac:spMk id="2" creationId="{D877D3BD-31A4-41CE-AB00-824F0C58EE6C}"/>
          </ac:spMkLst>
        </pc:spChg>
        <pc:spChg chg="add del mod">
          <ac:chgData name="허 종원" userId="b71225b2ad03c34e" providerId="LiveId" clId="{0FA06488-A4C5-4BFF-AC95-C1B485C0EF95}" dt="2020-09-02T08:00:36.137" v="2469" actId="478"/>
          <ac:spMkLst>
            <pc:docMk/>
            <pc:sldMk cId="2006123916" sldId="260"/>
            <ac:spMk id="3" creationId="{C35160C0-1F80-4B2E-8AA4-E6B74F43CC5C}"/>
          </ac:spMkLst>
        </pc:spChg>
        <pc:spChg chg="add mod">
          <ac:chgData name="허 종원" userId="b71225b2ad03c34e" providerId="LiveId" clId="{0FA06488-A4C5-4BFF-AC95-C1B485C0EF95}" dt="2020-09-02T07:58:04.820" v="2364" actId="403"/>
          <ac:spMkLst>
            <pc:docMk/>
            <pc:sldMk cId="2006123916" sldId="260"/>
            <ac:spMk id="7" creationId="{D817C0C7-C4C3-447D-A400-79F70A0BCC57}"/>
          </ac:spMkLst>
        </pc:spChg>
        <pc:spChg chg="add del mod">
          <ac:chgData name="허 종원" userId="b71225b2ad03c34e" providerId="LiveId" clId="{0FA06488-A4C5-4BFF-AC95-C1B485C0EF95}" dt="2020-09-02T07:58:48.377" v="2366" actId="478"/>
          <ac:spMkLst>
            <pc:docMk/>
            <pc:sldMk cId="2006123916" sldId="260"/>
            <ac:spMk id="11" creationId="{4A58B324-ED05-4B10-9378-DC31AC92A2BA}"/>
          </ac:spMkLst>
        </pc:spChg>
        <pc:spChg chg="add mod">
          <ac:chgData name="허 종원" userId="b71225b2ad03c34e" providerId="LiveId" clId="{0FA06488-A4C5-4BFF-AC95-C1B485C0EF95}" dt="2020-09-02T08:00:31.396" v="2468" actId="113"/>
          <ac:spMkLst>
            <pc:docMk/>
            <pc:sldMk cId="2006123916" sldId="260"/>
            <ac:spMk id="12" creationId="{96174681-E85B-46A6-8075-FAA78FC5F306}"/>
          </ac:spMkLst>
        </pc:spChg>
        <pc:spChg chg="add mod">
          <ac:chgData name="허 종원" userId="b71225b2ad03c34e" providerId="LiveId" clId="{0FA06488-A4C5-4BFF-AC95-C1B485C0EF95}" dt="2020-09-02T07:59:25.348" v="2395" actId="403"/>
          <ac:spMkLst>
            <pc:docMk/>
            <pc:sldMk cId="2006123916" sldId="260"/>
            <ac:spMk id="16" creationId="{D8D59A85-C4BE-4339-AFE0-B33DD2A4F88A}"/>
          </ac:spMkLst>
        </pc:spChg>
        <pc:spChg chg="add mod">
          <ac:chgData name="허 종원" userId="b71225b2ad03c34e" providerId="LiveId" clId="{0FA06488-A4C5-4BFF-AC95-C1B485C0EF95}" dt="2020-09-02T08:01:40.696" v="2516" actId="1076"/>
          <ac:spMkLst>
            <pc:docMk/>
            <pc:sldMk cId="2006123916" sldId="260"/>
            <ac:spMk id="17" creationId="{BEDFBA3D-A186-4FE5-B5ED-4B410EAA720D}"/>
          </ac:spMkLst>
        </pc:spChg>
        <pc:picChg chg="add mod">
          <ac:chgData name="허 종원" userId="b71225b2ad03c34e" providerId="LiveId" clId="{0FA06488-A4C5-4BFF-AC95-C1B485C0EF95}" dt="2020-09-02T07:57:42.920" v="2354" actId="1076"/>
          <ac:picMkLst>
            <pc:docMk/>
            <pc:sldMk cId="2006123916" sldId="260"/>
            <ac:picMk id="5" creationId="{953B42AC-CF31-40BF-9293-AC56C236DA91}"/>
          </ac:picMkLst>
        </pc:picChg>
        <pc:picChg chg="add del mod">
          <ac:chgData name="허 종원" userId="b71225b2ad03c34e" providerId="LiveId" clId="{0FA06488-A4C5-4BFF-AC95-C1B485C0EF95}" dt="2020-09-02T07:58:48.377" v="2366" actId="478"/>
          <ac:picMkLst>
            <pc:docMk/>
            <pc:sldMk cId="2006123916" sldId="260"/>
            <ac:picMk id="9" creationId="{09E445F0-E06E-40FD-B412-ACEF4EB1C15A}"/>
          </ac:picMkLst>
        </pc:picChg>
        <pc:picChg chg="add mod">
          <ac:chgData name="허 종원" userId="b71225b2ad03c34e" providerId="LiveId" clId="{0FA06488-A4C5-4BFF-AC95-C1B485C0EF95}" dt="2020-09-02T07:59:01.602" v="2372" actId="1076"/>
          <ac:picMkLst>
            <pc:docMk/>
            <pc:sldMk cId="2006123916" sldId="260"/>
            <ac:picMk id="14" creationId="{82D1374F-0895-489F-982D-DB80F6F2F90E}"/>
          </ac:picMkLst>
        </pc:picChg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2290084894" sldId="260"/>
        </pc:sldMkLst>
      </pc:sldChg>
      <pc:sldChg chg="addSp delSp modSp new mod">
        <pc:chgData name="허 종원" userId="b71225b2ad03c34e" providerId="LiveId" clId="{0FA06488-A4C5-4BFF-AC95-C1B485C0EF95}" dt="2020-09-02T06:46:02.778" v="1278" actId="1076"/>
        <pc:sldMkLst>
          <pc:docMk/>
          <pc:sldMk cId="3595810336" sldId="261"/>
        </pc:sldMkLst>
        <pc:spChg chg="mod">
          <ac:chgData name="허 종원" userId="b71225b2ad03c34e" providerId="LiveId" clId="{0FA06488-A4C5-4BFF-AC95-C1B485C0EF95}" dt="2020-09-02T06:10:19.593" v="879" actId="20577"/>
          <ac:spMkLst>
            <pc:docMk/>
            <pc:sldMk cId="3595810336" sldId="261"/>
            <ac:spMk id="2" creationId="{54B77072-5BB7-4E3A-99C8-0C528BF40C39}"/>
          </ac:spMkLst>
        </pc:spChg>
        <pc:spChg chg="add del mod">
          <ac:chgData name="허 종원" userId="b71225b2ad03c34e" providerId="LiveId" clId="{0FA06488-A4C5-4BFF-AC95-C1B485C0EF95}" dt="2020-09-02T06:11:26.070" v="880" actId="478"/>
          <ac:spMkLst>
            <pc:docMk/>
            <pc:sldMk cId="3595810336" sldId="261"/>
            <ac:spMk id="4" creationId="{1366E2E6-1A08-4719-8C6C-1E08E0D2BBC3}"/>
          </ac:spMkLst>
        </pc:spChg>
        <pc:spChg chg="add mod">
          <ac:chgData name="허 종원" userId="b71225b2ad03c34e" providerId="LiveId" clId="{0FA06488-A4C5-4BFF-AC95-C1B485C0EF95}" dt="2020-09-02T06:41:58.307" v="1214" actId="1076"/>
          <ac:spMkLst>
            <pc:docMk/>
            <pc:sldMk cId="3595810336" sldId="261"/>
            <ac:spMk id="6" creationId="{616AF3DE-AF7B-4DA6-B710-290972D08A4C}"/>
          </ac:spMkLst>
        </pc:spChg>
        <pc:spChg chg="add mod">
          <ac:chgData name="허 종원" userId="b71225b2ad03c34e" providerId="LiveId" clId="{0FA06488-A4C5-4BFF-AC95-C1B485C0EF95}" dt="2020-09-02T06:46:02.778" v="1278" actId="1076"/>
          <ac:spMkLst>
            <pc:docMk/>
            <pc:sldMk cId="3595810336" sldId="261"/>
            <ac:spMk id="7" creationId="{7C85D767-8F4D-42E1-B30E-DF003DD41811}"/>
          </ac:spMkLst>
        </pc:spChg>
        <pc:spChg chg="add mod">
          <ac:chgData name="허 종원" userId="b71225b2ad03c34e" providerId="LiveId" clId="{0FA06488-A4C5-4BFF-AC95-C1B485C0EF95}" dt="2020-09-02T06:46:02.778" v="1278" actId="1076"/>
          <ac:spMkLst>
            <pc:docMk/>
            <pc:sldMk cId="3595810336" sldId="261"/>
            <ac:spMk id="8" creationId="{2E55AF25-F8D3-400A-B22C-D4B56A3A50B6}"/>
          </ac:spMkLst>
        </pc:spChg>
        <pc:spChg chg="add mod">
          <ac:chgData name="허 종원" userId="b71225b2ad03c34e" providerId="LiveId" clId="{0FA06488-A4C5-4BFF-AC95-C1B485C0EF95}" dt="2020-09-02T06:46:02.778" v="1278" actId="1076"/>
          <ac:spMkLst>
            <pc:docMk/>
            <pc:sldMk cId="3595810336" sldId="261"/>
            <ac:spMk id="9" creationId="{D5F7679A-64F6-46D7-8D0E-D6F6AE327AD5}"/>
          </ac:spMkLst>
        </pc:spChg>
        <pc:spChg chg="add mod">
          <ac:chgData name="허 종원" userId="b71225b2ad03c34e" providerId="LiveId" clId="{0FA06488-A4C5-4BFF-AC95-C1B485C0EF95}" dt="2020-09-02T06:46:02.778" v="1278" actId="1076"/>
          <ac:spMkLst>
            <pc:docMk/>
            <pc:sldMk cId="3595810336" sldId="261"/>
            <ac:spMk id="10" creationId="{C9E6CCF3-4EB2-4C4D-8420-2168DA81DA8C}"/>
          </ac:spMkLst>
        </pc:spChg>
        <pc:spChg chg="add mod">
          <ac:chgData name="허 종원" userId="b71225b2ad03c34e" providerId="LiveId" clId="{0FA06488-A4C5-4BFF-AC95-C1B485C0EF95}" dt="2020-09-02T06:46:02.778" v="1278" actId="1076"/>
          <ac:spMkLst>
            <pc:docMk/>
            <pc:sldMk cId="3595810336" sldId="261"/>
            <ac:spMk id="11" creationId="{9019287A-1BA3-414F-A251-E9E57E62039C}"/>
          </ac:spMkLst>
        </pc:spChg>
        <pc:spChg chg="add mod">
          <ac:chgData name="허 종원" userId="b71225b2ad03c34e" providerId="LiveId" clId="{0FA06488-A4C5-4BFF-AC95-C1B485C0EF95}" dt="2020-09-02T06:46:02.778" v="1278" actId="1076"/>
          <ac:spMkLst>
            <pc:docMk/>
            <pc:sldMk cId="3595810336" sldId="261"/>
            <ac:spMk id="12" creationId="{82B781AE-63BF-4378-A23A-A84A25427BE1}"/>
          </ac:spMkLst>
        </pc:spChg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4218218023" sldId="261"/>
        </pc:sldMkLst>
      </pc:sldChg>
      <pc:sldChg chg="addSp modSp new mod">
        <pc:chgData name="허 종원" userId="b71225b2ad03c34e" providerId="LiveId" clId="{0FA06488-A4C5-4BFF-AC95-C1B485C0EF95}" dt="2020-09-02T06:40:59.180" v="1205" actId="108"/>
        <pc:sldMkLst>
          <pc:docMk/>
          <pc:sldMk cId="398808676" sldId="262"/>
        </pc:sldMkLst>
        <pc:spChg chg="mod">
          <ac:chgData name="허 종원" userId="b71225b2ad03c34e" providerId="LiveId" clId="{0FA06488-A4C5-4BFF-AC95-C1B485C0EF95}" dt="2020-09-02T06:34:01.737" v="894" actId="20577"/>
          <ac:spMkLst>
            <pc:docMk/>
            <pc:sldMk cId="398808676" sldId="262"/>
            <ac:spMk id="2" creationId="{0E34A935-550F-4887-8CBE-C984CF5E0C1C}"/>
          </ac:spMkLst>
        </pc:spChg>
        <pc:spChg chg="add mod">
          <ac:chgData name="허 종원" userId="b71225b2ad03c34e" providerId="LiveId" clId="{0FA06488-A4C5-4BFF-AC95-C1B485C0EF95}" dt="2020-09-02T06:40:59.180" v="1205" actId="108"/>
          <ac:spMkLst>
            <pc:docMk/>
            <pc:sldMk cId="398808676" sldId="262"/>
            <ac:spMk id="6" creationId="{D1E92868-6689-4081-AB57-0F5FE3B3A7CC}"/>
          </ac:spMkLst>
        </pc:spChg>
        <pc:picChg chg="add mod">
          <ac:chgData name="허 종원" userId="b71225b2ad03c34e" providerId="LiveId" clId="{0FA06488-A4C5-4BFF-AC95-C1B485C0EF95}" dt="2020-09-02T06:33:54.979" v="886" actId="14100"/>
          <ac:picMkLst>
            <pc:docMk/>
            <pc:sldMk cId="398808676" sldId="262"/>
            <ac:picMk id="4" creationId="{B9881B62-9999-4A0B-900E-C2F47FE3793F}"/>
          </ac:picMkLst>
        </pc:picChg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3182116584" sldId="262"/>
        </pc:sldMkLst>
      </pc:sldChg>
      <pc:sldChg chg="addSp modSp new mod">
        <pc:chgData name="허 종원" userId="b71225b2ad03c34e" providerId="LiveId" clId="{0FA06488-A4C5-4BFF-AC95-C1B485C0EF95}" dt="2020-09-03T05:08:40.935" v="3542" actId="20577"/>
        <pc:sldMkLst>
          <pc:docMk/>
          <pc:sldMk cId="618489702" sldId="263"/>
        </pc:sldMkLst>
        <pc:spChg chg="mod">
          <ac:chgData name="허 종원" userId="b71225b2ad03c34e" providerId="LiveId" clId="{0FA06488-A4C5-4BFF-AC95-C1B485C0EF95}" dt="2020-09-03T05:08:40.935" v="3542" actId="20577"/>
          <ac:spMkLst>
            <pc:docMk/>
            <pc:sldMk cId="618489702" sldId="263"/>
            <ac:spMk id="2" creationId="{DDFCC602-83C0-4188-AF25-43D9DD5040A7}"/>
          </ac:spMkLst>
        </pc:spChg>
        <pc:spChg chg="add mod">
          <ac:chgData name="허 종원" userId="b71225b2ad03c34e" providerId="LiveId" clId="{0FA06488-A4C5-4BFF-AC95-C1B485C0EF95}" dt="2020-09-02T07:27:17.857" v="1620" actId="20577"/>
          <ac:spMkLst>
            <pc:docMk/>
            <pc:sldMk cId="618489702" sldId="263"/>
            <ac:spMk id="7" creationId="{004FF4B6-DB44-4726-B345-35DC77D7FCBF}"/>
          </ac:spMkLst>
        </pc:spChg>
        <pc:spChg chg="add mod">
          <ac:chgData name="허 종원" userId="b71225b2ad03c34e" providerId="LiveId" clId="{0FA06488-A4C5-4BFF-AC95-C1B485C0EF95}" dt="2020-09-02T07:27:24.916" v="1637" actId="20577"/>
          <ac:spMkLst>
            <pc:docMk/>
            <pc:sldMk cId="618489702" sldId="263"/>
            <ac:spMk id="8" creationId="{741612D3-3BA4-467F-B36D-0C79470C454B}"/>
          </ac:spMkLst>
        </pc:spChg>
        <pc:spChg chg="add mod">
          <ac:chgData name="허 종원" userId="b71225b2ad03c34e" providerId="LiveId" clId="{0FA06488-A4C5-4BFF-AC95-C1B485C0EF95}" dt="2020-09-02T07:20:51.833" v="1571" actId="1076"/>
          <ac:spMkLst>
            <pc:docMk/>
            <pc:sldMk cId="618489702" sldId="263"/>
            <ac:spMk id="9" creationId="{CDD1A373-A22C-4917-A726-E6B360F6A67C}"/>
          </ac:spMkLst>
        </pc:spChg>
        <pc:spChg chg="add mod">
          <ac:chgData name="허 종원" userId="b71225b2ad03c34e" providerId="LiveId" clId="{0FA06488-A4C5-4BFF-AC95-C1B485C0EF95}" dt="2020-09-02T07:22:04.053" v="1586" actId="20577"/>
          <ac:spMkLst>
            <pc:docMk/>
            <pc:sldMk cId="618489702" sldId="263"/>
            <ac:spMk id="10" creationId="{A403D8C9-B41D-4B8C-B616-AE7EEE518899}"/>
          </ac:spMkLst>
        </pc:spChg>
        <pc:picChg chg="add mod">
          <ac:chgData name="허 종원" userId="b71225b2ad03c34e" providerId="LiveId" clId="{0FA06488-A4C5-4BFF-AC95-C1B485C0EF95}" dt="2020-09-02T07:20:58.786" v="1572" actId="1076"/>
          <ac:picMkLst>
            <pc:docMk/>
            <pc:sldMk cId="618489702" sldId="263"/>
            <ac:picMk id="4" creationId="{D88247ED-B162-47CE-A99E-83D16184DB4E}"/>
          </ac:picMkLst>
        </pc:picChg>
        <pc:picChg chg="add mod">
          <ac:chgData name="허 종원" userId="b71225b2ad03c34e" providerId="LiveId" clId="{0FA06488-A4C5-4BFF-AC95-C1B485C0EF95}" dt="2020-09-02T07:20:58.786" v="1572" actId="1076"/>
          <ac:picMkLst>
            <pc:docMk/>
            <pc:sldMk cId="618489702" sldId="263"/>
            <ac:picMk id="6" creationId="{EDC079CA-0D6A-4262-B0B5-400FD5896AF5}"/>
          </ac:picMkLst>
        </pc:picChg>
        <pc:picChg chg="add mod">
          <ac:chgData name="허 종원" userId="b71225b2ad03c34e" providerId="LiveId" clId="{0FA06488-A4C5-4BFF-AC95-C1B485C0EF95}" dt="2020-09-02T07:26:53.593" v="1598" actId="1076"/>
          <ac:picMkLst>
            <pc:docMk/>
            <pc:sldMk cId="618489702" sldId="263"/>
            <ac:picMk id="4098" creationId="{6263BA5A-71C6-4843-BAED-165482B57159}"/>
          </ac:picMkLst>
        </pc:picChg>
        <pc:picChg chg="add mod">
          <ac:chgData name="허 종원" userId="b71225b2ad03c34e" providerId="LiveId" clId="{0FA06488-A4C5-4BFF-AC95-C1B485C0EF95}" dt="2020-09-02T07:26:49.105" v="1597" actId="1076"/>
          <ac:picMkLst>
            <pc:docMk/>
            <pc:sldMk cId="618489702" sldId="263"/>
            <ac:picMk id="4100" creationId="{6D8793CB-D6D7-4C43-8F94-8BC753F20D7C}"/>
          </ac:picMkLst>
        </pc:picChg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3898538320" sldId="263"/>
        </pc:sldMkLst>
      </pc:sldChg>
      <pc:sldChg chg="addSp modSp add mod">
        <pc:chgData name="허 종원" userId="b71225b2ad03c34e" providerId="LiveId" clId="{0FA06488-A4C5-4BFF-AC95-C1B485C0EF95}" dt="2020-09-02T07:57:21.789" v="2349" actId="1076"/>
        <pc:sldMkLst>
          <pc:docMk/>
          <pc:sldMk cId="784923392" sldId="264"/>
        </pc:sldMkLst>
        <pc:spChg chg="add mod">
          <ac:chgData name="허 종원" userId="b71225b2ad03c34e" providerId="LiveId" clId="{0FA06488-A4C5-4BFF-AC95-C1B485C0EF95}" dt="2020-09-02T06:52:09.147" v="1324" actId="1076"/>
          <ac:spMkLst>
            <pc:docMk/>
            <pc:sldMk cId="784923392" sldId="264"/>
            <ac:spMk id="3" creationId="{13176645-EE1D-417E-B4CE-44FC8A7E18CA}"/>
          </ac:spMkLst>
        </pc:spChg>
        <pc:picChg chg="mod">
          <ac:chgData name="허 종원" userId="b71225b2ad03c34e" providerId="LiveId" clId="{0FA06488-A4C5-4BFF-AC95-C1B485C0EF95}" dt="2020-09-02T07:57:21.789" v="2349" actId="1076"/>
          <ac:picMkLst>
            <pc:docMk/>
            <pc:sldMk cId="784923392" sldId="264"/>
            <ac:picMk id="1026" creationId="{DC5E74ED-D9A1-4B68-9009-5948A7234B20}"/>
          </ac:picMkLst>
        </pc:picChg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4057653178" sldId="264"/>
        </pc:sldMkLst>
      </pc:sldChg>
      <pc:sldChg chg="addSp delSp modSp new mod">
        <pc:chgData name="허 종원" userId="b71225b2ad03c34e" providerId="LiveId" clId="{0FA06488-A4C5-4BFF-AC95-C1B485C0EF95}" dt="2020-09-02T08:12:32.641" v="2559" actId="1076"/>
        <pc:sldMkLst>
          <pc:docMk/>
          <pc:sldMk cId="3685171428" sldId="265"/>
        </pc:sldMkLst>
        <pc:spChg chg="mod">
          <ac:chgData name="허 종원" userId="b71225b2ad03c34e" providerId="LiveId" clId="{0FA06488-A4C5-4BFF-AC95-C1B485C0EF95}" dt="2020-09-02T07:08:14.803" v="1335" actId="20577"/>
          <ac:spMkLst>
            <pc:docMk/>
            <pc:sldMk cId="3685171428" sldId="265"/>
            <ac:spMk id="2" creationId="{124DEDA5-F2A3-43F0-BDC1-CBC160CD5678}"/>
          </ac:spMkLst>
        </pc:spChg>
        <pc:spChg chg="add del mod">
          <ac:chgData name="허 종원" userId="b71225b2ad03c34e" providerId="LiveId" clId="{0FA06488-A4C5-4BFF-AC95-C1B485C0EF95}" dt="2020-09-02T07:08:29.062" v="1338"/>
          <ac:spMkLst>
            <pc:docMk/>
            <pc:sldMk cId="3685171428" sldId="265"/>
            <ac:spMk id="3" creationId="{5E9EC295-545E-4E90-B552-10D2A587ABCC}"/>
          </ac:spMkLst>
        </pc:spChg>
        <pc:spChg chg="add mod">
          <ac:chgData name="허 종원" userId="b71225b2ad03c34e" providerId="LiveId" clId="{0FA06488-A4C5-4BFF-AC95-C1B485C0EF95}" dt="2020-09-02T08:12:32.641" v="2559" actId="1076"/>
          <ac:spMkLst>
            <pc:docMk/>
            <pc:sldMk cId="3685171428" sldId="265"/>
            <ac:spMk id="4" creationId="{FFE0B4C6-F7D5-4EF5-B45D-5198F92D3233}"/>
          </ac:spMkLst>
        </pc:spChg>
        <pc:spChg chg="add del mod">
          <ac:chgData name="허 종원" userId="b71225b2ad03c34e" providerId="LiveId" clId="{0FA06488-A4C5-4BFF-AC95-C1B485C0EF95}" dt="2020-09-02T07:09:38.987" v="1400"/>
          <ac:spMkLst>
            <pc:docMk/>
            <pc:sldMk cId="3685171428" sldId="265"/>
            <ac:spMk id="5" creationId="{016EA5A3-3810-4A95-817F-446FA7029F03}"/>
          </ac:spMkLst>
        </pc:spChg>
        <pc:spChg chg="add del mod">
          <ac:chgData name="허 종원" userId="b71225b2ad03c34e" providerId="LiveId" clId="{0FA06488-A4C5-4BFF-AC95-C1B485C0EF95}" dt="2020-09-02T07:09:44.888" v="1402" actId="478"/>
          <ac:spMkLst>
            <pc:docMk/>
            <pc:sldMk cId="3685171428" sldId="265"/>
            <ac:spMk id="7" creationId="{E10E12F2-9EB3-449F-83E5-1537C1CCADDE}"/>
          </ac:spMkLst>
        </pc:spChg>
        <pc:graphicFrameChg chg="add del mod modGraphic">
          <ac:chgData name="허 종원" userId="b71225b2ad03c34e" providerId="LiveId" clId="{0FA06488-A4C5-4BFF-AC95-C1B485C0EF95}" dt="2020-09-02T07:13:18.823" v="1410" actId="478"/>
          <ac:graphicFrameMkLst>
            <pc:docMk/>
            <pc:sldMk cId="3685171428" sldId="265"/>
            <ac:graphicFrameMk id="6" creationId="{22AF1B93-7609-4ECC-9836-424D2C68FF84}"/>
          </ac:graphicFrameMkLst>
        </pc:graphicFrameChg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3981766634" sldId="265"/>
        </pc:sldMkLst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1428231495" sldId="266"/>
        </pc:sldMkLst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2430968785" sldId="267"/>
        </pc:sldMkLst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1922708325" sldId="268"/>
        </pc:sldMkLst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1977628619" sldId="269"/>
        </pc:sldMkLst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980546534" sldId="270"/>
        </pc:sldMkLst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509266278" sldId="271"/>
        </pc:sldMkLst>
      </pc:sldChg>
      <pc:sldChg chg="del">
        <pc:chgData name="허 종원" userId="b71225b2ad03c34e" providerId="LiveId" clId="{0FA06488-A4C5-4BFF-AC95-C1B485C0EF95}" dt="2020-09-01T07:50:14.576" v="40" actId="47"/>
        <pc:sldMkLst>
          <pc:docMk/>
          <pc:sldMk cId="1643847609" sldId="272"/>
        </pc:sldMkLst>
      </pc:sldChg>
      <pc:sldChg chg="modSp add ord">
        <pc:chgData name="허 종원" userId="b71225b2ad03c34e" providerId="LiveId" clId="{0FA06488-A4C5-4BFF-AC95-C1B485C0EF95}" dt="2020-09-02T07:42:05.851" v="1879"/>
        <pc:sldMkLst>
          <pc:docMk/>
          <pc:sldMk cId="941882067" sldId="810"/>
        </pc:sldMkLst>
        <pc:picChg chg="mod">
          <ac:chgData name="허 종원" userId="b71225b2ad03c34e" providerId="LiveId" clId="{0FA06488-A4C5-4BFF-AC95-C1B485C0EF95}" dt="2020-09-02T07:31:57.259" v="1654" actId="1076"/>
          <ac:picMkLst>
            <pc:docMk/>
            <pc:sldMk cId="941882067" sldId="810"/>
            <ac:picMk id="8" creationId="{00000000-0000-0000-0000-000000000000}"/>
          </ac:picMkLst>
        </pc:picChg>
      </pc:sldChg>
      <pc:sldChg chg="addSp modSp new mod">
        <pc:chgData name="허 종원" userId="b71225b2ad03c34e" providerId="LiveId" clId="{0FA06488-A4C5-4BFF-AC95-C1B485C0EF95}" dt="2020-09-02T07:32:20.696" v="1659" actId="1076"/>
        <pc:sldMkLst>
          <pc:docMk/>
          <pc:sldMk cId="23099701" sldId="811"/>
        </pc:sldMkLst>
        <pc:spChg chg="mod">
          <ac:chgData name="허 종원" userId="b71225b2ad03c34e" providerId="LiveId" clId="{0FA06488-A4C5-4BFF-AC95-C1B485C0EF95}" dt="2020-09-02T07:31:53.030" v="1653"/>
          <ac:spMkLst>
            <pc:docMk/>
            <pc:sldMk cId="23099701" sldId="811"/>
            <ac:spMk id="2" creationId="{5B59FC3E-3BA9-44C9-9B95-1A64F5254E6D}"/>
          </ac:spMkLst>
        </pc:spChg>
        <pc:picChg chg="add mod">
          <ac:chgData name="허 종원" userId="b71225b2ad03c34e" providerId="LiveId" clId="{0FA06488-A4C5-4BFF-AC95-C1B485C0EF95}" dt="2020-09-02T07:32:20.696" v="1659" actId="1076"/>
          <ac:picMkLst>
            <pc:docMk/>
            <pc:sldMk cId="23099701" sldId="811"/>
            <ac:picMk id="4" creationId="{B9E1E4EB-BF52-4BF0-978E-2A665446D320}"/>
          </ac:picMkLst>
        </pc:picChg>
      </pc:sldChg>
      <pc:sldChg chg="addSp modSp new mod">
        <pc:chgData name="허 종원" userId="b71225b2ad03c34e" providerId="LiveId" clId="{0FA06488-A4C5-4BFF-AC95-C1B485C0EF95}" dt="2020-09-02T07:34:20.965" v="1701" actId="20577"/>
        <pc:sldMkLst>
          <pc:docMk/>
          <pc:sldMk cId="3207135330" sldId="812"/>
        </pc:sldMkLst>
        <pc:spChg chg="mod">
          <ac:chgData name="허 종원" userId="b71225b2ad03c34e" providerId="LiveId" clId="{0FA06488-A4C5-4BFF-AC95-C1B485C0EF95}" dt="2020-09-02T07:34:20.965" v="1701" actId="20577"/>
          <ac:spMkLst>
            <pc:docMk/>
            <pc:sldMk cId="3207135330" sldId="812"/>
            <ac:spMk id="2" creationId="{51BF69C1-DD8F-45BE-9D1A-0792A2E084CF}"/>
          </ac:spMkLst>
        </pc:spChg>
        <pc:picChg chg="add mod">
          <ac:chgData name="허 종원" userId="b71225b2ad03c34e" providerId="LiveId" clId="{0FA06488-A4C5-4BFF-AC95-C1B485C0EF95}" dt="2020-09-02T07:33:56.265" v="1664" actId="1076"/>
          <ac:picMkLst>
            <pc:docMk/>
            <pc:sldMk cId="3207135330" sldId="812"/>
            <ac:picMk id="5122" creationId="{DB7C94D4-AD26-415E-B3EF-64A3BAFF0778}"/>
          </ac:picMkLst>
        </pc:picChg>
      </pc:sldChg>
      <pc:sldChg chg="addSp delSp modSp new mod">
        <pc:chgData name="허 종원" userId="b71225b2ad03c34e" providerId="LiveId" clId="{0FA06488-A4C5-4BFF-AC95-C1B485C0EF95}" dt="2020-09-02T07:36:04.314" v="1712"/>
        <pc:sldMkLst>
          <pc:docMk/>
          <pc:sldMk cId="569529407" sldId="813"/>
        </pc:sldMkLst>
        <pc:spChg chg="mod">
          <ac:chgData name="허 종원" userId="b71225b2ad03c34e" providerId="LiveId" clId="{0FA06488-A4C5-4BFF-AC95-C1B485C0EF95}" dt="2020-09-02T07:36:04.314" v="1712"/>
          <ac:spMkLst>
            <pc:docMk/>
            <pc:sldMk cId="569529407" sldId="813"/>
            <ac:spMk id="2" creationId="{69E76F8D-8428-423F-9561-CD20DA14A67B}"/>
          </ac:spMkLst>
        </pc:spChg>
        <pc:picChg chg="add del mod">
          <ac:chgData name="허 종원" userId="b71225b2ad03c34e" providerId="LiveId" clId="{0FA06488-A4C5-4BFF-AC95-C1B485C0EF95}" dt="2020-09-02T07:35:44.273" v="1710" actId="478"/>
          <ac:picMkLst>
            <pc:docMk/>
            <pc:sldMk cId="569529407" sldId="813"/>
            <ac:picMk id="6146" creationId="{0BD0DD6B-A2E8-41F0-B720-FA535BD2D1EB}"/>
          </ac:picMkLst>
        </pc:picChg>
        <pc:picChg chg="add">
          <ac:chgData name="허 종원" userId="b71225b2ad03c34e" providerId="LiveId" clId="{0FA06488-A4C5-4BFF-AC95-C1B485C0EF95}" dt="2020-09-02T07:35:45.406" v="1711"/>
          <ac:picMkLst>
            <pc:docMk/>
            <pc:sldMk cId="569529407" sldId="813"/>
            <ac:picMk id="6148" creationId="{928D9B73-EF9A-4A71-B624-04598E64B0BF}"/>
          </ac:picMkLst>
        </pc:picChg>
      </pc:sldChg>
      <pc:sldChg chg="addSp modSp add mod">
        <pc:chgData name="허 종원" userId="b71225b2ad03c34e" providerId="LiveId" clId="{0FA06488-A4C5-4BFF-AC95-C1B485C0EF95}" dt="2020-09-02T07:40:31.989" v="1877" actId="207"/>
        <pc:sldMkLst>
          <pc:docMk/>
          <pc:sldMk cId="1338699507" sldId="814"/>
        </pc:sldMkLst>
        <pc:spChg chg="add mod">
          <ac:chgData name="허 종원" userId="b71225b2ad03c34e" providerId="LiveId" clId="{0FA06488-A4C5-4BFF-AC95-C1B485C0EF95}" dt="2020-09-02T07:37:43.018" v="1765" actId="1076"/>
          <ac:spMkLst>
            <pc:docMk/>
            <pc:sldMk cId="1338699507" sldId="814"/>
            <ac:spMk id="3" creationId="{7F62DC24-8DDE-4FAA-8DC1-F5A1FD13C23E}"/>
          </ac:spMkLst>
        </pc:spChg>
        <pc:spChg chg="add mod">
          <ac:chgData name="허 종원" userId="b71225b2ad03c34e" providerId="LiveId" clId="{0FA06488-A4C5-4BFF-AC95-C1B485C0EF95}" dt="2020-09-02T07:40:31.989" v="1877" actId="207"/>
          <ac:spMkLst>
            <pc:docMk/>
            <pc:sldMk cId="1338699507" sldId="814"/>
            <ac:spMk id="4" creationId="{60CD4FAB-F3DF-473F-91A6-071A657C1A4C}"/>
          </ac:spMkLst>
        </pc:spChg>
        <pc:spChg chg="add mod">
          <ac:chgData name="허 종원" userId="b71225b2ad03c34e" providerId="LiveId" clId="{0FA06488-A4C5-4BFF-AC95-C1B485C0EF95}" dt="2020-09-02T07:37:54.621" v="1778" actId="20577"/>
          <ac:spMkLst>
            <pc:docMk/>
            <pc:sldMk cId="1338699507" sldId="814"/>
            <ac:spMk id="5" creationId="{A80BE5D2-5E4B-48B5-AE29-D430D8A978EB}"/>
          </ac:spMkLst>
        </pc:spChg>
      </pc:sldChg>
      <pc:sldChg chg="addSp modSp new mod">
        <pc:chgData name="허 종원" userId="b71225b2ad03c34e" providerId="LiveId" clId="{0FA06488-A4C5-4BFF-AC95-C1B485C0EF95}" dt="2020-09-02T07:46:43.766" v="2005" actId="20577"/>
        <pc:sldMkLst>
          <pc:docMk/>
          <pc:sldMk cId="2492452507" sldId="815"/>
        </pc:sldMkLst>
        <pc:spChg chg="mod">
          <ac:chgData name="허 종원" userId="b71225b2ad03c34e" providerId="LiveId" clId="{0FA06488-A4C5-4BFF-AC95-C1B485C0EF95}" dt="2020-09-02T07:44:40.183" v="1908" actId="20577"/>
          <ac:spMkLst>
            <pc:docMk/>
            <pc:sldMk cId="2492452507" sldId="815"/>
            <ac:spMk id="2" creationId="{2D05603C-B8AD-4234-8640-0AE018FDA14A}"/>
          </ac:spMkLst>
        </pc:spChg>
        <pc:spChg chg="add mod">
          <ac:chgData name="허 종원" userId="b71225b2ad03c34e" providerId="LiveId" clId="{0FA06488-A4C5-4BFF-AC95-C1B485C0EF95}" dt="2020-09-02T07:45:49.153" v="1963" actId="1076"/>
          <ac:spMkLst>
            <pc:docMk/>
            <pc:sldMk cId="2492452507" sldId="815"/>
            <ac:spMk id="3" creationId="{6853C1B6-6DEF-4136-B78A-1A2021591936}"/>
          </ac:spMkLst>
        </pc:spChg>
        <pc:spChg chg="add">
          <ac:chgData name="허 종원" userId="b71225b2ad03c34e" providerId="LiveId" clId="{0FA06488-A4C5-4BFF-AC95-C1B485C0EF95}" dt="2020-09-02T07:46:02.672" v="1964" actId="11529"/>
          <ac:spMkLst>
            <pc:docMk/>
            <pc:sldMk cId="2492452507" sldId="815"/>
            <ac:spMk id="4" creationId="{17927BE1-37EF-45D8-A65B-228125AA40C3}"/>
          </ac:spMkLst>
        </pc:spChg>
        <pc:spChg chg="add mod">
          <ac:chgData name="허 종원" userId="b71225b2ad03c34e" providerId="LiveId" clId="{0FA06488-A4C5-4BFF-AC95-C1B485C0EF95}" dt="2020-09-02T07:46:43.766" v="2005" actId="20577"/>
          <ac:spMkLst>
            <pc:docMk/>
            <pc:sldMk cId="2492452507" sldId="815"/>
            <ac:spMk id="5" creationId="{73137AE2-A047-4D3D-B9ED-2C975FDBAD2B}"/>
          </ac:spMkLst>
        </pc:spChg>
        <pc:picChg chg="add mod">
          <ac:chgData name="허 종원" userId="b71225b2ad03c34e" providerId="LiveId" clId="{0FA06488-A4C5-4BFF-AC95-C1B485C0EF95}" dt="2020-09-02T07:44:59.489" v="1911" actId="1076"/>
          <ac:picMkLst>
            <pc:docMk/>
            <pc:sldMk cId="2492452507" sldId="815"/>
            <ac:picMk id="7170" creationId="{A6A87497-4922-4D91-B0C4-3C115EB80CCD}"/>
          </ac:picMkLst>
        </pc:picChg>
      </pc:sldChg>
      <pc:sldChg chg="addSp delSp modSp new mod">
        <pc:chgData name="허 종원" userId="b71225b2ad03c34e" providerId="LiveId" clId="{0FA06488-A4C5-4BFF-AC95-C1B485C0EF95}" dt="2020-09-02T07:54:04.264" v="2244" actId="20577"/>
        <pc:sldMkLst>
          <pc:docMk/>
          <pc:sldMk cId="1322635167" sldId="816"/>
        </pc:sldMkLst>
        <pc:spChg chg="mod">
          <ac:chgData name="허 종원" userId="b71225b2ad03c34e" providerId="LiveId" clId="{0FA06488-A4C5-4BFF-AC95-C1B485C0EF95}" dt="2020-09-02T07:47:08.801" v="2016"/>
          <ac:spMkLst>
            <pc:docMk/>
            <pc:sldMk cId="1322635167" sldId="816"/>
            <ac:spMk id="2" creationId="{D1A502C9-7DA5-4CF2-B1AC-E1114B81060D}"/>
          </ac:spMkLst>
        </pc:spChg>
        <pc:spChg chg="add del mod">
          <ac:chgData name="허 종원" userId="b71225b2ad03c34e" providerId="LiveId" clId="{0FA06488-A4C5-4BFF-AC95-C1B485C0EF95}" dt="2020-09-02T07:48:16.610" v="2030"/>
          <ac:spMkLst>
            <pc:docMk/>
            <pc:sldMk cId="1322635167" sldId="816"/>
            <ac:spMk id="3" creationId="{296CFDEF-A362-42D5-8FAD-77CC2E016E6B}"/>
          </ac:spMkLst>
        </pc:spChg>
        <pc:spChg chg="add mod">
          <ac:chgData name="허 종원" userId="b71225b2ad03c34e" providerId="LiveId" clId="{0FA06488-A4C5-4BFF-AC95-C1B485C0EF95}" dt="2020-09-02T07:54:04.264" v="2244" actId="20577"/>
          <ac:spMkLst>
            <pc:docMk/>
            <pc:sldMk cId="1322635167" sldId="816"/>
            <ac:spMk id="4" creationId="{FB17A2E7-E811-4193-AB50-2D4A382AAB19}"/>
          </ac:spMkLst>
        </pc:spChg>
        <pc:picChg chg="add mod">
          <ac:chgData name="허 종원" userId="b71225b2ad03c34e" providerId="LiveId" clId="{0FA06488-A4C5-4BFF-AC95-C1B485C0EF95}" dt="2020-09-02T07:47:59.888" v="2021" actId="1076"/>
          <ac:picMkLst>
            <pc:docMk/>
            <pc:sldMk cId="1322635167" sldId="816"/>
            <ac:picMk id="8194" creationId="{9D8EB1FE-401C-49F7-9787-21AD7C5DF405}"/>
          </ac:picMkLst>
        </pc:picChg>
      </pc:sldChg>
      <pc:sldChg chg="modSp add mod">
        <pc:chgData name="허 종원" userId="b71225b2ad03c34e" providerId="LiveId" clId="{0FA06488-A4C5-4BFF-AC95-C1B485C0EF95}" dt="2020-09-02T07:54:55.870" v="2326" actId="404"/>
        <pc:sldMkLst>
          <pc:docMk/>
          <pc:sldMk cId="984649273" sldId="817"/>
        </pc:sldMkLst>
        <pc:spChg chg="mod">
          <ac:chgData name="허 종원" userId="b71225b2ad03c34e" providerId="LiveId" clId="{0FA06488-A4C5-4BFF-AC95-C1B485C0EF95}" dt="2020-09-02T07:53:54.448" v="2241" actId="20577"/>
          <ac:spMkLst>
            <pc:docMk/>
            <pc:sldMk cId="984649273" sldId="817"/>
            <ac:spMk id="3" creationId="{6853C1B6-6DEF-4136-B78A-1A2021591936}"/>
          </ac:spMkLst>
        </pc:spChg>
        <pc:spChg chg="mod">
          <ac:chgData name="허 종원" userId="b71225b2ad03c34e" providerId="LiveId" clId="{0FA06488-A4C5-4BFF-AC95-C1B485C0EF95}" dt="2020-09-02T07:54:55.870" v="2326" actId="404"/>
          <ac:spMkLst>
            <pc:docMk/>
            <pc:sldMk cId="984649273" sldId="817"/>
            <ac:spMk id="5" creationId="{73137AE2-A047-4D3D-B9ED-2C975FDBAD2B}"/>
          </ac:spMkLst>
        </pc:spChg>
      </pc:sldChg>
      <pc:sldChg chg="addSp delSp modSp new mod setBg">
        <pc:chgData name="허 종원" userId="b71225b2ad03c34e" providerId="LiveId" clId="{0FA06488-A4C5-4BFF-AC95-C1B485C0EF95}" dt="2020-09-03T04:55:52.628" v="3520" actId="242"/>
        <pc:sldMkLst>
          <pc:docMk/>
          <pc:sldMk cId="2441588287" sldId="818"/>
        </pc:sldMkLst>
        <pc:spChg chg="mod">
          <ac:chgData name="허 종원" userId="b71225b2ad03c34e" providerId="LiveId" clId="{0FA06488-A4C5-4BFF-AC95-C1B485C0EF95}" dt="2020-09-02T08:02:54.594" v="2542" actId="20577"/>
          <ac:spMkLst>
            <pc:docMk/>
            <pc:sldMk cId="2441588287" sldId="818"/>
            <ac:spMk id="2" creationId="{E6C5DBB7-A64D-48CA-85FD-CFD47EDFB0EC}"/>
          </ac:spMkLst>
        </pc:spChg>
        <pc:graphicFrameChg chg="add mod modGraphic">
          <ac:chgData name="허 종원" userId="b71225b2ad03c34e" providerId="LiveId" clId="{0FA06488-A4C5-4BFF-AC95-C1B485C0EF95}" dt="2020-09-03T04:55:52.628" v="3520" actId="242"/>
          <ac:graphicFrameMkLst>
            <pc:docMk/>
            <pc:sldMk cId="2441588287" sldId="818"/>
            <ac:graphicFrameMk id="3" creationId="{8774620C-A7D1-4C15-9EA8-E10028FBE639}"/>
          </ac:graphicFrameMkLst>
        </pc:graphicFrameChg>
        <pc:picChg chg="add del mod">
          <ac:chgData name="허 종원" userId="b71225b2ad03c34e" providerId="LiveId" clId="{0FA06488-A4C5-4BFF-AC95-C1B485C0EF95}" dt="2020-09-02T08:04:00.649" v="2545" actId="478"/>
          <ac:picMkLst>
            <pc:docMk/>
            <pc:sldMk cId="2441588287" sldId="818"/>
            <ac:picMk id="9218" creationId="{01177966-134F-4B67-9CCC-71E52FEDE46A}"/>
          </ac:picMkLst>
        </pc:picChg>
        <pc:picChg chg="add del mod">
          <ac:chgData name="허 종원" userId="b71225b2ad03c34e" providerId="LiveId" clId="{0FA06488-A4C5-4BFF-AC95-C1B485C0EF95}" dt="2020-09-02T08:05:15.946" v="2550" actId="478"/>
          <ac:picMkLst>
            <pc:docMk/>
            <pc:sldMk cId="2441588287" sldId="818"/>
            <ac:picMk id="9220" creationId="{9E2E0E0E-49EB-41EA-951E-6C2525093994}"/>
          </ac:picMkLst>
        </pc:picChg>
        <pc:picChg chg="add mod">
          <ac:chgData name="허 종원" userId="b71225b2ad03c34e" providerId="LiveId" clId="{0FA06488-A4C5-4BFF-AC95-C1B485C0EF95}" dt="2020-09-03T04:55:09.945" v="3511" actId="1076"/>
          <ac:picMkLst>
            <pc:docMk/>
            <pc:sldMk cId="2441588287" sldId="818"/>
            <ac:picMk id="9222" creationId="{9B59A786-7C91-449A-9D0F-3EF6D0A54222}"/>
          </ac:picMkLst>
        </pc:picChg>
        <pc:picChg chg="add del mod">
          <ac:chgData name="허 종원" userId="b71225b2ad03c34e" providerId="LiveId" clId="{0FA06488-A4C5-4BFF-AC95-C1B485C0EF95}" dt="2020-09-03T04:55:07.156" v="3510" actId="478"/>
          <ac:picMkLst>
            <pc:docMk/>
            <pc:sldMk cId="2441588287" sldId="818"/>
            <ac:picMk id="9223" creationId="{E2A8CDA7-2519-4CC0-99C3-10E5605E0BEA}"/>
          </ac:picMkLst>
        </pc:picChg>
      </pc:sldChg>
      <pc:sldChg chg="addSp modSp new mod">
        <pc:chgData name="허 종원" userId="b71225b2ad03c34e" providerId="LiveId" clId="{0FA06488-A4C5-4BFF-AC95-C1B485C0EF95}" dt="2020-09-02T08:15:05.071" v="2572" actId="1076"/>
        <pc:sldMkLst>
          <pc:docMk/>
          <pc:sldMk cId="3372744507" sldId="819"/>
        </pc:sldMkLst>
        <pc:spChg chg="mod">
          <ac:chgData name="허 종원" userId="b71225b2ad03c34e" providerId="LiveId" clId="{0FA06488-A4C5-4BFF-AC95-C1B485C0EF95}" dt="2020-09-02T08:13:37.697" v="2567" actId="20577"/>
          <ac:spMkLst>
            <pc:docMk/>
            <pc:sldMk cId="3372744507" sldId="819"/>
            <ac:spMk id="2" creationId="{1E32ADB8-4B8B-4696-A26A-1CD92E3DC6EB}"/>
          </ac:spMkLst>
        </pc:spChg>
        <pc:spChg chg="add mod">
          <ac:chgData name="허 종원" userId="b71225b2ad03c34e" providerId="LiveId" clId="{0FA06488-A4C5-4BFF-AC95-C1B485C0EF95}" dt="2020-09-02T08:14:58.079" v="2569" actId="1076"/>
          <ac:spMkLst>
            <pc:docMk/>
            <pc:sldMk cId="3372744507" sldId="819"/>
            <ac:spMk id="6" creationId="{CA154491-3623-43D7-AC03-3F2296DCE4D2}"/>
          </ac:spMkLst>
        </pc:spChg>
        <pc:picChg chg="add mod">
          <ac:chgData name="허 종원" userId="b71225b2ad03c34e" providerId="LiveId" clId="{0FA06488-A4C5-4BFF-AC95-C1B485C0EF95}" dt="2020-09-02T08:15:05.071" v="2572" actId="1076"/>
          <ac:picMkLst>
            <pc:docMk/>
            <pc:sldMk cId="3372744507" sldId="819"/>
            <ac:picMk id="4" creationId="{21619B30-BBED-4E87-910F-C1D1B2709241}"/>
          </ac:picMkLst>
        </pc:picChg>
        <pc:picChg chg="add mod">
          <ac:chgData name="허 종원" userId="b71225b2ad03c34e" providerId="LiveId" clId="{0FA06488-A4C5-4BFF-AC95-C1B485C0EF95}" dt="2020-09-02T08:14:58.079" v="2569" actId="1076"/>
          <ac:picMkLst>
            <pc:docMk/>
            <pc:sldMk cId="3372744507" sldId="819"/>
            <ac:picMk id="8" creationId="{77E18EC9-117A-4804-8D5C-EB32076E1161}"/>
          </ac:picMkLst>
        </pc:picChg>
      </pc:sldChg>
      <pc:sldChg chg="addSp delSp modSp new mod">
        <pc:chgData name="허 종원" userId="b71225b2ad03c34e" providerId="LiveId" clId="{0FA06488-A4C5-4BFF-AC95-C1B485C0EF95}" dt="2020-09-02T08:22:12.851" v="2808" actId="20577"/>
        <pc:sldMkLst>
          <pc:docMk/>
          <pc:sldMk cId="893681291" sldId="820"/>
        </pc:sldMkLst>
        <pc:spChg chg="mod">
          <ac:chgData name="허 종원" userId="b71225b2ad03c34e" providerId="LiveId" clId="{0FA06488-A4C5-4BFF-AC95-C1B485C0EF95}" dt="2020-09-02T08:19:35.008" v="2627" actId="20577"/>
          <ac:spMkLst>
            <pc:docMk/>
            <pc:sldMk cId="893681291" sldId="820"/>
            <ac:spMk id="2" creationId="{39D3672B-CF77-4B82-9068-FA404FA9E83D}"/>
          </ac:spMkLst>
        </pc:spChg>
        <pc:spChg chg="add mod">
          <ac:chgData name="허 종원" userId="b71225b2ad03c34e" providerId="LiveId" clId="{0FA06488-A4C5-4BFF-AC95-C1B485C0EF95}" dt="2020-09-02T08:22:12.851" v="2808" actId="20577"/>
          <ac:spMkLst>
            <pc:docMk/>
            <pc:sldMk cId="893681291" sldId="820"/>
            <ac:spMk id="3" creationId="{0BD4EAE9-53AE-4FC9-AEF7-76C6091A1658}"/>
          </ac:spMkLst>
        </pc:spChg>
        <pc:picChg chg="add del mod">
          <ac:chgData name="허 종원" userId="b71225b2ad03c34e" providerId="LiveId" clId="{0FA06488-A4C5-4BFF-AC95-C1B485C0EF95}" dt="2020-09-02T08:19:07.730" v="2579" actId="478"/>
          <ac:picMkLst>
            <pc:docMk/>
            <pc:sldMk cId="893681291" sldId="820"/>
            <ac:picMk id="11266" creationId="{EDB84617-7C4D-446D-8765-121DD0B0179B}"/>
          </ac:picMkLst>
        </pc:picChg>
        <pc:picChg chg="add mod">
          <ac:chgData name="허 종원" userId="b71225b2ad03c34e" providerId="LiveId" clId="{0FA06488-A4C5-4BFF-AC95-C1B485C0EF95}" dt="2020-09-02T08:19:18.231" v="2582" actId="1076"/>
          <ac:picMkLst>
            <pc:docMk/>
            <pc:sldMk cId="893681291" sldId="820"/>
            <ac:picMk id="11268" creationId="{3DF95216-8317-4C29-BC61-F58AC36E09C7}"/>
          </ac:picMkLst>
        </pc:picChg>
      </pc:sldChg>
      <pc:sldChg chg="addSp delSp modSp new mod ord">
        <pc:chgData name="허 종원" userId="b71225b2ad03c34e" providerId="LiveId" clId="{0FA06488-A4C5-4BFF-AC95-C1B485C0EF95}" dt="2020-09-02T08:57:32.904" v="3508" actId="207"/>
        <pc:sldMkLst>
          <pc:docMk/>
          <pc:sldMk cId="3386601643" sldId="821"/>
        </pc:sldMkLst>
        <pc:spChg chg="mod">
          <ac:chgData name="허 종원" userId="b71225b2ad03c34e" providerId="LiveId" clId="{0FA06488-A4C5-4BFF-AC95-C1B485C0EF95}" dt="2020-09-02T08:44:18.162" v="3262" actId="20577"/>
          <ac:spMkLst>
            <pc:docMk/>
            <pc:sldMk cId="3386601643" sldId="821"/>
            <ac:spMk id="2" creationId="{2CB48A9A-E02B-4E66-A2C6-2310C822F78A}"/>
          </ac:spMkLst>
        </pc:spChg>
        <pc:spChg chg="add del mod">
          <ac:chgData name="허 종원" userId="b71225b2ad03c34e" providerId="LiveId" clId="{0FA06488-A4C5-4BFF-AC95-C1B485C0EF95}" dt="2020-09-02T08:43:53.170" v="3255" actId="478"/>
          <ac:spMkLst>
            <pc:docMk/>
            <pc:sldMk cId="3386601643" sldId="821"/>
            <ac:spMk id="3" creationId="{7DE4CC9B-94D6-48D8-A66C-DB68135AF400}"/>
          </ac:spMkLst>
        </pc:spChg>
        <pc:spChg chg="add del mod">
          <ac:chgData name="허 종원" userId="b71225b2ad03c34e" providerId="LiveId" clId="{0FA06488-A4C5-4BFF-AC95-C1B485C0EF95}" dt="2020-09-02T08:37:27.533" v="3115" actId="478"/>
          <ac:spMkLst>
            <pc:docMk/>
            <pc:sldMk cId="3386601643" sldId="821"/>
            <ac:spMk id="4" creationId="{C5658EC9-1DB5-4DF6-B491-13F56BF1B19A}"/>
          </ac:spMkLst>
        </pc:spChg>
        <pc:spChg chg="add mod">
          <ac:chgData name="허 종원" userId="b71225b2ad03c34e" providerId="LiveId" clId="{0FA06488-A4C5-4BFF-AC95-C1B485C0EF95}" dt="2020-09-02T08:43:35.791" v="3238" actId="1076"/>
          <ac:spMkLst>
            <pc:docMk/>
            <pc:sldMk cId="3386601643" sldId="821"/>
            <ac:spMk id="5" creationId="{3DD19EDB-2B61-45D0-8CFF-D47646AED6CD}"/>
          </ac:spMkLst>
        </pc:spChg>
        <pc:spChg chg="add del mod">
          <ac:chgData name="허 종원" userId="b71225b2ad03c34e" providerId="LiveId" clId="{0FA06488-A4C5-4BFF-AC95-C1B485C0EF95}" dt="2020-09-02T08:37:27.533" v="3115" actId="478"/>
          <ac:spMkLst>
            <pc:docMk/>
            <pc:sldMk cId="3386601643" sldId="821"/>
            <ac:spMk id="6" creationId="{41FD30D8-407F-4DE6-843F-68638296EEC2}"/>
          </ac:spMkLst>
        </pc:spChg>
        <pc:spChg chg="add mod">
          <ac:chgData name="허 종원" userId="b71225b2ad03c34e" providerId="LiveId" clId="{0FA06488-A4C5-4BFF-AC95-C1B485C0EF95}" dt="2020-09-02T08:47:41.403" v="3381" actId="1036"/>
          <ac:spMkLst>
            <pc:docMk/>
            <pc:sldMk cId="3386601643" sldId="821"/>
            <ac:spMk id="7" creationId="{5D4C8F49-6710-4040-9FD0-4C14C7DFE983}"/>
          </ac:spMkLst>
        </pc:spChg>
        <pc:spChg chg="add mod">
          <ac:chgData name="허 종원" userId="b71225b2ad03c34e" providerId="LiveId" clId="{0FA06488-A4C5-4BFF-AC95-C1B485C0EF95}" dt="2020-09-02T08:43:24.264" v="3236"/>
          <ac:spMkLst>
            <pc:docMk/>
            <pc:sldMk cId="3386601643" sldId="821"/>
            <ac:spMk id="8" creationId="{A5E54D1B-FF16-4231-AAF0-82AFE734C3FF}"/>
          </ac:spMkLst>
        </pc:spChg>
        <pc:spChg chg="add mod">
          <ac:chgData name="허 종원" userId="b71225b2ad03c34e" providerId="LiveId" clId="{0FA06488-A4C5-4BFF-AC95-C1B485C0EF95}" dt="2020-09-02T08:54:35.218" v="3447" actId="20577"/>
          <ac:spMkLst>
            <pc:docMk/>
            <pc:sldMk cId="3386601643" sldId="821"/>
            <ac:spMk id="10" creationId="{5D211B19-BDFC-4E88-991E-7C5FFCBBE6BA}"/>
          </ac:spMkLst>
        </pc:spChg>
        <pc:spChg chg="add del">
          <ac:chgData name="허 종원" userId="b71225b2ad03c34e" providerId="LiveId" clId="{0FA06488-A4C5-4BFF-AC95-C1B485C0EF95}" dt="2020-09-02T08:43:39.889" v="3239" actId="478"/>
          <ac:spMkLst>
            <pc:docMk/>
            <pc:sldMk cId="3386601643" sldId="821"/>
            <ac:spMk id="12" creationId="{329535AB-119E-4C46-B305-9493AF86C82D}"/>
          </ac:spMkLst>
        </pc:spChg>
        <pc:spChg chg="add mod">
          <ac:chgData name="허 종원" userId="b71225b2ad03c34e" providerId="LiveId" clId="{0FA06488-A4C5-4BFF-AC95-C1B485C0EF95}" dt="2020-09-02T08:47:41.403" v="3381" actId="1036"/>
          <ac:spMkLst>
            <pc:docMk/>
            <pc:sldMk cId="3386601643" sldId="821"/>
            <ac:spMk id="13" creationId="{F66FC658-0C2B-4C8D-9A14-BD6E2F29A168}"/>
          </ac:spMkLst>
        </pc:spChg>
        <pc:spChg chg="add mod">
          <ac:chgData name="허 종원" userId="b71225b2ad03c34e" providerId="LiveId" clId="{0FA06488-A4C5-4BFF-AC95-C1B485C0EF95}" dt="2020-09-02T08:57:32.904" v="3508" actId="207"/>
          <ac:spMkLst>
            <pc:docMk/>
            <pc:sldMk cId="3386601643" sldId="821"/>
            <ac:spMk id="14" creationId="{93DA3835-D7E2-4873-8DE9-B111E7A1DB2A}"/>
          </ac:spMkLst>
        </pc:spChg>
      </pc:sldChg>
      <pc:sldChg chg="addSp delSp modSp add mod ord">
        <pc:chgData name="허 종원" userId="b71225b2ad03c34e" providerId="LiveId" clId="{0FA06488-A4C5-4BFF-AC95-C1B485C0EF95}" dt="2020-09-02T08:36:37.953" v="3114"/>
        <pc:sldMkLst>
          <pc:docMk/>
          <pc:sldMk cId="2234413372" sldId="822"/>
        </pc:sldMkLst>
        <pc:spChg chg="del">
          <ac:chgData name="허 종원" userId="b71225b2ad03c34e" providerId="LiveId" clId="{0FA06488-A4C5-4BFF-AC95-C1B485C0EF95}" dt="2020-09-02T08:35:14.658" v="3052" actId="478"/>
          <ac:spMkLst>
            <pc:docMk/>
            <pc:sldMk cId="2234413372" sldId="822"/>
            <ac:spMk id="3" creationId="{7DE4CC9B-94D6-48D8-A66C-DB68135AF400}"/>
          </ac:spMkLst>
        </pc:spChg>
        <pc:spChg chg="mod">
          <ac:chgData name="허 종원" userId="b71225b2ad03c34e" providerId="LiveId" clId="{0FA06488-A4C5-4BFF-AC95-C1B485C0EF95}" dt="2020-09-02T08:35:11.397" v="3051" actId="20577"/>
          <ac:spMkLst>
            <pc:docMk/>
            <pc:sldMk cId="2234413372" sldId="822"/>
            <ac:spMk id="5" creationId="{3DD19EDB-2B61-45D0-8CFF-D47646AED6CD}"/>
          </ac:spMkLst>
        </pc:spChg>
        <pc:spChg chg="add mod">
          <ac:chgData name="허 종원" userId="b71225b2ad03c34e" providerId="LiveId" clId="{0FA06488-A4C5-4BFF-AC95-C1B485C0EF95}" dt="2020-09-02T08:36:04.948" v="3085" actId="20577"/>
          <ac:spMkLst>
            <pc:docMk/>
            <pc:sldMk cId="2234413372" sldId="822"/>
            <ac:spMk id="7" creationId="{92AE4BBF-A23C-43C2-9FDE-E73180A2F555}"/>
          </ac:spMkLst>
        </pc:spChg>
        <pc:spChg chg="add mod">
          <ac:chgData name="허 종원" userId="b71225b2ad03c34e" providerId="LiveId" clId="{0FA06488-A4C5-4BFF-AC95-C1B485C0EF95}" dt="2020-09-02T08:36:30.681" v="3112" actId="1076"/>
          <ac:spMkLst>
            <pc:docMk/>
            <pc:sldMk cId="2234413372" sldId="822"/>
            <ac:spMk id="8" creationId="{9EC5D435-BBAD-4D82-948F-9D3560A0CDB3}"/>
          </ac:spMkLst>
        </pc:spChg>
      </pc:sldChg>
      <pc:sldChg chg="addSp modSp new mod">
        <pc:chgData name="허 종원" userId="b71225b2ad03c34e" providerId="LiveId" clId="{0FA06488-A4C5-4BFF-AC95-C1B485C0EF95}" dt="2020-09-03T04:56:31.103" v="3528" actId="27636"/>
        <pc:sldMkLst>
          <pc:docMk/>
          <pc:sldMk cId="3539225769" sldId="823"/>
        </pc:sldMkLst>
        <pc:spChg chg="mod">
          <ac:chgData name="허 종원" userId="b71225b2ad03c34e" providerId="LiveId" clId="{0FA06488-A4C5-4BFF-AC95-C1B485C0EF95}" dt="2020-09-03T04:56:31.103" v="3528" actId="27636"/>
          <ac:spMkLst>
            <pc:docMk/>
            <pc:sldMk cId="3539225769" sldId="823"/>
            <ac:spMk id="2" creationId="{48E8AE94-71B2-4897-BD32-41DB4A940442}"/>
          </ac:spMkLst>
        </pc:spChg>
        <pc:picChg chg="add mod">
          <ac:chgData name="허 종원" userId="b71225b2ad03c34e" providerId="LiveId" clId="{0FA06488-A4C5-4BFF-AC95-C1B485C0EF95}" dt="2020-09-02T08:42:05.943" v="3233" actId="1076"/>
          <ac:picMkLst>
            <pc:docMk/>
            <pc:sldMk cId="3539225769" sldId="823"/>
            <ac:picMk id="12290" creationId="{D714F57D-FFBE-494E-9250-E4371E4F8E37}"/>
          </ac:picMkLst>
        </pc:picChg>
      </pc:sldChg>
      <pc:sldChg chg="addSp delSp modSp new mod">
        <pc:chgData name="허 종원" userId="b71225b2ad03c34e" providerId="LiveId" clId="{0FA06488-A4C5-4BFF-AC95-C1B485C0EF95}" dt="2020-09-02T08:54:17.358" v="3446" actId="1076"/>
        <pc:sldMkLst>
          <pc:docMk/>
          <pc:sldMk cId="3155480173" sldId="824"/>
        </pc:sldMkLst>
        <pc:spChg chg="mod">
          <ac:chgData name="허 종원" userId="b71225b2ad03c34e" providerId="LiveId" clId="{0FA06488-A4C5-4BFF-AC95-C1B485C0EF95}" dt="2020-09-02T08:49:49.888" v="3434" actId="20577"/>
          <ac:spMkLst>
            <pc:docMk/>
            <pc:sldMk cId="3155480173" sldId="824"/>
            <ac:spMk id="2" creationId="{B2E9E4AD-42AF-4138-BAB0-87E0F3C33294}"/>
          </ac:spMkLst>
        </pc:spChg>
        <pc:graphicFrameChg chg="add mod">
          <ac:chgData name="허 종원" userId="b71225b2ad03c34e" providerId="LiveId" clId="{0FA06488-A4C5-4BFF-AC95-C1B485C0EF95}" dt="2020-09-02T08:54:13.536" v="3445" actId="1076"/>
          <ac:graphicFrameMkLst>
            <pc:docMk/>
            <pc:sldMk cId="3155480173" sldId="824"/>
            <ac:graphicFrameMk id="4" creationId="{427CB803-92B3-4348-A6DE-08D5D63ACA07}"/>
          </ac:graphicFrameMkLst>
        </pc:graphicFrameChg>
        <pc:picChg chg="add mod">
          <ac:chgData name="허 종원" userId="b71225b2ad03c34e" providerId="LiveId" clId="{0FA06488-A4C5-4BFF-AC95-C1B485C0EF95}" dt="2020-09-02T08:54:17.358" v="3446" actId="1076"/>
          <ac:picMkLst>
            <pc:docMk/>
            <pc:sldMk cId="3155480173" sldId="824"/>
            <ac:picMk id="3" creationId="{CCB327F6-9B54-4F2E-8805-1A41405F0A72}"/>
          </ac:picMkLst>
        </pc:picChg>
        <pc:picChg chg="add del">
          <ac:chgData name="허 종원" userId="b71225b2ad03c34e" providerId="LiveId" clId="{0FA06488-A4C5-4BFF-AC95-C1B485C0EF95}" dt="2020-09-02T08:49:13.513" v="3384" actId="478"/>
          <ac:picMkLst>
            <pc:docMk/>
            <pc:sldMk cId="3155480173" sldId="824"/>
            <ac:picMk id="13314" creationId="{42AE7751-562F-4A76-BE06-0F7E30B4E020}"/>
          </ac:picMkLst>
        </pc:picChg>
        <pc:picChg chg="add del mod">
          <ac:chgData name="허 종원" userId="b71225b2ad03c34e" providerId="LiveId" clId="{0FA06488-A4C5-4BFF-AC95-C1B485C0EF95}" dt="2020-09-02T08:52:14.395" v="3439" actId="478"/>
          <ac:picMkLst>
            <pc:docMk/>
            <pc:sldMk cId="3155480173" sldId="824"/>
            <ac:picMk id="13316" creationId="{97AC3123-3C82-4996-AF68-4124A5B41FFA}"/>
          </ac:picMkLst>
        </pc:picChg>
      </pc:sldChg>
      <pc:sldChg chg="addSp modSp new mod">
        <pc:chgData name="허 종원" userId="b71225b2ad03c34e" providerId="LiveId" clId="{0FA06488-A4C5-4BFF-AC95-C1B485C0EF95}" dt="2020-09-03T04:56:16.427" v="3526" actId="6549"/>
        <pc:sldMkLst>
          <pc:docMk/>
          <pc:sldMk cId="2637128853" sldId="825"/>
        </pc:sldMkLst>
        <pc:spChg chg="mod">
          <ac:chgData name="허 종원" userId="b71225b2ad03c34e" providerId="LiveId" clId="{0FA06488-A4C5-4BFF-AC95-C1B485C0EF95}" dt="2020-09-03T04:56:16.427" v="3526" actId="6549"/>
          <ac:spMkLst>
            <pc:docMk/>
            <pc:sldMk cId="2637128853" sldId="825"/>
            <ac:spMk id="2" creationId="{3A22B606-91F9-40C6-93E9-2A46805D6841}"/>
          </ac:spMkLst>
        </pc:spChg>
        <pc:picChg chg="add mod">
          <ac:chgData name="허 종원" userId="b71225b2ad03c34e" providerId="LiveId" clId="{0FA06488-A4C5-4BFF-AC95-C1B485C0EF95}" dt="2020-09-02T08:55:56.935" v="3474" actId="1076"/>
          <ac:picMkLst>
            <pc:docMk/>
            <pc:sldMk cId="2637128853" sldId="825"/>
            <ac:picMk id="14338" creationId="{99E2015F-7E57-4C3D-BE35-F1648A7A0732}"/>
          </ac:picMkLst>
        </pc:picChg>
      </pc:sldChg>
      <pc:sldMasterChg chg="modSldLayout">
        <pc:chgData name="허 종원" userId="b71225b2ad03c34e" providerId="LiveId" clId="{0FA06488-A4C5-4BFF-AC95-C1B485C0EF95}" dt="2020-09-03T04:56:31.041" v="3527" actId="113"/>
        <pc:sldMasterMkLst>
          <pc:docMk/>
          <pc:sldMasterMk cId="3536508777" sldId="2147483695"/>
        </pc:sldMasterMkLst>
        <pc:sldLayoutChg chg="modSp">
          <pc:chgData name="허 종원" userId="b71225b2ad03c34e" providerId="LiveId" clId="{0FA06488-A4C5-4BFF-AC95-C1B485C0EF95}" dt="2020-09-02T06:11:44.077" v="881" actId="113"/>
          <pc:sldLayoutMkLst>
            <pc:docMk/>
            <pc:sldMasterMk cId="3536508777" sldId="2147483695"/>
            <pc:sldLayoutMk cId="2536389725" sldId="2147483697"/>
          </pc:sldLayoutMkLst>
          <pc:spChg chg="mod">
            <ac:chgData name="허 종원" userId="b71225b2ad03c34e" providerId="LiveId" clId="{0FA06488-A4C5-4BFF-AC95-C1B485C0EF95}" dt="2020-09-02T06:11:44.077" v="881" actId="113"/>
            <ac:spMkLst>
              <pc:docMk/>
              <pc:sldMasterMk cId="3536508777" sldId="2147483695"/>
              <pc:sldLayoutMk cId="2536389725" sldId="2147483697"/>
              <ac:spMk id="2" creationId="{00000000-0000-0000-0000-000000000000}"/>
            </ac:spMkLst>
          </pc:spChg>
        </pc:sldLayoutChg>
        <pc:sldLayoutChg chg="modSp">
          <pc:chgData name="허 종원" userId="b71225b2ad03c34e" providerId="LiveId" clId="{0FA06488-A4C5-4BFF-AC95-C1B485C0EF95}" dt="2020-09-03T04:56:31.041" v="3527" actId="113"/>
          <pc:sldLayoutMkLst>
            <pc:docMk/>
            <pc:sldMasterMk cId="3536508777" sldId="2147483695"/>
            <pc:sldLayoutMk cId="969421479" sldId="2147483701"/>
          </pc:sldLayoutMkLst>
          <pc:spChg chg="mod">
            <ac:chgData name="허 종원" userId="b71225b2ad03c34e" providerId="LiveId" clId="{0FA06488-A4C5-4BFF-AC95-C1B485C0EF95}" dt="2020-09-03T04:56:31.041" v="3527" actId="113"/>
            <ac:spMkLst>
              <pc:docMk/>
              <pc:sldMasterMk cId="3536508777" sldId="2147483695"/>
              <pc:sldLayoutMk cId="969421479" sldId="2147483701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EED65-1F0E-084C-A064-5D47A9B55CED}" type="datetimeFigureOut">
              <a:rPr kumimoji="1" lang="ko-Kore-KR" altLang="en-US" smtClean="0"/>
              <a:t>2022. 1. 18.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46027-3B28-A542-849F-FDA5FF94D4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32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 showMasterSp="0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270" y="6419215"/>
            <a:ext cx="633730" cy="365760"/>
          </a:xfrm>
        </p:spPr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351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2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638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7315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10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210" y="109855"/>
            <a:ext cx="9338945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</p:spPr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</p:spPr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590" y="530225"/>
            <a:ext cx="377825" cy="283210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2190" y="530225"/>
            <a:ext cx="377825" cy="283210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225"/>
            <a:ext cx="377825" cy="283210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225"/>
            <a:ext cx="377825" cy="283210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6942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08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476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CEFD-A798-4C67-9B6F-80B6943AFB80}" type="datetimeFigureOut">
              <a:rPr lang="ko-KR" altLang="en-US" smtClean="0"/>
              <a:t>2022. 1. 18.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015D-B7C1-4E8F-9AA9-BFC491C9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3239665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786833341.jpe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 hasCustomPrompt="1"/>
          </p:nvPr>
        </p:nvSpPr>
        <p:spPr bwMode="gray">
          <a:xfrm rot="0">
            <a:off x="182245" y="-3175"/>
            <a:ext cx="2468880" cy="708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1. 회사소개</a:t>
            </a:r>
            <a:endParaRPr lang="ko-KR" altLang="en-US"/>
          </a:p>
        </p:txBody>
      </p:sp>
      <p:cxnSp>
        <p:nvCxnSpPr>
          <p:cNvPr id="24" name="도형 1"/>
          <p:cNvCxnSpPr/>
          <p:nvPr/>
        </p:nvCxnSpPr>
        <p:spPr>
          <a:xfrm rot="0" flipV="1">
            <a:off x="213995" y="600075"/>
            <a:ext cx="11766550" cy="27305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51"/>
          <p:cNvSpPr>
            <a:spLocks/>
          </p:cNvSpPr>
          <p:nvPr/>
        </p:nvSpPr>
        <p:spPr>
          <a:xfrm rot="0">
            <a:off x="0" y="6562090"/>
            <a:ext cx="12185650" cy="290830"/>
          </a:xfrm>
          <a:prstGeom prst="rect"/>
          <a:solidFill>
            <a:schemeClr val="bg1">
              <a:lumMod val="85000"/>
            </a:schemeClr>
          </a:solidFill>
          <a:ln w="0">
            <a:noFill/>
            <a:prstDash/>
          </a:ln>
          <a:scene3d>
            <a:camera prst="orthographicFront"/>
            <a:lightRig rig="contrasting" dir="t">
              <a:rot lat="0" lon="0" rev="7800000"/>
            </a:lightRig>
          </a:scene3d>
          <a:sp3d prstMaterial="warmMatte">
            <a:bevelT w="139700" h="139700" prst="circ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 anchorCtr="1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fld id="{B9320F77-B9A0-41C5-862A-B4B631284C64}" type="slidenum"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3" descr="C:/Users/USER/AppData/Roaming/PolarisOffice/ETemp/20856_8458568/fImage1786833341.jpe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07090" y="6577330"/>
            <a:ext cx="1130300" cy="2343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53650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rtl="0" algn="l" defTabSz="914400" eaLnBrk="1" latinLnBrk="1" hangingPunct="1">
        <a:spcBef>
          <a:spcPts val="0"/>
        </a:spcBef>
        <a:buFontTx/>
        <a:buNone/>
        <a:defRPr lang="en-GB" altLang="en-US" sz="2800" kern="1200">
          <a:solidFill>
            <a:schemeClr val="tx1"/>
          </a:solidFill>
          <a:latin typeface="맑은 고딕" charset="0"/>
          <a:ea typeface="맑은 고딕" charset="0"/>
        </a:defRPr>
      </a:lvl1pPr>
      <a:lvl2pPr marL="0" indent="0" eaLnBrk="1" latinLnBrk="1" hangingPunct="1" lvl="1">
        <a:buFontTx/>
        <a:buNone/>
        <a:defRPr lang="en-GB" altLang="en-US" kern="1200">
          <a:solidFill>
            <a:schemeClr val="tx2"/>
          </a:solidFill>
        </a:defRPr>
      </a:lvl2pPr>
      <a:lvl3pPr marL="0" indent="0" eaLnBrk="1" latinLnBrk="1" hangingPunct="1" lvl="2">
        <a:buFontTx/>
        <a:buNone/>
        <a:defRPr lang="en-GB" altLang="en-US" kern="1200">
          <a:solidFill>
            <a:schemeClr val="tx2"/>
          </a:solidFill>
        </a:defRPr>
      </a:lvl3pPr>
      <a:lvl4pPr marL="0" indent="0" eaLnBrk="1" latinLnBrk="1" hangingPunct="1" lvl="3">
        <a:buFontTx/>
        <a:buNone/>
        <a:defRPr lang="en-GB" altLang="en-US" kern="1200">
          <a:solidFill>
            <a:schemeClr val="tx2"/>
          </a:solidFill>
        </a:defRPr>
      </a:lvl4pPr>
      <a:lvl5pPr marL="0" indent="0" eaLnBrk="1" latinLnBrk="1" hangingPunct="1" lvl="4">
        <a:buFontTx/>
        <a:buNone/>
        <a:defRPr lang="en-GB" altLang="en-US" kern="1200">
          <a:solidFill>
            <a:schemeClr val="tx2"/>
          </a:solidFill>
        </a:defRPr>
      </a:lvl5pPr>
      <a:lvl6pPr marL="0" indent="0" eaLnBrk="1" latinLnBrk="1" hangingPunct="1" lvl="5">
        <a:buFontTx/>
        <a:buNone/>
        <a:defRPr lang="en-GB" altLang="en-US" kern="1200">
          <a:solidFill>
            <a:schemeClr val="tx2"/>
          </a:solidFill>
        </a:defRPr>
      </a:lvl6pPr>
      <a:lvl7pPr marL="0" indent="0" eaLnBrk="1" latinLnBrk="1" hangingPunct="1" lvl="6">
        <a:buFontTx/>
        <a:buNone/>
        <a:defRPr lang="en-GB" altLang="en-US" kern="1200">
          <a:solidFill>
            <a:schemeClr val="tx2"/>
          </a:solidFill>
        </a:defRPr>
      </a:lvl7pPr>
      <a:lvl8pPr marL="0" indent="0" eaLnBrk="1" latinLnBrk="1" hangingPunct="1" lvl="7">
        <a:buFontTx/>
        <a:buNone/>
        <a:defRPr lang="en-GB" altLang="en-US" kern="1200">
          <a:solidFill>
            <a:schemeClr val="tx2"/>
          </a:solidFill>
        </a:defRPr>
      </a:lvl8pPr>
      <a:lvl9pPr marL="0" indent="0" eaLnBrk="1" latinLnBrk="1" hangingPunct="1" lvl="8">
        <a:buFontTx/>
        <a:buNone/>
        <a:defRPr lang="en-GB" altLang="en-US" kern="1200"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0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854023128467.png"></Relationship><Relationship Id="rId3" Type="http://schemas.openxmlformats.org/officeDocument/2006/relationships/image" Target="../media/fImage145203136334.png"></Relationship><Relationship Id="rId4" Type="http://schemas.openxmlformats.org/officeDocument/2006/relationships/image" Target="../media/fImage212253146500.png"></Relationship><Relationship Id="rId5" Type="http://schemas.openxmlformats.org/officeDocument/2006/relationships/image" Target="../media/fImage377913159169.png"></Relationship><Relationship Id="rId6" Type="http://schemas.openxmlformats.org/officeDocument/2006/relationships/image" Target="../media/fImage617783165724.png"></Relationship><Relationship Id="rId7" Type="http://schemas.openxmlformats.org/officeDocument/2006/relationships/image" Target="../media/fImage91343191478.png"></Relationship><Relationship Id="rId8" Type="http://schemas.openxmlformats.org/officeDocument/2006/relationships/image" Target="../media/fImage2360613259358.png"></Relationship><Relationship Id="rId9" Type="http://schemas.openxmlformats.org/officeDocument/2006/relationships/image" Target="../media/fImage3965173426962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 rot="0">
            <a:off x="1572895" y="2384425"/>
            <a:ext cx="9340215" cy="15297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latinLnBrk="0">
              <a:buFontTx/>
              <a:buNone/>
            </a:pPr>
            <a:r>
              <a:rPr lang="ko-KR" altLang="en-US" u="sng"/>
              <a:t>유비샘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Unity를 이용 가정내 가전제품 Metaverse 구현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3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7"/>
          <p:cNvSpPr txBox="1">
            <a:spLocks/>
          </p:cNvSpPr>
          <p:nvPr>
            <p:ph type="title" idx="1" hasCustomPrompt="1"/>
          </p:nvPr>
        </p:nvSpPr>
        <p:spPr bwMode="gray">
          <a:xfrm rot="0">
            <a:off x="182245" y="-3175"/>
            <a:ext cx="2468880" cy="708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1. 회사소개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8"/>
          <p:cNvSpPr txBox="1">
            <a:spLocks/>
          </p:cNvSpPr>
          <p:nvPr/>
        </p:nvSpPr>
        <p:spPr>
          <a:xfrm rot="0">
            <a:off x="309245" y="1001395"/>
            <a:ext cx="11235690" cy="39376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■ 기본 정보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400">
                <a:latin typeface="맑은 고딕" charset="0"/>
                <a:ea typeface="맑은 고딕" charset="0"/>
              </a:rPr>
              <a:t>   </a:t>
            </a:r>
            <a:r>
              <a:rPr sz="1400">
                <a:latin typeface="맑은 고딕" charset="0"/>
                <a:ea typeface="맑은 고딕" charset="0"/>
              </a:rPr>
              <a:t>- 설립일 : 2002년 12월 06일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400">
                <a:latin typeface="맑은 고딕" charset="0"/>
                <a:ea typeface="맑은 고딕" charset="0"/>
              </a:rPr>
              <a:t>   </a:t>
            </a:r>
            <a:r>
              <a:rPr sz="1400">
                <a:latin typeface="맑은 고딕" charset="0"/>
                <a:ea typeface="맑은 고딕" charset="0"/>
              </a:rPr>
              <a:t>- 종업원수 : 46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400">
                <a:latin typeface="맑은 고딕" charset="0"/>
                <a:ea typeface="맑은 고딕" charset="0"/>
              </a:rPr>
              <a:t>   </a:t>
            </a:r>
            <a:r>
              <a:rPr sz="1400">
                <a:latin typeface="맑은 고딕" charset="0"/>
                <a:ea typeface="맑은 고딕" charset="0"/>
              </a:rPr>
              <a:t>- 위치 : 서울시 금천구 가산디지털 1로 172 SK-V1 509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400">
                <a:latin typeface="맑은 고딕" charset="0"/>
                <a:ea typeface="맑은 고딕" charset="0"/>
              </a:rPr>
              <a:t>   </a:t>
            </a:r>
            <a:r>
              <a:rPr sz="1400">
                <a:latin typeface="맑은 고딕" charset="0"/>
                <a:ea typeface="맑은 고딕" charset="0"/>
              </a:rPr>
              <a:t>- 홈페이지 : </a:t>
            </a:r>
            <a:r>
              <a:rPr sz="1400">
                <a:solidFill>
                  <a:srgbClr val="0611F2"/>
                </a:solidFill>
                <a:latin typeface="맑은 고딕" charset="0"/>
                <a:ea typeface="맑은 고딕" charset="0"/>
              </a:rPr>
              <a:t>www.ubisam</a:t>
            </a:r>
            <a:r>
              <a:rPr sz="1400">
                <a:solidFill>
                  <a:srgbClr val="0611F2"/>
                </a:solidFill>
                <a:latin typeface="맑은 고딕" charset="0"/>
                <a:ea typeface="맑은 고딕" charset="0"/>
              </a:rPr>
              <a:t>.com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400">
                <a:latin typeface="맑은 고딕" charset="0"/>
                <a:ea typeface="맑은 고딕" charset="0"/>
              </a:rPr>
              <a:t>   </a:t>
            </a:r>
            <a:r>
              <a:rPr sz="1400">
                <a:latin typeface="맑은 고딕" charset="0"/>
                <a:ea typeface="맑은 고딕" charset="0"/>
              </a:rPr>
              <a:t>- 핵심 기술 : LCD, 반도체 비젼장비제어 전문업체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■ 주요 제품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400">
                <a:latin typeface="맑은 고딕" charset="0"/>
                <a:ea typeface="맑은 고딕" charset="0"/>
              </a:rPr>
              <a:t>   </a:t>
            </a:r>
            <a:r>
              <a:rPr sz="1400">
                <a:latin typeface="맑은 고딕" charset="0"/>
                <a:ea typeface="맑은 고딕" charset="0"/>
              </a:rPr>
              <a:t>- SECS 통신 Driver : 반도체, LCD 표준 프로토콜 지원하는 통신 Device Driver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400">
                <a:latin typeface="맑은 고딕" charset="0"/>
                <a:ea typeface="맑은 고딕" charset="0"/>
              </a:rPr>
              <a:t>   </a:t>
            </a:r>
            <a:r>
              <a:rPr sz="1400">
                <a:latin typeface="맑은 고딕" charset="0"/>
                <a:ea typeface="맑은 고딕" charset="0"/>
              </a:rPr>
              <a:t>- 스마트팜 : 정보통신기술(ICT)을 활용해 '시간과 공간의 제약없이' 원격으로, 자동으로 작물의 생육환경을 관측하고 최적의 상태로 관리하는 과학 기반의 농업방식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3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7"/>
          <p:cNvSpPr txBox="1">
            <a:spLocks/>
          </p:cNvSpPr>
          <p:nvPr>
            <p:ph type="title" idx="1" hasCustomPrompt="1"/>
          </p:nvPr>
        </p:nvSpPr>
        <p:spPr bwMode="gray">
          <a:xfrm rot="0">
            <a:off x="182245" y="-3175"/>
            <a:ext cx="2468880" cy="708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1.1 과제소개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9"/>
          <p:cNvSpPr txBox="1">
            <a:spLocks/>
          </p:cNvSpPr>
          <p:nvPr/>
        </p:nvSpPr>
        <p:spPr>
          <a:xfrm>
            <a:off x="278765" y="984885"/>
            <a:ext cx="9909175" cy="36341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■ 개발내</a:t>
            </a:r>
            <a:r>
              <a:rPr lang="ko-KR" sz="1800">
                <a:latin typeface="맑은 고딕" charset="0"/>
                <a:ea typeface="맑은 고딕" charset="0"/>
              </a:rPr>
              <a:t>용 : </a:t>
            </a:r>
            <a:r>
              <a:rPr sz="1800">
                <a:latin typeface="맑은 고딕" charset="0"/>
                <a:ea typeface="맑은 고딕" charset="0"/>
              </a:rPr>
              <a:t>가정내 가전제품(선풍기, 창문, 수도, 전원...) Metaverse 구현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- Web Server와 </a:t>
            </a:r>
            <a:r>
              <a:rPr lang="ko-KR" sz="1200">
                <a:latin typeface="맑은 고딕" charset="0"/>
                <a:ea typeface="맑은 고딕" charset="0"/>
              </a:rPr>
              <a:t>Unity</a:t>
            </a:r>
            <a:r>
              <a:rPr sz="1200">
                <a:latin typeface="맑은 고딕" charset="0"/>
                <a:ea typeface="맑은 고딕" charset="0"/>
              </a:rPr>
              <a:t>연동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- Raspberry Pi에</a:t>
            </a:r>
            <a:r>
              <a:rPr lang="ko-KR" sz="1200">
                <a:latin typeface="맑은 고딕" charset="0"/>
                <a:ea typeface="맑은 고딕" charset="0"/>
              </a:rPr>
              <a:t>서 구현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■ 적용기술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- 하드웨어 : Raspberry Pi 4 (가</a:t>
            </a:r>
            <a:r>
              <a:rPr lang="ko-KR" sz="1200">
                <a:latin typeface="맑은 고딕" charset="0"/>
                <a:ea typeface="맑은 고딕" charset="0"/>
              </a:rPr>
              <a:t>격 5만원)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- 소프트웨어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OS : Linux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협업 Tool : Git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개발 Tool : Web Server (Flask, FastAPI), Postman, sqlite3, Unity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개</a:t>
            </a:r>
            <a:r>
              <a:rPr lang="ko-KR" sz="1200">
                <a:latin typeface="맑은 고딕" charset="0"/>
                <a:ea typeface="맑은 고딕" charset="0"/>
              </a:rPr>
              <a:t>발 환경 : Visual Studio Code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개발 언어 : C++를 이용 인터렉티브 기능구현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            Python</a:t>
            </a:r>
            <a:r>
              <a:rPr lang="ko-KR" sz="1200">
                <a:latin typeface="맑은 고딕" charset="0"/>
                <a:ea typeface="맑은 고딕" charset="0"/>
              </a:rPr>
              <a:t>, C++ Mixed Program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	          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61"/>
          <p:cNvSpPr txBox="1">
            <a:spLocks/>
          </p:cNvSpPr>
          <p:nvPr/>
        </p:nvSpPr>
        <p:spPr>
          <a:xfrm rot="0">
            <a:off x="5833110" y="2239645"/>
            <a:ext cx="5868035" cy="3325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■ 차수별 지도내용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- </a:t>
            </a:r>
            <a:r>
              <a:rPr sz="1200">
                <a:latin typeface="맑은 고딕" charset="0"/>
                <a:ea typeface="맑은 고딕" charset="0"/>
              </a:rPr>
              <a:t>1차 과제 내용, 개발환경 소개, 일정계획 수립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- </a:t>
            </a:r>
            <a:r>
              <a:rPr sz="1200">
                <a:latin typeface="맑은 고딕" charset="0"/>
                <a:ea typeface="맑은 고딕" charset="0"/>
              </a:rPr>
              <a:t>2차 개발환경 확인, 통신 프로토콜 정의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   </a:t>
            </a:r>
            <a:r>
              <a:rPr sz="1200">
                <a:latin typeface="맑은 고딕" charset="0"/>
                <a:ea typeface="맑은 고딕" charset="0"/>
              </a:rPr>
              <a:t>.</a:t>
            </a:r>
            <a:r>
              <a:rPr sz="1200">
                <a:latin typeface="맑은 고딕" charset="0"/>
                <a:ea typeface="맑은 고딕" charset="0"/>
              </a:rPr>
              <a:t> Web Server에서 Hello World! 출력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   </a:t>
            </a:r>
            <a:r>
              <a:rPr sz="1200">
                <a:latin typeface="맑은 고딕" charset="0"/>
                <a:ea typeface="맑은 고딕" charset="0"/>
              </a:rPr>
              <a:t>.</a:t>
            </a:r>
            <a:r>
              <a:rPr sz="1200">
                <a:latin typeface="맑은 고딕" charset="0"/>
                <a:ea typeface="맑은 고딕" charset="0"/>
              </a:rPr>
              <a:t> Postman message(GET, POST방식)와 Web Server연동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- </a:t>
            </a:r>
            <a:r>
              <a:rPr sz="1200">
                <a:latin typeface="맑은 고딕" charset="0"/>
                <a:ea typeface="맑은 고딕" charset="0"/>
              </a:rPr>
              <a:t>3차 Unity와 Web Server연동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   </a:t>
            </a:r>
            <a:r>
              <a:rPr sz="1200">
                <a:latin typeface="맑은 고딕" charset="0"/>
                <a:ea typeface="맑은 고딕" charset="0"/>
              </a:rPr>
              <a:t>.</a:t>
            </a:r>
            <a:r>
              <a:rPr sz="1200">
                <a:latin typeface="맑은 고딕" charset="0"/>
                <a:ea typeface="맑은 고딕" charset="0"/>
              </a:rPr>
              <a:t> 가전제품 메타버스 구현   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- </a:t>
            </a:r>
            <a:r>
              <a:rPr sz="1200">
                <a:latin typeface="맑은 고딕" charset="0"/>
                <a:ea typeface="맑은 고딕" charset="0"/>
              </a:rPr>
              <a:t>4차 최종 점검 및 평가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■ 예상 산출물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- </a:t>
            </a:r>
            <a:r>
              <a:rPr sz="1200">
                <a:latin typeface="맑은 고딕" charset="0"/>
                <a:ea typeface="맑은 고딕" charset="0"/>
              </a:rPr>
              <a:t>JSON 통신 프로토콜</a:t>
            </a:r>
            <a:r>
              <a:rPr sz="1200">
                <a:latin typeface="맑은 고딕" charset="0"/>
                <a:ea typeface="맑은 고딕" charset="0"/>
              </a:rPr>
              <a:t> (</a:t>
            </a:r>
            <a:r>
              <a:rPr lang="ko-KR" sz="1200">
                <a:latin typeface="맑은 고딕" charset="0"/>
                <a:ea typeface="맑은 고딕" charset="0"/>
              </a:rPr>
              <a:t>Rest API)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- </a:t>
            </a:r>
            <a:r>
              <a:rPr sz="1200">
                <a:latin typeface="맑은 고딕" charset="0"/>
                <a:ea typeface="맑은 고딕" charset="0"/>
              </a:rPr>
              <a:t>Web Server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- </a:t>
            </a:r>
            <a:r>
              <a:rPr sz="1200">
                <a:latin typeface="맑은 고딕" charset="0"/>
                <a:ea typeface="맑은 고딕" charset="0"/>
              </a:rPr>
              <a:t>Unity Program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도형 1"/>
          <p:cNvSpPr>
            <a:spLocks/>
          </p:cNvSpPr>
          <p:nvPr/>
        </p:nvSpPr>
        <p:spPr>
          <a:xfrm rot="0">
            <a:off x="399415" y="5770880"/>
            <a:ext cx="11391265" cy="599440"/>
          </a:xfrm>
          <a:prstGeom prst="wav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00"/>
                </a:solidFill>
                <a:latin typeface="맑은 고딕" charset="0"/>
                <a:ea typeface="맑은 고딕" charset="0"/>
              </a:rPr>
              <a:t>요</a:t>
            </a:r>
            <a:r>
              <a:rPr lang="ko-KR" sz="1800">
                <a:solidFill>
                  <a:srgbClr val="FFFF00"/>
                </a:solidFill>
                <a:latin typeface="맑은 고딕" charset="0"/>
                <a:ea typeface="맑은 고딕" charset="0"/>
              </a:rPr>
              <a:t>소</a:t>
            </a:r>
            <a:r>
              <a:rPr sz="1800">
                <a:solidFill>
                  <a:srgbClr val="FFFF00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solidFill>
                  <a:srgbClr val="FFFF00"/>
                </a:solidFill>
                <a:latin typeface="맑은 고딕" charset="0"/>
                <a:ea typeface="맑은 고딕" charset="0"/>
              </a:rPr>
              <a:t>술 : </a:t>
            </a:r>
            <a:r>
              <a:rPr sz="1800" u="sng" b="1">
                <a:latin typeface="맑은 고딕" charset="0"/>
                <a:ea typeface="맑은 고딕" charset="0"/>
              </a:rPr>
              <a:t>Git, Postman, Raspberry Pi, Web Server, Linux, Unity, </a:t>
            </a:r>
            <a:r>
              <a:rPr sz="1800" u="sng" b="1">
                <a:latin typeface="맑은 고딕" charset="0"/>
                <a:ea typeface="맑은 고딕" charset="0"/>
              </a:rPr>
              <a:t>Visual St</a:t>
            </a:r>
            <a:r>
              <a:rPr lang="ko-KR" sz="1800" u="sng" b="1">
                <a:latin typeface="맑은 고딕" charset="0"/>
                <a:ea typeface="맑은 고딕" charset="0"/>
              </a:rPr>
              <a:t>udio Code, </a:t>
            </a:r>
            <a:r>
              <a:rPr sz="1800" u="sng" b="1">
                <a:latin typeface="맑은 고딕" charset="0"/>
                <a:ea typeface="맑은 고딕" charset="0"/>
              </a:rPr>
              <a:t>Python, C++, DB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7"/>
          <p:cNvSpPr txBox="1">
            <a:spLocks/>
          </p:cNvSpPr>
          <p:nvPr>
            <p:ph type="title" idx="1" hasCustomPrompt="1"/>
          </p:nvPr>
        </p:nvSpPr>
        <p:spPr bwMode="gray">
          <a:xfrm rot="0">
            <a:off x="182245" y="-3175"/>
            <a:ext cx="2468880" cy="708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1.2 과제소개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367665" y="807085"/>
            <a:ext cx="9907905" cy="6470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■ </a:t>
            </a:r>
            <a:r>
              <a:rPr lang="ko-KR" sz="1800">
                <a:latin typeface="맑은 고딕" charset="0"/>
                <a:ea typeface="맑은 고딕" charset="0"/>
              </a:rPr>
              <a:t>Output Image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      - Postman Message</a:t>
            </a:r>
            <a:r>
              <a:rPr lang="ko-KR" sz="1200">
                <a:latin typeface="맑은 고딕" charset="0"/>
                <a:ea typeface="맑은 고딕" charset="0"/>
              </a:rPr>
              <a:t>에 따라서 가전제품 제어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" name="그림 33" descr="C:/Users/USER/AppData/Roaming/PolarisOffice/ETemp/20856_8458568/fImage28540231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66490" y="1454150"/>
            <a:ext cx="3990340" cy="4099560"/>
          </a:xfrm>
          <a:prstGeom prst="rect"/>
          <a:noFill/>
        </p:spPr>
      </p:pic>
      <p:pic>
        <p:nvPicPr>
          <p:cNvPr id="7" name="그림 34" descr="C:/Users/USER/AppData/Roaming/PolarisOffice/ETemp/20856_8458568/fImage14520313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90535" y="1343025"/>
            <a:ext cx="1454785" cy="794385"/>
          </a:xfrm>
          <a:prstGeom prst="rect"/>
          <a:noFill/>
        </p:spPr>
      </p:pic>
      <p:pic>
        <p:nvPicPr>
          <p:cNvPr id="8" name="그림 35" descr="C:/Users/USER/AppData/Roaming/PolarisOffice/ETemp/20856_8458568/fImage21225314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2010" y="2733040"/>
            <a:ext cx="711835" cy="1448435"/>
          </a:xfrm>
          <a:prstGeom prst="rect"/>
          <a:noFill/>
        </p:spPr>
      </p:pic>
      <p:pic>
        <p:nvPicPr>
          <p:cNvPr id="9" name="그림 36" descr="C:/Users/USER/AppData/Roaming/PolarisOffice/ETemp/20856_8458568/fImage37791315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8195" y="4783455"/>
            <a:ext cx="800735" cy="940435"/>
          </a:xfrm>
          <a:prstGeom prst="rect"/>
          <a:noFill/>
        </p:spPr>
      </p:pic>
      <p:grpSp>
        <p:nvGrpSpPr>
          <p:cNvPr id="18" name="그룹 46"/>
          <p:cNvGrpSpPr/>
          <p:nvPr/>
        </p:nvGrpSpPr>
        <p:grpSpPr>
          <a:xfrm rot="0">
            <a:off x="441960" y="2245995"/>
            <a:ext cx="2586355" cy="1644650"/>
            <a:chOff x="441960" y="2245995"/>
            <a:chExt cx="2586355" cy="1644650"/>
          </a:xfrm>
        </p:grpSpPr>
        <p:pic>
          <p:nvPicPr>
            <p:cNvPr id="10" name="그림 37" descr="C:/Users/USER/AppData/Roaming/PolarisOffice/ETemp/20856_8458568/fImage617783165724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39445" y="3099435"/>
              <a:ext cx="1005840" cy="791210"/>
            </a:xfrm>
            <a:prstGeom prst="rect"/>
            <a:noFill/>
          </p:spPr>
        </p:pic>
        <p:pic>
          <p:nvPicPr>
            <p:cNvPr id="11" name="그림 39" descr="C:/Users/USER/AppData/Roaming/PolarisOffice/ETemp/20856_8458568/fImage91343191478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377315" y="2245995"/>
              <a:ext cx="722630" cy="463550"/>
            </a:xfrm>
            <a:prstGeom prst="rect"/>
            <a:noFill/>
          </p:spPr>
        </p:pic>
        <p:cxnSp>
          <p:nvCxnSpPr>
            <p:cNvPr id="12" name="도형 40"/>
            <p:cNvCxnSpPr/>
            <p:nvPr/>
          </p:nvCxnSpPr>
          <p:spPr>
            <a:xfrm rot="0">
              <a:off x="559435" y="2898140"/>
              <a:ext cx="2305050" cy="762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41"/>
            <p:cNvCxnSpPr/>
            <p:nvPr/>
          </p:nvCxnSpPr>
          <p:spPr>
            <a:xfrm rot="0" flipV="1">
              <a:off x="1141730" y="2898140"/>
              <a:ext cx="635" cy="25019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42"/>
            <p:cNvCxnSpPr/>
            <p:nvPr/>
          </p:nvCxnSpPr>
          <p:spPr>
            <a:xfrm rot="0" flipV="1">
              <a:off x="2501900" y="2924810"/>
              <a:ext cx="635" cy="25019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43"/>
            <p:cNvCxnSpPr/>
            <p:nvPr/>
          </p:nvCxnSpPr>
          <p:spPr>
            <a:xfrm rot="0" flipV="1">
              <a:off x="1761490" y="2656205"/>
              <a:ext cx="635" cy="25019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도형 44"/>
            <p:cNvSpPr>
              <a:spLocks/>
            </p:cNvSpPr>
            <p:nvPr/>
          </p:nvSpPr>
          <p:spPr>
            <a:xfrm rot="0">
              <a:off x="441960" y="2687320"/>
              <a:ext cx="665480" cy="179070"/>
            </a:xfrm>
            <a:prstGeom prst="rect"/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457200" eaLnBrk="1" latinLnBrk="0" hangingPunct="1">
                <a:buFontTx/>
                <a:buNone/>
              </a:pPr>
              <a:r>
                <a:rPr sz="1000">
                  <a:latin typeface="Calibri" charset="0"/>
                  <a:ea typeface="맑은 고딕" charset="0"/>
                </a:rPr>
                <a:t>TCP/IP or Serial</a:t>
              </a:r>
              <a:endParaRPr lang="ko-KR" altLang="en-US" sz="1000">
                <a:latin typeface="Calibri" charset="0"/>
                <a:ea typeface="맑은 고딕" charset="0"/>
              </a:endParaRPr>
            </a:p>
          </p:txBody>
        </p:sp>
        <p:pic>
          <p:nvPicPr>
            <p:cNvPr id="17" name="그림 45" descr="C:/Users/USER/AppData/Roaming/PolarisOffice/ETemp/20856_8458568/fImage2360613259358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008505" y="3166110"/>
              <a:ext cx="1019810" cy="580390"/>
            </a:xfrm>
            <a:prstGeom prst="rect"/>
            <a:noFill/>
          </p:spPr>
        </p:pic>
      </p:grpSp>
      <p:sp>
        <p:nvSpPr>
          <p:cNvPr id="19" name="텍스트 상자 47"/>
          <p:cNvSpPr txBox="1">
            <a:spLocks/>
          </p:cNvSpPr>
          <p:nvPr/>
        </p:nvSpPr>
        <p:spPr>
          <a:xfrm rot="0">
            <a:off x="9794240" y="1549400"/>
            <a:ext cx="133032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On / Off 제</a:t>
            </a:r>
            <a:r>
              <a:rPr lang="ko-KR" sz="1200">
                <a:latin typeface="맑은 고딕" charset="0"/>
                <a:ea typeface="맑은 고딕" charset="0"/>
              </a:rPr>
              <a:t>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48"/>
          <p:cNvSpPr txBox="1">
            <a:spLocks/>
          </p:cNvSpPr>
          <p:nvPr/>
        </p:nvSpPr>
        <p:spPr>
          <a:xfrm rot="0">
            <a:off x="9793605" y="2879090"/>
            <a:ext cx="2041525" cy="3702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On / Off 제</a:t>
            </a:r>
            <a:r>
              <a:rPr lang="ko-KR" sz="1200">
                <a:latin typeface="맑은 고딕" charset="0"/>
                <a:ea typeface="맑은 고딕" charset="0"/>
              </a:rPr>
              <a:t>어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속도 제어  (1단, 2단, 3단)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49"/>
          <p:cNvSpPr txBox="1">
            <a:spLocks/>
          </p:cNvSpPr>
          <p:nvPr/>
        </p:nvSpPr>
        <p:spPr>
          <a:xfrm rot="0">
            <a:off x="9793605" y="4784090"/>
            <a:ext cx="2041525" cy="3702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O</a:t>
            </a:r>
            <a:r>
              <a:rPr lang="ko-KR" sz="1200">
                <a:latin typeface="맑은 고딕" charset="0"/>
                <a:ea typeface="맑은 고딕" charset="0"/>
              </a:rPr>
              <a:t>pen</a:t>
            </a:r>
            <a:r>
              <a:rPr sz="1200">
                <a:latin typeface="맑은 고딕" charset="0"/>
                <a:ea typeface="맑은 고딕" charset="0"/>
              </a:rPr>
              <a:t> / </a:t>
            </a:r>
            <a:r>
              <a:rPr lang="ko-KR" sz="1200">
                <a:latin typeface="맑은 고딕" charset="0"/>
                <a:ea typeface="맑은 고딕" charset="0"/>
              </a:rPr>
              <a:t>Close</a:t>
            </a:r>
            <a:r>
              <a:rPr sz="1200">
                <a:latin typeface="맑은 고딕" charset="0"/>
                <a:ea typeface="맑은 고딕" charset="0"/>
              </a:rPr>
              <a:t> 제</a:t>
            </a:r>
            <a:r>
              <a:rPr lang="ko-KR" sz="1200">
                <a:latin typeface="맑은 고딕" charset="0"/>
                <a:ea typeface="맑은 고딕" charset="0"/>
              </a:rPr>
              <a:t>어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10% Open, 70% Open...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3" name="도형 56"/>
          <p:cNvSpPr>
            <a:spLocks/>
          </p:cNvSpPr>
          <p:nvPr/>
        </p:nvSpPr>
        <p:spPr>
          <a:xfrm rot="16200000">
            <a:off x="4116070" y="1383665"/>
            <a:ext cx="3091180" cy="3594735"/>
          </a:xfrm>
          <a:prstGeom prst="trapezoid">
            <a:avLst>
              <a:gd name="adj" fmla="val 12509"/>
            </a:avLst>
          </a:prstGeom>
          <a:solidFill>
            <a:schemeClr val="bg1"/>
          </a:solidFill>
          <a:ln w="158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63" descr="C:/Users/USER/AppData/Roaming/PolarisOffice/ETemp/20856_8458568/fImage3965173426962.jpe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7950" y="2112010"/>
            <a:ext cx="3495675" cy="2192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29</Paragraphs>
  <Words>124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허 종원</dc:creator>
  <cp:lastModifiedBy>박 진갑</cp:lastModifiedBy>
  <dc:title>AI기반 에너지 패턴분석 및 예측</dc:title>
  <cp:version>9.103.103.45589</cp:version>
  <dcterms:modified xsi:type="dcterms:W3CDTF">2022-01-17T16:21:34Z</dcterms:modified>
</cp:coreProperties>
</file>