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7"/>
  </p:notesMasterIdLst>
  <p:sldIdLst>
    <p:sldId id="476" r:id="rId2"/>
    <p:sldId id="479" r:id="rId3"/>
    <p:sldId id="477" r:id="rId4"/>
    <p:sldId id="481" r:id="rId5"/>
    <p:sldId id="464" r:id="rId6"/>
    <p:sldId id="465" r:id="rId7"/>
    <p:sldId id="469" r:id="rId8"/>
    <p:sldId id="466" r:id="rId9"/>
    <p:sldId id="470" r:id="rId10"/>
    <p:sldId id="468" r:id="rId11"/>
    <p:sldId id="472" r:id="rId12"/>
    <p:sldId id="474" r:id="rId13"/>
    <p:sldId id="467" r:id="rId14"/>
    <p:sldId id="473" r:id="rId15"/>
    <p:sldId id="459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2024. 8. 2.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2024. 8. 2.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2024. 8. 2.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2024. 8. 2.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2024. 8. 2.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2024. 8. 2.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 descr="http://www.ubisam.com/images/logo.png">
            <a:extLst>
              <a:ext uri="{FF2B5EF4-FFF2-40B4-BE49-F238E27FC236}">
                <a16:creationId xmlns:a16="http://schemas.microsoft.com/office/drawing/2014/main" id="{6AF0CBBC-6A5A-1EAB-7EDF-33AA612A85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1F630-87E7-FE3A-F60E-5FDE6645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Dispatcher</a:t>
            </a:r>
            <a:endParaRPr kumimoji="1" lang="ko-KR" altLang="en-US" dirty="0"/>
          </a:p>
        </p:txBody>
      </p:sp>
      <p:sp>
        <p:nvSpPr>
          <p:cNvPr id="3" name="호 2">
            <a:extLst>
              <a:ext uri="{FF2B5EF4-FFF2-40B4-BE49-F238E27FC236}">
                <a16:creationId xmlns:a16="http://schemas.microsoft.com/office/drawing/2014/main" id="{92AACD2B-B029-60BA-362D-819B97CAE3BC}"/>
              </a:ext>
            </a:extLst>
          </p:cNvPr>
          <p:cNvSpPr/>
          <p:nvPr/>
        </p:nvSpPr>
        <p:spPr>
          <a:xfrm flipH="1">
            <a:off x="3338607" y="2197040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24009E4-CA3A-E200-5502-BF4F5B9FAEBC}"/>
              </a:ext>
            </a:extLst>
          </p:cNvPr>
          <p:cNvSpPr/>
          <p:nvPr/>
        </p:nvSpPr>
        <p:spPr>
          <a:xfrm flipH="1">
            <a:off x="820698" y="110577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967386A-7515-4B5C-99B7-052351840087}"/>
              </a:ext>
            </a:extLst>
          </p:cNvPr>
          <p:cNvSpPr/>
          <p:nvPr/>
        </p:nvSpPr>
        <p:spPr>
          <a:xfrm flipH="1">
            <a:off x="820698" y="2290607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A8E469-761C-A0B4-0109-66A72013A705}"/>
              </a:ext>
            </a:extLst>
          </p:cNvPr>
          <p:cNvSpPr/>
          <p:nvPr/>
        </p:nvSpPr>
        <p:spPr>
          <a:xfrm flipH="1">
            <a:off x="820698" y="4660273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106D76-39DA-4467-F767-608B51B535D7}"/>
              </a:ext>
            </a:extLst>
          </p:cNvPr>
          <p:cNvSpPr/>
          <p:nvPr/>
        </p:nvSpPr>
        <p:spPr>
          <a:xfrm flipH="1">
            <a:off x="820698" y="3475440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5EB010A-6AA4-FAED-9006-F677F0AB069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952812" y="1671831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D08C32-E34B-461A-7B35-AA6CE01916A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52812" y="2856664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EC0C158-92F9-3D12-EC1D-97D8AF171B04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1952812" y="3816009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34AFC4-3CD1-6C4E-212F-6A105AC9FDB4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1952812" y="4691454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402B97-CBB1-86D0-6173-2A8A654A51FE}"/>
              </a:ext>
            </a:extLst>
          </p:cNvPr>
          <p:cNvSpPr txBox="1"/>
          <p:nvPr/>
        </p:nvSpPr>
        <p:spPr>
          <a:xfrm flipH="1">
            <a:off x="2230610" y="153331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3FCFF-9DB2-E899-EE6D-CC4FC2483562}"/>
              </a:ext>
            </a:extLst>
          </p:cNvPr>
          <p:cNvSpPr txBox="1"/>
          <p:nvPr/>
        </p:nvSpPr>
        <p:spPr>
          <a:xfrm flipH="1">
            <a:off x="2142832" y="256483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DCB30A-6750-588B-9348-D95745877D89}"/>
              </a:ext>
            </a:extLst>
          </p:cNvPr>
          <p:cNvSpPr txBox="1"/>
          <p:nvPr/>
        </p:nvSpPr>
        <p:spPr>
          <a:xfrm flipH="1">
            <a:off x="2077384" y="350583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C87C50-3D4C-61EB-E9AD-1A9993941D04}"/>
              </a:ext>
            </a:extLst>
          </p:cNvPr>
          <p:cNvSpPr txBox="1"/>
          <p:nvPr/>
        </p:nvSpPr>
        <p:spPr>
          <a:xfrm flipH="1">
            <a:off x="2011936" y="444684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F915A-F473-3806-86BF-BF98F516625B}"/>
              </a:ext>
            </a:extLst>
          </p:cNvPr>
          <p:cNvSpPr/>
          <p:nvPr/>
        </p:nvSpPr>
        <p:spPr>
          <a:xfrm>
            <a:off x="3845752" y="2871327"/>
            <a:ext cx="1303191" cy="12690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Subscriber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B6BB67-5D4F-7D8D-17C9-CDED24F91EFF}"/>
              </a:ext>
            </a:extLst>
          </p:cNvPr>
          <p:cNvSpPr/>
          <p:nvPr/>
        </p:nvSpPr>
        <p:spPr>
          <a:xfrm flipH="1">
            <a:off x="5848938" y="1105774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284987-D023-067B-4472-A8C2DD47B968}"/>
              </a:ext>
            </a:extLst>
          </p:cNvPr>
          <p:cNvSpPr/>
          <p:nvPr/>
        </p:nvSpPr>
        <p:spPr>
          <a:xfrm flipH="1">
            <a:off x="5848938" y="2421631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C18CF6-5BC4-4AB5-2F5F-633A9FF477FF}"/>
              </a:ext>
            </a:extLst>
          </p:cNvPr>
          <p:cNvSpPr/>
          <p:nvPr/>
        </p:nvSpPr>
        <p:spPr>
          <a:xfrm flipH="1">
            <a:off x="5848938" y="5053345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2F43F7-2B32-C169-75E0-165C6AE93CF5}"/>
              </a:ext>
            </a:extLst>
          </p:cNvPr>
          <p:cNvSpPr/>
          <p:nvPr/>
        </p:nvSpPr>
        <p:spPr>
          <a:xfrm flipH="1">
            <a:off x="5848938" y="3737488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39D44705-DD61-747C-9DE3-9E9D99B26055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 flipV="1">
            <a:off x="5148943" y="1475295"/>
            <a:ext cx="699995" cy="20305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8BEA4335-684B-57BF-2F02-1AF327759334}"/>
              </a:ext>
            </a:extLst>
          </p:cNvPr>
          <p:cNvCxnSpPr>
            <a:cxnSpLocks/>
            <a:stCxn id="17" idx="3"/>
            <a:endCxn id="19" idx="3"/>
          </p:cNvCxnSpPr>
          <p:nvPr/>
        </p:nvCxnSpPr>
        <p:spPr>
          <a:xfrm flipV="1">
            <a:off x="5148943" y="2791152"/>
            <a:ext cx="699995" cy="714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C27153B1-FB90-66E3-8F5B-5FAD271CC018}"/>
              </a:ext>
            </a:extLst>
          </p:cNvPr>
          <p:cNvCxnSpPr>
            <a:cxnSpLocks/>
            <a:stCxn id="17" idx="3"/>
            <a:endCxn id="21" idx="3"/>
          </p:cNvCxnSpPr>
          <p:nvPr/>
        </p:nvCxnSpPr>
        <p:spPr>
          <a:xfrm>
            <a:off x="5148943" y="3505838"/>
            <a:ext cx="699995" cy="6011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05F3639A-1E74-3E3A-5694-49ABAE3B6E37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>
            <a:off x="5148943" y="3505838"/>
            <a:ext cx="699995" cy="1917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6FD6D8-6386-F702-E1C4-BA5B4C65935F}"/>
              </a:ext>
            </a:extLst>
          </p:cNvPr>
          <p:cNvSpPr txBox="1"/>
          <p:nvPr/>
        </p:nvSpPr>
        <p:spPr>
          <a:xfrm>
            <a:off x="5063362" y="1290629"/>
            <a:ext cx="81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Async</a:t>
            </a:r>
            <a:endParaRPr kumimoji="1"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A98E85-926C-7DF0-1666-727AA76C8E8F}"/>
              </a:ext>
            </a:extLst>
          </p:cNvPr>
          <p:cNvSpPr txBox="1"/>
          <p:nvPr/>
        </p:nvSpPr>
        <p:spPr>
          <a:xfrm>
            <a:off x="5063362" y="2564832"/>
            <a:ext cx="81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Async</a:t>
            </a:r>
            <a:endParaRPr kumimoji="1"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D3C66D-EB86-2F50-0727-D1F19FACB288}"/>
              </a:ext>
            </a:extLst>
          </p:cNvPr>
          <p:cNvSpPr txBox="1"/>
          <p:nvPr/>
        </p:nvSpPr>
        <p:spPr>
          <a:xfrm>
            <a:off x="5124597" y="3917970"/>
            <a:ext cx="6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Sync</a:t>
            </a:r>
            <a:endParaRPr kumimoji="1"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5FAEAD-B477-B5D2-C8D4-BFE1BD156C46}"/>
              </a:ext>
            </a:extLst>
          </p:cNvPr>
          <p:cNvSpPr txBox="1"/>
          <p:nvPr/>
        </p:nvSpPr>
        <p:spPr>
          <a:xfrm>
            <a:off x="5124597" y="5227564"/>
            <a:ext cx="6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Sync</a:t>
            </a:r>
            <a:endParaRPr kumimoji="1"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AF2E7CE-15BC-038C-77B9-1EE98D9A45F5}"/>
              </a:ext>
            </a:extLst>
          </p:cNvPr>
          <p:cNvSpPr/>
          <p:nvPr/>
        </p:nvSpPr>
        <p:spPr>
          <a:xfrm>
            <a:off x="3834866" y="5575686"/>
            <a:ext cx="1303191" cy="88751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Publisher</a:t>
            </a:r>
            <a:endParaRPr kumimoji="1" lang="ko-KR" altLang="en-US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E0815F42-0B69-4B4E-C9C2-11AF025478C0}"/>
              </a:ext>
            </a:extLst>
          </p:cNvPr>
          <p:cNvCxnSpPr>
            <a:stCxn id="21" idx="2"/>
            <a:endCxn id="38" idx="0"/>
          </p:cNvCxnSpPr>
          <p:nvPr/>
        </p:nvCxnSpPr>
        <p:spPr>
          <a:xfrm rot="5400000">
            <a:off x="4901151" y="4061842"/>
            <a:ext cx="1099156" cy="1928533"/>
          </a:xfrm>
          <a:prstGeom prst="bentConnector3">
            <a:avLst>
              <a:gd name="adj1" fmla="val 31183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3B39F548-9B27-F6AB-CE98-ACF039230E44}"/>
              </a:ext>
            </a:extLst>
          </p:cNvPr>
          <p:cNvCxnSpPr>
            <a:cxnSpLocks/>
            <a:stCxn id="20" idx="2"/>
            <a:endCxn id="38" idx="3"/>
          </p:cNvCxnSpPr>
          <p:nvPr/>
        </p:nvCxnSpPr>
        <p:spPr>
          <a:xfrm rot="5400000">
            <a:off x="5662997" y="5267447"/>
            <a:ext cx="227058" cy="127693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DDF9CB7B-3FDF-19E3-5ADB-4E088DBA8041}"/>
              </a:ext>
            </a:extLst>
          </p:cNvPr>
          <p:cNvCxnSpPr>
            <a:cxnSpLocks/>
            <a:stCxn id="38" idx="1"/>
            <a:endCxn id="6" idx="6"/>
          </p:cNvCxnSpPr>
          <p:nvPr/>
        </p:nvCxnSpPr>
        <p:spPr>
          <a:xfrm rot="10800000">
            <a:off x="820698" y="5226331"/>
            <a:ext cx="3014168" cy="793115"/>
          </a:xfrm>
          <a:prstGeom prst="bentConnector3">
            <a:avLst>
              <a:gd name="adj1" fmla="val 107584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A59B31F1-5DF3-26CD-20C7-38B9B068CFCD}"/>
              </a:ext>
            </a:extLst>
          </p:cNvPr>
          <p:cNvCxnSpPr>
            <a:cxnSpLocks/>
            <a:stCxn id="38" idx="1"/>
            <a:endCxn id="7" idx="6"/>
          </p:cNvCxnSpPr>
          <p:nvPr/>
        </p:nvCxnSpPr>
        <p:spPr>
          <a:xfrm rot="10800000">
            <a:off x="820698" y="4041497"/>
            <a:ext cx="3014168" cy="1977948"/>
          </a:xfrm>
          <a:prstGeom prst="bentConnector3">
            <a:avLst>
              <a:gd name="adj1" fmla="val 107584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448A3D0-C74B-6C7A-26B7-30BE035E024C}"/>
              </a:ext>
            </a:extLst>
          </p:cNvPr>
          <p:cNvSpPr txBox="1"/>
          <p:nvPr/>
        </p:nvSpPr>
        <p:spPr>
          <a:xfrm>
            <a:off x="5614134" y="1841461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b="1" i="1" dirty="0">
                <a:solidFill>
                  <a:srgbClr val="FF0000"/>
                </a:solidFill>
              </a:rPr>
              <a:t>반출입기와 분석기도</a:t>
            </a:r>
            <a:br>
              <a:rPr kumimoji="1" lang="en-US" altLang="ko-KR" sz="1200" b="1" i="1" dirty="0">
                <a:solidFill>
                  <a:srgbClr val="FF0000"/>
                </a:solidFill>
              </a:rPr>
            </a:br>
            <a:r>
              <a:rPr kumimoji="1" lang="ko-KR" altLang="en-US" sz="1200" b="1" i="1" dirty="0">
                <a:solidFill>
                  <a:srgbClr val="FF0000"/>
                </a:solidFill>
              </a:rPr>
              <a:t>주기적으로 </a:t>
            </a:r>
            <a:r>
              <a:rPr kumimoji="1" lang="en-US" altLang="ko-KR" sz="1200" b="1" i="1" dirty="0">
                <a:solidFill>
                  <a:srgbClr val="FF0000"/>
                </a:solidFill>
              </a:rPr>
              <a:t>Sync</a:t>
            </a:r>
            <a:r>
              <a:rPr kumimoji="1" lang="ko-KR" altLang="en-US" sz="1200" b="1" i="1" dirty="0">
                <a:solidFill>
                  <a:srgbClr val="FF0000"/>
                </a:solidFill>
              </a:rPr>
              <a:t>로</a:t>
            </a:r>
            <a:endParaRPr kumimoji="1" lang="en-US" altLang="ko-KR" sz="1200" b="1" i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200" b="1" i="1" dirty="0">
                <a:solidFill>
                  <a:srgbClr val="FF0000"/>
                </a:solidFill>
              </a:rPr>
              <a:t>Status </a:t>
            </a:r>
            <a:r>
              <a:rPr kumimoji="1" lang="ko-KR" altLang="en-US" sz="1200" b="1" i="1" dirty="0">
                <a:solidFill>
                  <a:srgbClr val="FF0000"/>
                </a:solidFill>
              </a:rPr>
              <a:t>갱신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F33619B-5475-4B0D-4F81-3DEC14374E38}"/>
              </a:ext>
            </a:extLst>
          </p:cNvPr>
          <p:cNvSpPr/>
          <p:nvPr/>
        </p:nvSpPr>
        <p:spPr>
          <a:xfrm>
            <a:off x="7828616" y="1475295"/>
            <a:ext cx="1303191" cy="12690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b="1" dirty="0" err="1">
                <a:solidFill>
                  <a:srgbClr val="FFFF00"/>
                </a:solidFill>
              </a:rPr>
              <a:t>MoMa</a:t>
            </a:r>
            <a:br>
              <a:rPr kumimoji="1" lang="en-US" altLang="ko-KR" b="1" dirty="0">
                <a:solidFill>
                  <a:srgbClr val="FFFF00"/>
                </a:solidFill>
              </a:rPr>
            </a:br>
            <a:r>
              <a:rPr kumimoji="1" lang="en-US" altLang="ko-KR" b="1" dirty="0">
                <a:solidFill>
                  <a:srgbClr val="FFFF00"/>
                </a:solidFill>
              </a:rPr>
              <a:t>Scheduling</a:t>
            </a:r>
            <a:endParaRPr kumimoji="1" lang="ko-KR" altLang="en-US" b="1" dirty="0">
              <a:solidFill>
                <a:srgbClr val="FFFF0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140F31C-B094-A565-AA1B-38216CA2C79F}"/>
              </a:ext>
            </a:extLst>
          </p:cNvPr>
          <p:cNvCxnSpPr>
            <a:cxnSpLocks/>
            <a:stCxn id="54" idx="2"/>
            <a:endCxn id="16" idx="0"/>
          </p:cNvCxnSpPr>
          <p:nvPr/>
        </p:nvCxnSpPr>
        <p:spPr>
          <a:xfrm>
            <a:off x="8480212" y="2744317"/>
            <a:ext cx="0" cy="2029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001FE34-5375-7BEE-D854-E8977B2D419B}"/>
              </a:ext>
            </a:extLst>
          </p:cNvPr>
          <p:cNvSpPr txBox="1"/>
          <p:nvPr/>
        </p:nvSpPr>
        <p:spPr>
          <a:xfrm>
            <a:off x="7828616" y="2867261"/>
            <a:ext cx="141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Async/Sync</a:t>
            </a:r>
            <a:endParaRPr kumimoji="1" lang="ko-KR" altLang="en-US" b="1" dirty="0"/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C3F3473D-D49B-914B-9048-14B62CB86149}"/>
              </a:ext>
            </a:extLst>
          </p:cNvPr>
          <p:cNvCxnSpPr>
            <a:stCxn id="18" idx="1"/>
            <a:endCxn id="54" idx="1"/>
          </p:cNvCxnSpPr>
          <p:nvPr/>
        </p:nvCxnSpPr>
        <p:spPr>
          <a:xfrm>
            <a:off x="6981052" y="1475295"/>
            <a:ext cx="847564" cy="6345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C27E74AC-D121-7747-C8BE-44208E529B52}"/>
              </a:ext>
            </a:extLst>
          </p:cNvPr>
          <p:cNvCxnSpPr>
            <a:cxnSpLocks/>
            <a:stCxn id="19" idx="1"/>
            <a:endCxn id="54" idx="1"/>
          </p:cNvCxnSpPr>
          <p:nvPr/>
        </p:nvCxnSpPr>
        <p:spPr>
          <a:xfrm flipV="1">
            <a:off x="6981052" y="2109806"/>
            <a:ext cx="847564" cy="681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447527EC-7C9F-2DA8-3138-B71C4277FCD2}"/>
              </a:ext>
            </a:extLst>
          </p:cNvPr>
          <p:cNvCxnSpPr>
            <a:cxnSpLocks/>
            <a:stCxn id="21" idx="1"/>
            <a:endCxn id="54" idx="1"/>
          </p:cNvCxnSpPr>
          <p:nvPr/>
        </p:nvCxnSpPr>
        <p:spPr>
          <a:xfrm flipV="1">
            <a:off x="6981052" y="2109806"/>
            <a:ext cx="847564" cy="1997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69A312CB-D5E4-8289-0F73-631670812AD3}"/>
              </a:ext>
            </a:extLst>
          </p:cNvPr>
          <p:cNvCxnSpPr>
            <a:cxnSpLocks/>
            <a:stCxn id="20" idx="1"/>
            <a:endCxn id="54" idx="1"/>
          </p:cNvCxnSpPr>
          <p:nvPr/>
        </p:nvCxnSpPr>
        <p:spPr>
          <a:xfrm flipV="1">
            <a:off x="6981052" y="2109806"/>
            <a:ext cx="847564" cy="3313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DA4680-10E2-C66C-32B8-6B00585F1A3A}"/>
              </a:ext>
            </a:extLst>
          </p:cNvPr>
          <p:cNvSpPr txBox="1"/>
          <p:nvPr/>
        </p:nvSpPr>
        <p:spPr>
          <a:xfrm>
            <a:off x="7560665" y="3750027"/>
            <a:ext cx="183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u="sng" dirty="0">
                <a:solidFill>
                  <a:srgbClr val="FF0000"/>
                </a:solidFill>
              </a:rPr>
              <a:t>Events to </a:t>
            </a:r>
            <a:r>
              <a:rPr kumimoji="1" lang="en-US" altLang="ko-KR" b="1" i="1" u="sng" dirty="0" err="1">
                <a:solidFill>
                  <a:srgbClr val="FF0000"/>
                </a:solidFill>
              </a:rPr>
              <a:t>MoMa</a:t>
            </a:r>
            <a:br>
              <a:rPr kumimoji="1" lang="en-US" altLang="ko-KR" b="1" i="1" u="sng" dirty="0">
                <a:solidFill>
                  <a:srgbClr val="FF0000"/>
                </a:solidFill>
              </a:rPr>
            </a:br>
            <a:r>
              <a:rPr kumimoji="1" lang="en-US" altLang="ko-KR" b="1" i="1" u="sng" dirty="0">
                <a:solidFill>
                  <a:srgbClr val="FF0000"/>
                </a:solidFill>
              </a:rPr>
              <a:t>(9 Events)</a:t>
            </a:r>
            <a:endParaRPr kumimoji="1" lang="ko-KR" altLang="en-US" b="1" i="1" u="sng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9CF7FB3-3313-D920-83F4-7BB0B3338DE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98451" y="4773563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3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2986938"/>
            <a:ext cx="4924361" cy="13420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2000" dirty="0"/>
              <a:t>을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000" dirty="0"/>
              <a:t>에서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000" dirty="0"/>
              <a:t>로 이동</a:t>
            </a:r>
            <a:endParaRPr kumimoji="1" lang="en-US" altLang="ko-KR" sz="2000" b="1" i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1831F-8C8C-794C-2F4F-E53C35660128}"/>
              </a:ext>
            </a:extLst>
          </p:cNvPr>
          <p:cNvSpPr/>
          <p:nvPr/>
        </p:nvSpPr>
        <p:spPr>
          <a:xfrm>
            <a:off x="6564352" y="1099457"/>
            <a:ext cx="2634077" cy="24212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3BCBBA-E43A-A484-CC15-C92F730895C6}"/>
              </a:ext>
            </a:extLst>
          </p:cNvPr>
          <p:cNvSpPr/>
          <p:nvPr/>
        </p:nvSpPr>
        <p:spPr>
          <a:xfrm>
            <a:off x="7796920" y="4758244"/>
            <a:ext cx="1401509" cy="119083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E23771-F863-2D5D-5D4F-5A44CBB297E3}"/>
              </a:ext>
            </a:extLst>
          </p:cNvPr>
          <p:cNvSpPr/>
          <p:nvPr/>
        </p:nvSpPr>
        <p:spPr>
          <a:xfrm>
            <a:off x="6460860" y="4544815"/>
            <a:ext cx="1315812" cy="8926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CDCA1D-B3B0-74CD-494E-9AF25569039C}"/>
              </a:ext>
            </a:extLst>
          </p:cNvPr>
          <p:cNvSpPr/>
          <p:nvPr/>
        </p:nvSpPr>
        <p:spPr>
          <a:xfrm flipH="1">
            <a:off x="6433456" y="2271479"/>
            <a:ext cx="104832" cy="4189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D54492-F896-CFE0-FEEA-C16658077F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8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460645" cy="563231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4BFB0-7EAE-9364-7B44-DF7A21336633}"/>
              </a:ext>
            </a:extLst>
          </p:cNvPr>
          <p:cNvSpPr txBox="1"/>
          <p:nvPr/>
        </p:nvSpPr>
        <p:spPr>
          <a:xfrm>
            <a:off x="4920283" y="1023802"/>
            <a:ext cx="4596451" cy="34163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b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</a:b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b="1" i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F5AC3-19BF-5950-0817-6E8AE93102DA}"/>
              </a:ext>
            </a:extLst>
          </p:cNvPr>
          <p:cNvSpPr txBox="1"/>
          <p:nvPr/>
        </p:nvSpPr>
        <p:spPr>
          <a:xfrm>
            <a:off x="5296571" y="4482892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A2A3A2-A249-D3BF-60EE-AFBCE14C9035}"/>
              </a:ext>
            </a:extLst>
          </p:cNvPr>
          <p:cNvSpPr/>
          <p:nvPr/>
        </p:nvSpPr>
        <p:spPr>
          <a:xfrm>
            <a:off x="827314" y="1621969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DE1DD4-E174-8EE0-5EBE-F9207F333622}"/>
              </a:ext>
            </a:extLst>
          </p:cNvPr>
          <p:cNvSpPr/>
          <p:nvPr/>
        </p:nvSpPr>
        <p:spPr>
          <a:xfrm>
            <a:off x="5279571" y="1621971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D58813-A0EE-7CDE-8A33-4CB26AD9344C}"/>
              </a:ext>
            </a:extLst>
          </p:cNvPr>
          <p:cNvSpPr/>
          <p:nvPr/>
        </p:nvSpPr>
        <p:spPr>
          <a:xfrm>
            <a:off x="827314" y="3828883"/>
            <a:ext cx="4114800" cy="2827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4728EF-6A3C-0997-CD80-2EDAC7F695A7}"/>
              </a:ext>
            </a:extLst>
          </p:cNvPr>
          <p:cNvSpPr/>
          <p:nvPr/>
        </p:nvSpPr>
        <p:spPr>
          <a:xfrm>
            <a:off x="5279571" y="3828885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9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250202" cy="39703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반출입기</a:t>
            </a: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BBA7D9-A356-8CD7-C5B1-FFDB4E643D7F}"/>
              </a:ext>
            </a:extLst>
          </p:cNvPr>
          <p:cNvSpPr/>
          <p:nvPr/>
        </p:nvSpPr>
        <p:spPr>
          <a:xfrm>
            <a:off x="827314" y="1621969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29B5C3-7678-74B1-E97F-EA2968E9B8E5}"/>
              </a:ext>
            </a:extLst>
          </p:cNvPr>
          <p:cNvSpPr/>
          <p:nvPr/>
        </p:nvSpPr>
        <p:spPr>
          <a:xfrm>
            <a:off x="827314" y="3828883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2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6262"/>
            <a:ext cx="4363695" cy="883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276EDB-5A4B-12A1-DC12-3EF8C3EA7ABD}"/>
              </a:ext>
            </a:extLst>
          </p:cNvPr>
          <p:cNvSpPr/>
          <p:nvPr/>
        </p:nvSpPr>
        <p:spPr>
          <a:xfrm>
            <a:off x="7796921" y="1077686"/>
            <a:ext cx="1640993" cy="36805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F177F-5C3F-32CC-EA2E-7983CB934B88}"/>
              </a:ext>
            </a:extLst>
          </p:cNvPr>
          <p:cNvSpPr/>
          <p:nvPr/>
        </p:nvSpPr>
        <p:spPr>
          <a:xfrm>
            <a:off x="6535698" y="1533698"/>
            <a:ext cx="1261223" cy="29523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DDBA62-762C-47DE-FC18-12E57A3D8950}"/>
              </a:ext>
            </a:extLst>
          </p:cNvPr>
          <p:cNvSpPr/>
          <p:nvPr/>
        </p:nvSpPr>
        <p:spPr>
          <a:xfrm>
            <a:off x="6433457" y="2187594"/>
            <a:ext cx="102241" cy="46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49A8BC5-5C5F-37A9-5038-C4C34B4D3C1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34143"/>
            <a:ext cx="4363695" cy="32778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7645F-89DD-E6F4-14FD-3D8A37C2D58A}"/>
              </a:ext>
            </a:extLst>
          </p:cNvPr>
          <p:cNvSpPr txBox="1"/>
          <p:nvPr/>
        </p:nvSpPr>
        <p:spPr>
          <a:xfrm>
            <a:off x="4920283" y="1034142"/>
            <a:ext cx="4250202" cy="38318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endParaRPr kumimoji="1" lang="ko-KR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136E0D-D20F-DE5E-AE87-74CC15502C37}"/>
              </a:ext>
            </a:extLst>
          </p:cNvPr>
          <p:cNvSpPr/>
          <p:nvPr/>
        </p:nvSpPr>
        <p:spPr>
          <a:xfrm>
            <a:off x="827314" y="1763486"/>
            <a:ext cx="4114800" cy="936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AE6D62-2F56-DBC5-BF9E-1ECBE2BE318E}"/>
              </a:ext>
            </a:extLst>
          </p:cNvPr>
          <p:cNvSpPr/>
          <p:nvPr/>
        </p:nvSpPr>
        <p:spPr>
          <a:xfrm>
            <a:off x="5279571" y="1763488"/>
            <a:ext cx="4114800" cy="936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9E0DD1-A489-C4C8-847F-3F571011C83F}"/>
              </a:ext>
            </a:extLst>
          </p:cNvPr>
          <p:cNvSpPr/>
          <p:nvPr/>
        </p:nvSpPr>
        <p:spPr>
          <a:xfrm>
            <a:off x="827314" y="3124242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656667-4861-95FB-F01D-CE9BD6399D9E}"/>
              </a:ext>
            </a:extLst>
          </p:cNvPr>
          <p:cNvSpPr/>
          <p:nvPr/>
        </p:nvSpPr>
        <p:spPr>
          <a:xfrm>
            <a:off x="5279571" y="3124244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2237670" y="3105833"/>
            <a:ext cx="129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No Pack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7EE24-3FA2-FCF1-4EFB-E6FD82AFD4B4}"/>
              </a:ext>
            </a:extLst>
          </p:cNvPr>
          <p:cNvSpPr txBox="1"/>
          <p:nvPr/>
        </p:nvSpPr>
        <p:spPr>
          <a:xfrm>
            <a:off x="5258402" y="310583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F6435-7F84-FB70-F876-452AA16D580E}"/>
              </a:ext>
            </a:extLst>
          </p:cNvPr>
          <p:cNvSpPr txBox="1"/>
          <p:nvPr/>
        </p:nvSpPr>
        <p:spPr>
          <a:xfrm>
            <a:off x="8279134" y="3018747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&gt;1 Pack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39928-EE30-C980-CA63-5CAAEDA1C8E7}"/>
              </a:ext>
            </a:extLst>
          </p:cNvPr>
          <p:cNvSpPr txBox="1"/>
          <p:nvPr/>
        </p:nvSpPr>
        <p:spPr>
          <a:xfrm>
            <a:off x="1145600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4BBE5-2565-6DD2-675F-BD994DABD58E}"/>
              </a:ext>
            </a:extLst>
          </p:cNvPr>
          <p:cNvSpPr txBox="1"/>
          <p:nvPr/>
        </p:nvSpPr>
        <p:spPr>
          <a:xfrm>
            <a:off x="4166332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5FE1F-667B-63BF-74B5-80F9A94C4715}"/>
              </a:ext>
            </a:extLst>
          </p:cNvPr>
          <p:cNvSpPr txBox="1"/>
          <p:nvPr/>
        </p:nvSpPr>
        <p:spPr>
          <a:xfrm>
            <a:off x="7187064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38404-8E74-E154-7835-6BA98B3AA1A9}"/>
              </a:ext>
            </a:extLst>
          </p:cNvPr>
          <p:cNvSpPr txBox="1"/>
          <p:nvPr/>
        </p:nvSpPr>
        <p:spPr>
          <a:xfrm>
            <a:off x="719555" y="5775302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Recipe/</a:t>
            </a:r>
            <a:r>
              <a:rPr kumimoji="1" lang="ko-KR" altLang="en-US" dirty="0" err="1"/>
              <a:t>의뢰건</a:t>
            </a:r>
            <a:r>
              <a:rPr kumimoji="1" lang="ko-KR" altLang="en-US" dirty="0"/>
              <a:t> 관리 </a:t>
            </a:r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Recipe ID</a:t>
            </a:r>
            <a:endParaRPr kumimoji="1"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02EE9EC-DFF2-9509-698B-3F23221B7A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8404" y="2315616"/>
            <a:ext cx="1216923" cy="19497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92ED82-8482-C22F-3766-CA04433514C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1479" y="2315616"/>
            <a:ext cx="1216923" cy="19497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2B2857-50CC-BE5C-8E9A-3D8B563B27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9868" y="2315616"/>
            <a:ext cx="1216923" cy="19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3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66632-5392-09EA-C343-6E58BAAA21ED}"/>
              </a:ext>
            </a:extLst>
          </p:cNvPr>
          <p:cNvSpPr txBox="1"/>
          <p:nvPr/>
        </p:nvSpPr>
        <p:spPr>
          <a:xfrm>
            <a:off x="1223740" y="3136612"/>
            <a:ext cx="7044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b="1" dirty="0"/>
              <a:t>Action Commands from Dispatchers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7655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CB88B-BF36-6BBF-43F5-A269D8F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Pick &amp; Put Actions at Nodes (Except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DB87EF-AE23-9444-12F5-0D933896BBE5}"/>
              </a:ext>
            </a:extLst>
          </p:cNvPr>
          <p:cNvGraphicFramePr>
            <a:graphicFrameLocks noGrp="1"/>
          </p:cNvGraphicFramePr>
          <p:nvPr/>
        </p:nvGraphicFramePr>
        <p:xfrm>
          <a:off x="680720" y="1031723"/>
          <a:ext cx="85612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75">
                  <a:extLst>
                    <a:ext uri="{9D8B030D-6E8A-4147-A177-3AD203B41FA5}">
                      <a16:colId xmlns:a16="http://schemas.microsoft.com/office/drawing/2014/main" val="451453193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932878834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638112997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84790564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64677165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418968164"/>
                    </a:ext>
                  </a:extLst>
                </a:gridCol>
              </a:tblGrid>
              <a:tr h="27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Node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Actions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실병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분석완료병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재검대기병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11130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InOutBot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380704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68761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Stocker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▲(2)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▲(3)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42511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▲(5)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056703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Analyzer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419317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017207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Disposer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728412"/>
                  </a:ext>
                </a:extLst>
              </a:tr>
              <a:tr h="3791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▲(1)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  <a:br>
                        <a:rPr lang="en-US" altLang="ko-KR" sz="16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대기시간만료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8938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FEAFFC-7D74-39E4-A05E-99129ECDA6D4}"/>
              </a:ext>
            </a:extLst>
          </p:cNvPr>
          <p:cNvSpPr txBox="1"/>
          <p:nvPr/>
        </p:nvSpPr>
        <p:spPr>
          <a:xfrm>
            <a:off x="626363" y="4381206"/>
            <a:ext cx="782368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b="1" dirty="0">
                <a:solidFill>
                  <a:srgbClr val="FF0000"/>
                </a:solidFill>
              </a:rPr>
              <a:t>반출입기에 입고된 </a:t>
            </a:r>
            <a:r>
              <a:rPr kumimoji="1" lang="ko-KR" altLang="en-US" sz="1400" b="1" dirty="0" err="1">
                <a:solidFill>
                  <a:srgbClr val="FF0000"/>
                </a:solidFill>
              </a:rPr>
              <a:t>실병을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분석 안하고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폐기 </a:t>
            </a:r>
            <a:r>
              <a:rPr kumimoji="1" lang="en-US" altLang="ko-KR" sz="1400" b="1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kumimoji="1" lang="ko-KR" altLang="en-US" sz="1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간혹 발생됨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dirty="0"/>
              <a:t>분석기에서 분석이 완료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재검 없음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된 분석완료병을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대기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>
                <a:sym typeface="Wingdings" pitchFamily="2" charset="2"/>
              </a:rPr>
              <a:t>가 </a:t>
            </a:r>
            <a:r>
              <a:rPr kumimoji="1" lang="en-US" altLang="ko-KR" sz="1400" dirty="0">
                <a:sym typeface="Wingdings" pitchFamily="2" charset="2"/>
              </a:rPr>
              <a:t>Full</a:t>
            </a:r>
            <a:r>
              <a:rPr kumimoji="1" lang="ko-KR" altLang="en-US" sz="1400" dirty="0">
                <a:sym typeface="Wingdings" pitchFamily="2" charset="2"/>
              </a:rPr>
              <a:t>인 경우에 발생</a:t>
            </a:r>
            <a:r>
              <a:rPr kumimoji="1" lang="en-US" altLang="ko-KR" sz="1400" dirty="0">
                <a:sym typeface="Wingdings" pitchFamily="2" charset="2"/>
              </a:rPr>
              <a:t> </a:t>
            </a:r>
            <a:r>
              <a:rPr kumimoji="1" lang="ko-KR" altLang="en-US" sz="1400" dirty="0">
                <a:sym typeface="Wingdings" pitchFamily="2" charset="2"/>
              </a:rPr>
              <a:t>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Disposer</a:t>
            </a:r>
            <a:r>
              <a:rPr kumimoji="1" lang="ko-KR" altLang="en-US" sz="1400" dirty="0"/>
              <a:t>에서 세척 완료된 공병을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보관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dirty="0"/>
              <a:t>반출입기가 </a:t>
            </a:r>
            <a:r>
              <a:rPr kumimoji="1" lang="en-US" altLang="ko-KR" sz="1400" dirty="0"/>
              <a:t>Full</a:t>
            </a:r>
            <a:r>
              <a:rPr kumimoji="1" lang="ko-KR" altLang="en-US" sz="1400" dirty="0"/>
              <a:t>인 경우에 발생 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2</a:t>
            </a:r>
            <a:r>
              <a:rPr kumimoji="1" lang="ko-KR" altLang="en-US" sz="1400" dirty="0"/>
              <a:t>번과 같은 경우</a:t>
            </a:r>
            <a:endParaRPr kumimoji="1" lang="en-US" altLang="ko-KR" sz="1400" dirty="0"/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3</a:t>
            </a:r>
            <a:r>
              <a:rPr kumimoji="1" lang="ko-KR" altLang="en-US" sz="1400" dirty="0"/>
              <a:t>번과 같은 경우</a:t>
            </a:r>
          </a:p>
        </p:txBody>
      </p:sp>
    </p:spTree>
    <p:extLst>
      <p:ext uri="{BB962C8B-B14F-4D97-AF65-F5344CB8AC3E}">
        <p14:creationId xmlns:p14="http://schemas.microsoft.com/office/powerpoint/2010/main" val="39480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7268A-2B40-2698-4D17-203DFDBF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Status Definition of Each Nodes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B1C594-B48F-05BA-43C6-648EA23CC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25887"/>
              </p:ext>
            </p:extLst>
          </p:nvPr>
        </p:nvGraphicFramePr>
        <p:xfrm>
          <a:off x="119743" y="1227666"/>
          <a:ext cx="9525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42017636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20695422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827329857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905835586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387325403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93339124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31493919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491874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Subjcet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15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Pack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Filled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실병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Empty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Complete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분석완료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Waiting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재검대기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Disposed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폐기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Missing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/>
                          <a:ea typeface="맑은 고딕" panose="020B0503020000020004" pitchFamily="34" charset="-127"/>
                          <a:cs typeface="+mn-cs"/>
                        </a:rPr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06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/>
                          <a:ea typeface="맑은 고딕" panose="020B0503020000020004" pitchFamily="34" charset="-127"/>
                          <a:cs typeface="+mn-cs"/>
                        </a:rPr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84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/>
                          <a:ea typeface="맑은 고딕" panose="020B0503020000020004" pitchFamily="34" charset="-127"/>
                          <a:cs typeface="+mn-cs"/>
                        </a:rPr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35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14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MoMa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4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23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Priority of 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763526"/>
            <a:ext cx="4641014" cy="37888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27" name="오른쪽 대괄호[R] 26">
            <a:extLst>
              <a:ext uri="{FF2B5EF4-FFF2-40B4-BE49-F238E27FC236}">
                <a16:creationId xmlns:a16="http://schemas.microsoft.com/office/drawing/2014/main" id="{2810C2A5-6151-48DB-3326-6BE289812375}"/>
              </a:ext>
            </a:extLst>
          </p:cNvPr>
          <p:cNvSpPr/>
          <p:nvPr/>
        </p:nvSpPr>
        <p:spPr>
          <a:xfrm>
            <a:off x="4560982" y="4300845"/>
            <a:ext cx="293915" cy="12762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44AB88-E107-6045-8AB7-E23FE690ED7F}"/>
              </a:ext>
            </a:extLst>
          </p:cNvPr>
          <p:cNvSpPr txBox="1"/>
          <p:nvPr/>
        </p:nvSpPr>
        <p:spPr>
          <a:xfrm>
            <a:off x="4728141" y="4651564"/>
            <a:ext cx="90281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0000"/>
                </a:solidFill>
              </a:rPr>
              <a:t>우선순위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재검토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예정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2A1C2B-7049-EFF2-D079-EE48A010BB7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250202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4C9B4-DADA-81F5-E9D5-7822C120AFB3}"/>
              </a:ext>
            </a:extLst>
          </p:cNvPr>
          <p:cNvSpPr/>
          <p:nvPr/>
        </p:nvSpPr>
        <p:spPr>
          <a:xfrm>
            <a:off x="7456713" y="2335859"/>
            <a:ext cx="1807029" cy="36512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151AC6-9B4C-380F-E0C1-A9191B11135F}"/>
              </a:ext>
            </a:extLst>
          </p:cNvPr>
          <p:cNvSpPr/>
          <p:nvPr/>
        </p:nvSpPr>
        <p:spPr>
          <a:xfrm>
            <a:off x="6564352" y="2566673"/>
            <a:ext cx="892361" cy="31156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DEBB1B-B532-6B6B-95CF-CE45A98B4B7B}"/>
              </a:ext>
            </a:extLst>
          </p:cNvPr>
          <p:cNvSpPr/>
          <p:nvPr/>
        </p:nvSpPr>
        <p:spPr>
          <a:xfrm>
            <a:off x="6433458" y="4705525"/>
            <a:ext cx="110780" cy="225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1D8FBC-8E06-DC7E-74DE-FA14F8D26FC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3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021500"/>
            <a:ext cx="4460645" cy="507831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2E5B7-CDC4-86A6-AF5E-56BA7980AEC9}"/>
              </a:ext>
            </a:extLst>
          </p:cNvPr>
          <p:cNvSpPr txBox="1"/>
          <p:nvPr/>
        </p:nvSpPr>
        <p:spPr>
          <a:xfrm>
            <a:off x="4920283" y="102150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Stocker</a:t>
            </a:r>
            <a:r>
              <a:rPr kumimoji="1" lang="ko-KR" altLang="en-US" dirty="0"/>
              <a:t>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Stocker 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EB82C5-62D6-C42E-2D5E-33E68E5D95B7}"/>
              </a:ext>
            </a:extLst>
          </p:cNvPr>
          <p:cNvSpPr/>
          <p:nvPr/>
        </p:nvSpPr>
        <p:spPr>
          <a:xfrm>
            <a:off x="827314" y="1643743"/>
            <a:ext cx="4114800" cy="1687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DBE385-4144-3267-9BDF-4D45580F6066}"/>
              </a:ext>
            </a:extLst>
          </p:cNvPr>
          <p:cNvSpPr/>
          <p:nvPr/>
        </p:nvSpPr>
        <p:spPr>
          <a:xfrm>
            <a:off x="5279571" y="1643743"/>
            <a:ext cx="4114800" cy="1687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6898B9-D56E-F84E-8A9B-A8D3EF4F9D95}"/>
              </a:ext>
            </a:extLst>
          </p:cNvPr>
          <p:cNvSpPr/>
          <p:nvPr/>
        </p:nvSpPr>
        <p:spPr>
          <a:xfrm>
            <a:off x="827314" y="4353742"/>
            <a:ext cx="4114800" cy="1746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59F575-AF06-8E1E-4FFC-0396F3132361}"/>
              </a:ext>
            </a:extLst>
          </p:cNvPr>
          <p:cNvSpPr/>
          <p:nvPr/>
        </p:nvSpPr>
        <p:spPr>
          <a:xfrm>
            <a:off x="5287959" y="3820886"/>
            <a:ext cx="4114800" cy="2278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5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641014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C2532-FB38-2E78-9B74-F7E151D6F5EC}"/>
              </a:ext>
            </a:extLst>
          </p:cNvPr>
          <p:cNvSpPr/>
          <p:nvPr/>
        </p:nvSpPr>
        <p:spPr>
          <a:xfrm>
            <a:off x="7456713" y="3573411"/>
            <a:ext cx="1807029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7C56FA-1D47-6F12-9F5D-843A93EEAE79}"/>
              </a:ext>
            </a:extLst>
          </p:cNvPr>
          <p:cNvSpPr/>
          <p:nvPr/>
        </p:nvSpPr>
        <p:spPr>
          <a:xfrm>
            <a:off x="6564352" y="3520169"/>
            <a:ext cx="892361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C9FA45-0CF1-6F55-5439-F1665D4C8D17}"/>
              </a:ext>
            </a:extLst>
          </p:cNvPr>
          <p:cNvSpPr/>
          <p:nvPr/>
        </p:nvSpPr>
        <p:spPr>
          <a:xfrm flipH="1">
            <a:off x="6414165" y="4705525"/>
            <a:ext cx="150187" cy="5599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7F9A14-8D8D-D6BB-6AC9-88554CBEC566}"/>
              </a:ext>
            </a:extLst>
          </p:cNvPr>
          <p:cNvSpPr/>
          <p:nvPr/>
        </p:nvSpPr>
        <p:spPr>
          <a:xfrm>
            <a:off x="6414166" y="1012678"/>
            <a:ext cx="2761932" cy="13382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58752E-BEFB-EF4F-C259-AE2D0F0ABB01}"/>
              </a:ext>
            </a:extLst>
          </p:cNvPr>
          <p:cNvSpPr/>
          <p:nvPr/>
        </p:nvSpPr>
        <p:spPr>
          <a:xfrm>
            <a:off x="6457990" y="2335859"/>
            <a:ext cx="535455" cy="3287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2D0649-1E13-EF99-3DCB-4BEC3277B8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7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1363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E0188-BC91-E526-5C5B-5581B5634C78}"/>
              </a:ext>
            </a:extLst>
          </p:cNvPr>
          <p:cNvSpPr txBox="1"/>
          <p:nvPr/>
        </p:nvSpPr>
        <p:spPr>
          <a:xfrm>
            <a:off x="4920283" y="1034143"/>
            <a:ext cx="464101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완료된병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FBACD-1799-3BF5-4308-DEE0528D568A}"/>
              </a:ext>
            </a:extLst>
          </p:cNvPr>
          <p:cNvSpPr txBox="1"/>
          <p:nvPr/>
        </p:nvSpPr>
        <p:spPr>
          <a:xfrm>
            <a:off x="5307457" y="4494244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198EBA-DC99-F5EA-3D3C-6A27C615C891}"/>
              </a:ext>
            </a:extLst>
          </p:cNvPr>
          <p:cNvSpPr/>
          <p:nvPr/>
        </p:nvSpPr>
        <p:spPr>
          <a:xfrm>
            <a:off x="827314" y="1621969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0AFA56-7184-626E-8157-E6125C64019E}"/>
              </a:ext>
            </a:extLst>
          </p:cNvPr>
          <p:cNvSpPr/>
          <p:nvPr/>
        </p:nvSpPr>
        <p:spPr>
          <a:xfrm>
            <a:off x="5279571" y="1621971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AE1A70-CDD6-2602-CBB7-D5A4B8A8E837}"/>
              </a:ext>
            </a:extLst>
          </p:cNvPr>
          <p:cNvSpPr/>
          <p:nvPr/>
        </p:nvSpPr>
        <p:spPr>
          <a:xfrm>
            <a:off x="827314" y="3828883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3FAD26-9E42-AB84-34D0-9C9F74499308}"/>
              </a:ext>
            </a:extLst>
          </p:cNvPr>
          <p:cNvSpPr/>
          <p:nvPr/>
        </p:nvSpPr>
        <p:spPr>
          <a:xfrm>
            <a:off x="5279571" y="3828885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8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Pages>14</Pages>
  <Words>1038</Words>
  <Characters>0</Characters>
  <Application>Microsoft Macintosh PowerPoint</Application>
  <DocSecurity>0</DocSecurity>
  <PresentationFormat>A4 용지(210x297mm)</PresentationFormat>
  <Lines>0</Lines>
  <Paragraphs>344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Aptos</vt:lpstr>
      <vt:lpstr>Aptos Display</vt:lpstr>
      <vt:lpstr>Arial</vt:lpstr>
      <vt:lpstr>Wingdings</vt:lpstr>
      <vt:lpstr>Office 테마</vt:lpstr>
      <vt:lpstr>Dispatcher</vt:lpstr>
      <vt:lpstr>PowerPoint 프레젠테이션</vt:lpstr>
      <vt:lpstr>Pick &amp; Put Actions at Nodes (Except MoMa)</vt:lpstr>
      <vt:lpstr>Status Definition of Each Nodes</vt:lpstr>
      <vt:lpstr>Priority of Realtime Events to MoMa</vt:lpstr>
      <vt:lpstr>Actions from 반출입기 to MoMa</vt:lpstr>
      <vt:lpstr>Actions 반출입기 to MoMa</vt:lpstr>
      <vt:lpstr>Actions from 분석기 to MoMa</vt:lpstr>
      <vt:lpstr>Actions from 분석기 to MoMa</vt:lpstr>
      <vt:lpstr>Actions from Stocker to MoMa</vt:lpstr>
      <vt:lpstr>Actions from Stocker to MoMa</vt:lpstr>
      <vt:lpstr>Actions from Stocker to MoMa</vt:lpstr>
      <vt:lpstr>Actions from 폐기설비 to MoMa</vt:lpstr>
      <vt:lpstr>Actions from 폐기설비 to MoMa</vt:lpstr>
      <vt:lpstr>Pack Scenario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58</cp:revision>
  <dcterms:modified xsi:type="dcterms:W3CDTF">2024-08-02T06:05:09Z</dcterms:modified>
  <cp:version>10.105.227.52551</cp:version>
</cp:coreProperties>
</file>