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0"/>
  </p:notesMasterIdLst>
  <p:sldIdLst>
    <p:sldId id="448" r:id="rId2"/>
    <p:sldId id="449" r:id="rId3"/>
    <p:sldId id="455" r:id="rId4"/>
    <p:sldId id="450" r:id="rId5"/>
    <p:sldId id="456" r:id="rId6"/>
    <p:sldId id="451" r:id="rId7"/>
    <p:sldId id="452" r:id="rId8"/>
    <p:sldId id="453" r:id="rId9"/>
    <p:sldId id="457" r:id="rId10"/>
    <p:sldId id="454" r:id="rId11"/>
    <p:sldId id="458" r:id="rId12"/>
    <p:sldId id="463" r:id="rId13"/>
    <p:sldId id="464" r:id="rId14"/>
    <p:sldId id="465" r:id="rId15"/>
    <p:sldId id="459" r:id="rId16"/>
    <p:sldId id="460" r:id="rId17"/>
    <p:sldId id="461" r:id="rId18"/>
    <p:sldId id="46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179024"/>
            <a:ext cx="4641014" cy="29578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</p:spTree>
    <p:extLst>
      <p:ext uri="{BB962C8B-B14F-4D97-AF65-F5344CB8AC3E}">
        <p14:creationId xmlns:p14="http://schemas.microsoft.com/office/powerpoint/2010/main" val="169205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</p:spTree>
    <p:extLst>
      <p:ext uri="{BB962C8B-B14F-4D97-AF65-F5344CB8AC3E}">
        <p14:creationId xmlns:p14="http://schemas.microsoft.com/office/powerpoint/2010/main" val="413865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b="1" i="1" dirty="0">
                <a:solidFill>
                  <a:srgbClr val="FF0000"/>
                </a:solidFill>
              </a:rPr>
              <a:t>Plus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</a:p>
        </p:txBody>
      </p:sp>
    </p:spTree>
    <p:extLst>
      <p:ext uri="{BB962C8B-B14F-4D97-AF65-F5344CB8AC3E}">
        <p14:creationId xmlns:p14="http://schemas.microsoft.com/office/powerpoint/2010/main" val="163238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18DD89-384C-321F-54E2-10D088F4289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Pages>14</Pages>
  <Words>304</Words>
  <Characters>0</Characters>
  <Application>Microsoft Macintosh PowerPoint</Application>
  <DocSecurity>0</DocSecurity>
  <PresentationFormat>A4 용지(210x297mm)</PresentationFormat>
  <Lines>0</Lines>
  <Paragraphs>166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MoMa Scenario</vt:lpstr>
      <vt:lpstr>Realtime Events to MoMa</vt:lpstr>
      <vt:lpstr>Realtime Events from 반출입기 to MoMa</vt:lpstr>
      <vt:lpstr>Pack Scenario #1</vt:lpstr>
      <vt:lpstr>Pack Scenario #2</vt:lpstr>
      <vt:lpstr>Pack Scenario #3</vt:lpstr>
      <vt:lpstr>Pack Scenario #4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21</cp:revision>
  <dcterms:modified xsi:type="dcterms:W3CDTF">2024-07-25T00:18:59Z</dcterms:modified>
  <cp:version>10.105.227.52551</cp:version>
</cp:coreProperties>
</file>