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9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63" r:id="rId14"/>
    <p:sldId id="464" r:id="rId15"/>
    <p:sldId id="465" r:id="rId16"/>
    <p:sldId id="469" r:id="rId17"/>
    <p:sldId id="466" r:id="rId18"/>
    <p:sldId id="470" r:id="rId19"/>
    <p:sldId id="468" r:id="rId20"/>
    <p:sldId id="472" r:id="rId21"/>
    <p:sldId id="474" r:id="rId22"/>
    <p:sldId id="467" r:id="rId23"/>
    <p:sldId id="473" r:id="rId24"/>
    <p:sldId id="459" r:id="rId25"/>
    <p:sldId id="460" r:id="rId26"/>
    <p:sldId id="461" r:id="rId27"/>
    <p:sldId id="462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214353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빈병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폐기 완료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빈병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Pages>14</Pages>
  <Words>945</Words>
  <Characters>0</Characters>
  <Application>Microsoft Macintosh PowerPoint</Application>
  <DocSecurity>0</DocSecurity>
  <PresentationFormat>A4 용지(210x297mm)</PresentationFormat>
  <Lines>0</Lines>
  <Paragraphs>337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34</cp:revision>
  <dcterms:modified xsi:type="dcterms:W3CDTF">2024-07-25T02:02:35Z</dcterms:modified>
  <cp:version>10.105.227.52551</cp:version>
</cp:coreProperties>
</file>