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7"/>
  </p:notesMasterIdLst>
  <p:sldIdLst>
    <p:sldId id="476" r:id="rId2"/>
    <p:sldId id="479" r:id="rId3"/>
    <p:sldId id="477" r:id="rId4"/>
    <p:sldId id="481" r:id="rId5"/>
    <p:sldId id="464" r:id="rId6"/>
    <p:sldId id="465" r:id="rId7"/>
    <p:sldId id="469" r:id="rId8"/>
    <p:sldId id="466" r:id="rId9"/>
    <p:sldId id="470" r:id="rId10"/>
    <p:sldId id="468" r:id="rId11"/>
    <p:sldId id="472" r:id="rId12"/>
    <p:sldId id="474" r:id="rId13"/>
    <p:sldId id="467" r:id="rId14"/>
    <p:sldId id="473" r:id="rId15"/>
    <p:sldId id="459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2024. 8. 1.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1F630-87E7-FE3A-F60E-5FDE6645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</a:t>
            </a:r>
            <a:endParaRPr kumimoji="1" lang="ko-KR" altLang="en-US" dirty="0"/>
          </a:p>
        </p:txBody>
      </p:sp>
      <p:sp>
        <p:nvSpPr>
          <p:cNvPr id="3" name="호 2">
            <a:extLst>
              <a:ext uri="{FF2B5EF4-FFF2-40B4-BE49-F238E27FC236}">
                <a16:creationId xmlns:a16="http://schemas.microsoft.com/office/drawing/2014/main" id="{92AACD2B-B029-60BA-362D-819B97CAE3BC}"/>
              </a:ext>
            </a:extLst>
          </p:cNvPr>
          <p:cNvSpPr/>
          <p:nvPr/>
        </p:nvSpPr>
        <p:spPr>
          <a:xfrm flipH="1">
            <a:off x="3338607" y="2197040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4009E4-CA3A-E200-5502-BF4F5B9FAEBC}"/>
              </a:ext>
            </a:extLst>
          </p:cNvPr>
          <p:cNvSpPr/>
          <p:nvPr/>
        </p:nvSpPr>
        <p:spPr>
          <a:xfrm flipH="1">
            <a:off x="820698" y="110577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67386A-7515-4B5C-99B7-052351840087}"/>
              </a:ext>
            </a:extLst>
          </p:cNvPr>
          <p:cNvSpPr/>
          <p:nvPr/>
        </p:nvSpPr>
        <p:spPr>
          <a:xfrm flipH="1">
            <a:off x="820698" y="2290607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A8E469-761C-A0B4-0109-66A72013A705}"/>
              </a:ext>
            </a:extLst>
          </p:cNvPr>
          <p:cNvSpPr/>
          <p:nvPr/>
        </p:nvSpPr>
        <p:spPr>
          <a:xfrm flipH="1">
            <a:off x="820698" y="4660273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06D76-39DA-4467-F767-608B51B535D7}"/>
              </a:ext>
            </a:extLst>
          </p:cNvPr>
          <p:cNvSpPr/>
          <p:nvPr/>
        </p:nvSpPr>
        <p:spPr>
          <a:xfrm flipH="1">
            <a:off x="820698" y="3475440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EB010A-6AA4-FAED-9006-F677F0AB06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2812" y="1671831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08C32-E34B-461A-7B35-AA6CE01916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52812" y="2856664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C0C158-92F9-3D12-EC1D-97D8AF171B0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1952812" y="3816009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34AFC4-3CD1-6C4E-212F-6A105AC9FDB4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1952812" y="4691454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402B97-CBB1-86D0-6173-2A8A654A51FE}"/>
              </a:ext>
            </a:extLst>
          </p:cNvPr>
          <p:cNvSpPr txBox="1"/>
          <p:nvPr/>
        </p:nvSpPr>
        <p:spPr>
          <a:xfrm flipH="1">
            <a:off x="2230610" y="153331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FCFF-9DB2-E899-EE6D-CC4FC2483562}"/>
              </a:ext>
            </a:extLst>
          </p:cNvPr>
          <p:cNvSpPr txBox="1"/>
          <p:nvPr/>
        </p:nvSpPr>
        <p:spPr>
          <a:xfrm flipH="1">
            <a:off x="2142832" y="2564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CB30A-6750-588B-9348-D95745877D89}"/>
              </a:ext>
            </a:extLst>
          </p:cNvPr>
          <p:cNvSpPr txBox="1"/>
          <p:nvPr/>
        </p:nvSpPr>
        <p:spPr>
          <a:xfrm flipH="1">
            <a:off x="2077384" y="350583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87C50-3D4C-61EB-E9AD-1A9993941D04}"/>
              </a:ext>
            </a:extLst>
          </p:cNvPr>
          <p:cNvSpPr txBox="1"/>
          <p:nvPr/>
        </p:nvSpPr>
        <p:spPr>
          <a:xfrm flipH="1">
            <a:off x="2011936" y="44468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F915A-F473-3806-86BF-BF98F516625B}"/>
              </a:ext>
            </a:extLst>
          </p:cNvPr>
          <p:cNvSpPr/>
          <p:nvPr/>
        </p:nvSpPr>
        <p:spPr>
          <a:xfrm>
            <a:off x="3845752" y="2871327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Subscriber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B6BB67-5D4F-7D8D-17C9-CDED24F91EFF}"/>
              </a:ext>
            </a:extLst>
          </p:cNvPr>
          <p:cNvSpPr/>
          <p:nvPr/>
        </p:nvSpPr>
        <p:spPr>
          <a:xfrm flipH="1">
            <a:off x="5848938" y="1105774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84987-D023-067B-4472-A8C2DD47B968}"/>
              </a:ext>
            </a:extLst>
          </p:cNvPr>
          <p:cNvSpPr/>
          <p:nvPr/>
        </p:nvSpPr>
        <p:spPr>
          <a:xfrm flipH="1">
            <a:off x="5848938" y="2421631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C18CF6-5BC4-4AB5-2F5F-633A9FF477FF}"/>
              </a:ext>
            </a:extLst>
          </p:cNvPr>
          <p:cNvSpPr/>
          <p:nvPr/>
        </p:nvSpPr>
        <p:spPr>
          <a:xfrm flipH="1">
            <a:off x="5848938" y="5053345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2F43F7-2B32-C169-75E0-165C6AE93CF5}"/>
              </a:ext>
            </a:extLst>
          </p:cNvPr>
          <p:cNvSpPr/>
          <p:nvPr/>
        </p:nvSpPr>
        <p:spPr>
          <a:xfrm flipH="1">
            <a:off x="5848938" y="3737488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9D44705-DD61-747C-9DE3-9E9D99B2605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5148943" y="1475295"/>
            <a:ext cx="699995" cy="20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8BEA4335-684B-57BF-2F02-1AF327759334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 flipV="1">
            <a:off x="5148943" y="2791152"/>
            <a:ext cx="699995" cy="71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27153B1-FB90-66E3-8F5B-5FAD271CC018}"/>
              </a:ext>
            </a:extLst>
          </p:cNvPr>
          <p:cNvCxnSpPr>
            <a:cxnSpLocks/>
            <a:stCxn id="17" idx="3"/>
            <a:endCxn id="21" idx="3"/>
          </p:cNvCxnSpPr>
          <p:nvPr/>
        </p:nvCxnSpPr>
        <p:spPr>
          <a:xfrm>
            <a:off x="5148943" y="3505838"/>
            <a:ext cx="699995" cy="601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05F3639A-1E74-3E3A-5694-49ABAE3B6E37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>
            <a:off x="5148943" y="3505838"/>
            <a:ext cx="699995" cy="1917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6FD6D8-6386-F702-E1C4-BA5B4C65935F}"/>
              </a:ext>
            </a:extLst>
          </p:cNvPr>
          <p:cNvSpPr txBox="1"/>
          <p:nvPr/>
        </p:nvSpPr>
        <p:spPr>
          <a:xfrm>
            <a:off x="5063362" y="1290629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98E85-926C-7DF0-1666-727AA76C8E8F}"/>
              </a:ext>
            </a:extLst>
          </p:cNvPr>
          <p:cNvSpPr txBox="1"/>
          <p:nvPr/>
        </p:nvSpPr>
        <p:spPr>
          <a:xfrm>
            <a:off x="5063362" y="2564832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3C66D-EB86-2F50-0727-D1F19FACB288}"/>
              </a:ext>
            </a:extLst>
          </p:cNvPr>
          <p:cNvSpPr txBox="1"/>
          <p:nvPr/>
        </p:nvSpPr>
        <p:spPr>
          <a:xfrm>
            <a:off x="5124597" y="391797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5FAEAD-B477-B5D2-C8D4-BFE1BD156C46}"/>
              </a:ext>
            </a:extLst>
          </p:cNvPr>
          <p:cNvSpPr txBox="1"/>
          <p:nvPr/>
        </p:nvSpPr>
        <p:spPr>
          <a:xfrm>
            <a:off x="5124597" y="5227564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F2E7CE-15BC-038C-77B9-1EE98D9A45F5}"/>
              </a:ext>
            </a:extLst>
          </p:cNvPr>
          <p:cNvSpPr/>
          <p:nvPr/>
        </p:nvSpPr>
        <p:spPr>
          <a:xfrm>
            <a:off x="3834866" y="5575686"/>
            <a:ext cx="1303191" cy="8875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Publisher</a:t>
            </a:r>
            <a:endParaRPr kumimoji="1" lang="ko-KR" altLang="en-US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E0815F42-0B69-4B4E-C9C2-11AF025478C0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 rot="5400000">
            <a:off x="4901151" y="4061842"/>
            <a:ext cx="1099156" cy="1928533"/>
          </a:xfrm>
          <a:prstGeom prst="bentConnector3">
            <a:avLst>
              <a:gd name="adj1" fmla="val 311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3B39F548-9B27-F6AB-CE98-ACF039230E44}"/>
              </a:ext>
            </a:extLst>
          </p:cNvPr>
          <p:cNvCxnSpPr>
            <a:cxnSpLocks/>
            <a:stCxn id="20" idx="2"/>
            <a:endCxn id="38" idx="3"/>
          </p:cNvCxnSpPr>
          <p:nvPr/>
        </p:nvCxnSpPr>
        <p:spPr>
          <a:xfrm rot="5400000">
            <a:off x="5662997" y="5267447"/>
            <a:ext cx="227058" cy="12769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DDF9CB7B-3FDF-19E3-5ADB-4E088DBA8041}"/>
              </a:ext>
            </a:extLst>
          </p:cNvPr>
          <p:cNvCxnSpPr>
            <a:cxnSpLocks/>
            <a:stCxn id="38" idx="1"/>
            <a:endCxn id="6" idx="6"/>
          </p:cNvCxnSpPr>
          <p:nvPr/>
        </p:nvCxnSpPr>
        <p:spPr>
          <a:xfrm rot="10800000">
            <a:off x="820698" y="5226331"/>
            <a:ext cx="3014168" cy="793115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A59B31F1-5DF3-26CD-20C7-38B9B068CFCD}"/>
              </a:ext>
            </a:extLst>
          </p:cNvPr>
          <p:cNvCxnSpPr>
            <a:cxnSpLocks/>
            <a:stCxn id="38" idx="1"/>
            <a:endCxn id="7" idx="6"/>
          </p:cNvCxnSpPr>
          <p:nvPr/>
        </p:nvCxnSpPr>
        <p:spPr>
          <a:xfrm rot="10800000">
            <a:off x="820698" y="4041497"/>
            <a:ext cx="3014168" cy="1977948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8A3D0-C74B-6C7A-26B7-30BE035E024C}"/>
              </a:ext>
            </a:extLst>
          </p:cNvPr>
          <p:cNvSpPr txBox="1"/>
          <p:nvPr/>
        </p:nvSpPr>
        <p:spPr>
          <a:xfrm>
            <a:off x="5614134" y="184146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i="1" dirty="0">
                <a:solidFill>
                  <a:srgbClr val="FF0000"/>
                </a:solidFill>
              </a:rPr>
              <a:t>반출입기와 분석기도</a:t>
            </a:r>
            <a:br>
              <a:rPr kumimoji="1" lang="en-US" altLang="ko-KR" sz="1200" b="1" i="1" dirty="0">
                <a:solidFill>
                  <a:srgbClr val="FF0000"/>
                </a:solidFill>
              </a:rPr>
            </a:br>
            <a:r>
              <a:rPr kumimoji="1" lang="ko-KR" altLang="en-US" sz="1200" b="1" i="1" dirty="0">
                <a:solidFill>
                  <a:srgbClr val="FF0000"/>
                </a:solidFill>
              </a:rPr>
              <a:t>주기적으로 </a:t>
            </a:r>
            <a:r>
              <a:rPr kumimoji="1" lang="en-US" altLang="ko-KR" sz="1200" b="1" i="1" dirty="0">
                <a:solidFill>
                  <a:srgbClr val="FF0000"/>
                </a:solidFill>
              </a:rPr>
              <a:t>Sync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로</a:t>
            </a:r>
            <a:endParaRPr kumimoji="1" lang="en-US" altLang="ko-KR" sz="1200" b="1" i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i="1" dirty="0">
                <a:solidFill>
                  <a:srgbClr val="FF0000"/>
                </a:solidFill>
              </a:rPr>
              <a:t>Status 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갱신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33619B-5475-4B0D-4F81-3DEC14374E38}"/>
              </a:ext>
            </a:extLst>
          </p:cNvPr>
          <p:cNvSpPr/>
          <p:nvPr/>
        </p:nvSpPr>
        <p:spPr>
          <a:xfrm>
            <a:off x="7828616" y="1475295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b="1" dirty="0" err="1">
                <a:solidFill>
                  <a:srgbClr val="FFFF00"/>
                </a:solidFill>
              </a:rPr>
              <a:t>MoMa</a:t>
            </a:r>
            <a:br>
              <a:rPr kumimoji="1" lang="en-US" altLang="ko-KR" b="1" dirty="0">
                <a:solidFill>
                  <a:srgbClr val="FFFF00"/>
                </a:solidFill>
              </a:rPr>
            </a:br>
            <a:r>
              <a:rPr kumimoji="1" lang="en-US" altLang="ko-KR" b="1" dirty="0">
                <a:solidFill>
                  <a:srgbClr val="FFFF00"/>
                </a:solidFill>
              </a:rPr>
              <a:t>Scheduling</a:t>
            </a:r>
            <a:endParaRPr kumimoji="1"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9BDBDE8-8F0B-3B62-A5F2-2C99EBF72011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7968450" y="4755738"/>
            <a:ext cx="1023522" cy="1639896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140F31C-B094-A565-AA1B-38216CA2C79F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flipH="1">
            <a:off x="8480211" y="2744317"/>
            <a:ext cx="1" cy="2011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01FE34-5375-7BEE-D854-E8977B2D419B}"/>
              </a:ext>
            </a:extLst>
          </p:cNvPr>
          <p:cNvSpPr txBox="1"/>
          <p:nvPr/>
        </p:nvSpPr>
        <p:spPr>
          <a:xfrm>
            <a:off x="7828616" y="2867261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Async/Sync</a:t>
            </a:r>
            <a:endParaRPr kumimoji="1" lang="ko-KR" altLang="en-US" b="1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C3F3473D-D49B-914B-9048-14B62CB86149}"/>
              </a:ext>
            </a:extLst>
          </p:cNvPr>
          <p:cNvCxnSpPr>
            <a:stCxn id="18" idx="1"/>
            <a:endCxn id="54" idx="1"/>
          </p:cNvCxnSpPr>
          <p:nvPr/>
        </p:nvCxnSpPr>
        <p:spPr>
          <a:xfrm>
            <a:off x="6981052" y="1475295"/>
            <a:ext cx="847564" cy="634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C27E74AC-D121-7747-C8BE-44208E529B52}"/>
              </a:ext>
            </a:extLst>
          </p:cNvPr>
          <p:cNvCxnSpPr>
            <a:cxnSpLocks/>
            <a:stCxn id="19" idx="1"/>
            <a:endCxn id="54" idx="1"/>
          </p:cNvCxnSpPr>
          <p:nvPr/>
        </p:nvCxnSpPr>
        <p:spPr>
          <a:xfrm flipV="1">
            <a:off x="6981052" y="2109806"/>
            <a:ext cx="847564" cy="681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447527EC-7C9F-2DA8-3138-B71C4277FCD2}"/>
              </a:ext>
            </a:extLst>
          </p:cNvPr>
          <p:cNvCxnSpPr>
            <a:cxnSpLocks/>
            <a:stCxn id="21" idx="1"/>
            <a:endCxn id="54" idx="1"/>
          </p:cNvCxnSpPr>
          <p:nvPr/>
        </p:nvCxnSpPr>
        <p:spPr>
          <a:xfrm flipV="1">
            <a:off x="6981052" y="2109806"/>
            <a:ext cx="847564" cy="199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69A312CB-D5E4-8289-0F73-631670812AD3}"/>
              </a:ext>
            </a:extLst>
          </p:cNvPr>
          <p:cNvCxnSpPr>
            <a:cxnSpLocks/>
            <a:stCxn id="20" idx="1"/>
            <a:endCxn id="54" idx="1"/>
          </p:cNvCxnSpPr>
          <p:nvPr/>
        </p:nvCxnSpPr>
        <p:spPr>
          <a:xfrm flipV="1">
            <a:off x="6981052" y="2109806"/>
            <a:ext cx="847564" cy="3313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DA4680-10E2-C66C-32B8-6B00585F1A3A}"/>
              </a:ext>
            </a:extLst>
          </p:cNvPr>
          <p:cNvSpPr txBox="1"/>
          <p:nvPr/>
        </p:nvSpPr>
        <p:spPr>
          <a:xfrm>
            <a:off x="7560665" y="3750027"/>
            <a:ext cx="183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u="sng" dirty="0">
                <a:solidFill>
                  <a:srgbClr val="FF0000"/>
                </a:solidFill>
              </a:rPr>
              <a:t>Events to </a:t>
            </a:r>
            <a:r>
              <a:rPr kumimoji="1" lang="en-US" altLang="ko-KR" b="1" i="1" u="sng" dirty="0" err="1">
                <a:solidFill>
                  <a:srgbClr val="FF0000"/>
                </a:solidFill>
              </a:rPr>
              <a:t>MoMa</a:t>
            </a:r>
            <a:br>
              <a:rPr kumimoji="1" lang="en-US" altLang="ko-KR" b="1" i="1" u="sng" dirty="0">
                <a:solidFill>
                  <a:srgbClr val="FF0000"/>
                </a:solidFill>
              </a:rPr>
            </a:br>
            <a:r>
              <a:rPr kumimoji="1" lang="en-US" altLang="ko-KR" b="1" i="1" u="sng" dirty="0">
                <a:solidFill>
                  <a:srgbClr val="FF0000"/>
                </a:solidFill>
              </a:rPr>
              <a:t>(9 Events)</a:t>
            </a:r>
            <a:endParaRPr kumimoji="1" lang="ko-KR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3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657148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C155B1-D227-38F7-6E4A-15B7967BD8EF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3677880" y="2281089"/>
            <a:ext cx="1432910" cy="2295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B636B-BA92-D7BA-F0A0-E6F164BAA015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6698612" y="2194003"/>
            <a:ext cx="1432910" cy="229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66632-5392-09EA-C343-6E58BAAA21ED}"/>
              </a:ext>
            </a:extLst>
          </p:cNvPr>
          <p:cNvSpPr txBox="1"/>
          <p:nvPr/>
        </p:nvSpPr>
        <p:spPr>
          <a:xfrm>
            <a:off x="1223740" y="3136612"/>
            <a:ext cx="704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/>
              <a:t>Action Commands from Dispatchers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655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25887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EB82C5-62D6-C42E-2D5E-33E68E5D95B7}"/>
              </a:ext>
            </a:extLst>
          </p:cNvPr>
          <p:cNvSpPr/>
          <p:nvPr/>
        </p:nvSpPr>
        <p:spPr>
          <a:xfrm>
            <a:off x="827314" y="1349829"/>
            <a:ext cx="41148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Pick Type at </a:t>
            </a:r>
            <a:r>
              <a:rPr kumimoji="1" lang="en-US" altLang="ko-KR" dirty="0" err="1">
                <a:solidFill>
                  <a:srgbClr val="FF0000"/>
                </a:solidFill>
              </a:rPr>
              <a:t>IOBot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BE385-4144-3267-9BDF-4D45580F6066}"/>
              </a:ext>
            </a:extLst>
          </p:cNvPr>
          <p:cNvSpPr/>
          <p:nvPr/>
        </p:nvSpPr>
        <p:spPr>
          <a:xfrm>
            <a:off x="5279571" y="1349829"/>
            <a:ext cx="41148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Pick Type at </a:t>
            </a:r>
            <a:r>
              <a:rPr kumimoji="1" lang="en-US" altLang="ko-KR" dirty="0" err="1">
                <a:solidFill>
                  <a:srgbClr val="FF0000"/>
                </a:solidFill>
              </a:rPr>
              <a:t>IOBot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898B9-D56E-F84E-8A9B-A8D3EF4F9D95}"/>
              </a:ext>
            </a:extLst>
          </p:cNvPr>
          <p:cNvSpPr/>
          <p:nvPr/>
        </p:nvSpPr>
        <p:spPr>
          <a:xfrm>
            <a:off x="827314" y="3428999"/>
            <a:ext cx="4114800" cy="2670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 Type at Analyzer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59F575-AF06-8E1E-4FFC-0396F3132361}"/>
              </a:ext>
            </a:extLst>
          </p:cNvPr>
          <p:cNvSpPr/>
          <p:nvPr/>
        </p:nvSpPr>
        <p:spPr>
          <a:xfrm>
            <a:off x="5287959" y="3428998"/>
            <a:ext cx="4114800" cy="2670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 Type at Stocker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198EBA-DC99-F5EA-3D3C-6A27C615C891}"/>
              </a:ext>
            </a:extLst>
          </p:cNvPr>
          <p:cNvSpPr/>
          <p:nvPr/>
        </p:nvSpPr>
        <p:spPr>
          <a:xfrm>
            <a:off x="827314" y="1349829"/>
            <a:ext cx="41148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Pick Type at Analyzer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AFA56-7184-626E-8157-E6125C64019E}"/>
              </a:ext>
            </a:extLst>
          </p:cNvPr>
          <p:cNvSpPr/>
          <p:nvPr/>
        </p:nvSpPr>
        <p:spPr>
          <a:xfrm>
            <a:off x="5279571" y="1349829"/>
            <a:ext cx="41148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Pick Type at </a:t>
            </a:r>
            <a:r>
              <a:rPr kumimoji="1" lang="en-US" altLang="ko-KR" dirty="0" err="1">
                <a:solidFill>
                  <a:srgbClr val="FF0000"/>
                </a:solidFill>
              </a:rPr>
              <a:t>IOBot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Pages>14</Pages>
  <Words>1044</Words>
  <Characters>0</Characters>
  <Application>Microsoft Macintosh PowerPoint</Application>
  <DocSecurity>0</DocSecurity>
  <PresentationFormat>A4 용지(210x297mm)</PresentationFormat>
  <Lines>0</Lines>
  <Paragraphs>332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Aptos</vt:lpstr>
      <vt:lpstr>Aptos Display</vt:lpstr>
      <vt:lpstr>Arial</vt:lpstr>
      <vt:lpstr>Wingdings</vt:lpstr>
      <vt:lpstr>Office 테마</vt:lpstr>
      <vt:lpstr>Dispatcher</vt:lpstr>
      <vt:lpstr>PowerPoint 프레젠테이션</vt:lpstr>
      <vt:lpstr>Pick &amp; Put Actions at Nodes (Except MoMa)</vt:lpstr>
      <vt:lpstr>Status Definition of Each Nodes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57</cp:revision>
  <dcterms:modified xsi:type="dcterms:W3CDTF">2024-08-01T03:24:28Z</dcterms:modified>
  <cp:version>10.105.227.52551</cp:version>
</cp:coreProperties>
</file>