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6"/>
  </p:notesMasterIdLst>
  <p:sldIdLst>
    <p:sldId id="448" r:id="rId2"/>
    <p:sldId id="471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7" r:id="rId11"/>
    <p:sldId id="454" r:id="rId12"/>
    <p:sldId id="458" r:id="rId13"/>
    <p:sldId id="463" r:id="rId14"/>
    <p:sldId id="464" r:id="rId15"/>
    <p:sldId id="465" r:id="rId16"/>
    <p:sldId id="469" r:id="rId17"/>
    <p:sldId id="466" r:id="rId18"/>
    <p:sldId id="470" r:id="rId19"/>
    <p:sldId id="468" r:id="rId20"/>
    <p:sldId id="467" r:id="rId21"/>
    <p:sldId id="459" r:id="rId22"/>
    <p:sldId id="460" r:id="rId23"/>
    <p:sldId id="461" r:id="rId24"/>
    <p:sldId id="462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749471"/>
            <a:ext cx="4250202" cy="58169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spcBef>
                <a:spcPts val="3600"/>
              </a:spcBef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br>
              <a:rPr kumimoji="1" lang="en-US" altLang="ko-KR" dirty="0"/>
            </a:b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2.Pick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br>
              <a:rPr kumimoji="1" lang="en-US" altLang="ko-KR" dirty="0"/>
            </a:br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6.</a:t>
            </a:r>
            <a:r>
              <a:rPr kumimoji="1" lang="ko-KR" altLang="en-US" dirty="0"/>
              <a:t> </a:t>
            </a: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  <a:br>
              <a:rPr kumimoji="1" lang="en-US" altLang="ko-KR" dirty="0"/>
            </a:br>
            <a:r>
              <a:rPr kumimoji="1" lang="en-US" altLang="ko-KR" dirty="0"/>
              <a:t>7. 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6.</a:t>
            </a:r>
            <a:r>
              <a:rPr kumimoji="1" lang="ko-KR" altLang="en-US" dirty="0"/>
              <a:t> </a:t>
            </a: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7.</a:t>
            </a:r>
            <a:r>
              <a:rPr kumimoji="1" lang="ko-KR" altLang="en-US" dirty="0"/>
              <a:t> </a:t>
            </a: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342900" indent="-342900">
              <a:spcBef>
                <a:spcPts val="3600"/>
              </a:spcBef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br>
              <a:rPr kumimoji="1" lang="en-US" altLang="ko-KR" dirty="0"/>
            </a:b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  <a:br>
              <a:rPr kumimoji="1" lang="en-US" altLang="ko-KR" dirty="0"/>
            </a:br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  <a:br>
              <a:rPr kumimoji="1" lang="en-US" altLang="ko-KR" dirty="0"/>
            </a:br>
            <a:r>
              <a:rPr kumimoji="1" lang="en-US" altLang="ko-KR" dirty="0"/>
              <a:t>6. 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  <a:br>
              <a:rPr kumimoji="1" lang="en-US" altLang="ko-KR" dirty="0"/>
            </a:br>
            <a:r>
              <a:rPr kumimoji="1" lang="en-US" altLang="ko-KR" dirty="0"/>
              <a:t>7.</a:t>
            </a:r>
            <a:r>
              <a:rPr kumimoji="1" lang="ko-KR" altLang="en-US" dirty="0"/>
              <a:t> </a:t>
            </a: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  <a:br>
              <a:rPr kumimoji="1" lang="en-US" altLang="ko-KR" dirty="0"/>
            </a:br>
            <a:r>
              <a:rPr kumimoji="1" lang="en-US" altLang="ko-KR" dirty="0"/>
              <a:t>8. Close Stocker Door</a:t>
            </a: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749472"/>
            <a:ext cx="4641014" cy="58169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spcBef>
                <a:spcPts val="3600"/>
              </a:spcBef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br>
              <a:rPr kumimoji="1" lang="en-US" altLang="ko-KR" dirty="0"/>
            </a:br>
            <a:r>
              <a:rPr kumimoji="1" lang="en-US" altLang="ko-KR" dirty="0"/>
              <a:t>1. 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5. Close Door at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6.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  <a:br>
              <a:rPr kumimoji="1" lang="en-US" altLang="ko-KR" dirty="0"/>
            </a:br>
            <a:r>
              <a:rPr kumimoji="1" lang="en-US" altLang="ko-KR" dirty="0"/>
              <a:t>7. Get Map from Stocker</a:t>
            </a:r>
            <a:br>
              <a:rPr kumimoji="1" lang="en-US" altLang="ko-KR" dirty="0"/>
            </a:br>
            <a:r>
              <a:rPr kumimoji="1" lang="en-US" altLang="ko-KR" dirty="0"/>
              <a:t>8. Open Door at Stocker</a:t>
            </a:r>
            <a:br>
              <a:rPr kumimoji="1" lang="en-US" altLang="ko-KR" dirty="0"/>
            </a:br>
            <a:r>
              <a:rPr kumimoji="1" lang="en-US" altLang="ko-KR" dirty="0"/>
              <a:t>9. 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  <a:br>
              <a:rPr kumimoji="1" lang="en-US" altLang="ko-KR" dirty="0"/>
            </a:br>
            <a:r>
              <a:rPr kumimoji="1" lang="en-US" altLang="ko-KR" dirty="0"/>
              <a:t>10. Close Door at Stocker</a:t>
            </a:r>
          </a:p>
          <a:p>
            <a:pPr marL="342900" indent="-342900">
              <a:spcBef>
                <a:spcPts val="3600"/>
              </a:spcBef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br>
              <a:rPr kumimoji="1" lang="en-US" altLang="ko-KR" dirty="0"/>
            </a:br>
            <a:r>
              <a:rPr kumimoji="1" lang="en-US" altLang="ko-KR" dirty="0"/>
              <a:t>1. 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4. 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6.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br>
              <a:rPr kumimoji="1" lang="en-US" altLang="ko-KR" dirty="0"/>
            </a:br>
            <a:r>
              <a:rPr kumimoji="1" lang="en-US" altLang="ko-KR" dirty="0"/>
              <a:t>7.</a:t>
            </a:r>
            <a:r>
              <a:rPr kumimoji="1" lang="ko-KR" altLang="en-US" dirty="0"/>
              <a:t> </a:t>
            </a: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C0B7-99D1-1A5B-0119-D0E322F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50B36-3148-01D3-D1DD-60714049B746}"/>
              </a:ext>
            </a:extLst>
          </p:cNvPr>
          <p:cNvSpPr txBox="1"/>
          <p:nvPr/>
        </p:nvSpPr>
        <p:spPr>
          <a:xfrm>
            <a:off x="1877948" y="1698171"/>
            <a:ext cx="2143536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실병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완료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재검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빈병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폐기 완료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627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69205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4138651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b="1" i="1" dirty="0">
                <a:solidFill>
                  <a:srgbClr val="FF0000"/>
                </a:solidFill>
              </a:rPr>
              <a:t>Plus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</a:p>
        </p:txBody>
      </p:sp>
    </p:spTree>
    <p:extLst>
      <p:ext uri="{BB962C8B-B14F-4D97-AF65-F5344CB8AC3E}">
        <p14:creationId xmlns:p14="http://schemas.microsoft.com/office/powerpoint/2010/main" val="163238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18DD89-384C-321F-54E2-10D088F4289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Pages>14</Pages>
  <Words>689</Words>
  <Characters>0</Characters>
  <Application>Microsoft Macintosh PowerPoint</Application>
  <DocSecurity>0</DocSecurity>
  <PresentationFormat>A4 용지(210x297mm)</PresentationFormat>
  <Lines>0</Lines>
  <Paragraphs>216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Bottle State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MoMa Scenario</vt:lpstr>
      <vt:lpstr>Realtime Events to MoMa</vt:lpstr>
      <vt:lpstr>Realtime Events from 반출입기 to MoMa</vt:lpstr>
      <vt:lpstr>Realtime Events from 반출입기 to MoMa</vt:lpstr>
      <vt:lpstr>Realtime Events from 분석기 to MoMa</vt:lpstr>
      <vt:lpstr>Realtime Events from 분석기 to MoMa</vt:lpstr>
      <vt:lpstr>Realtime Events from Stocker to MoMa</vt:lpstr>
      <vt:lpstr>Realtime Events from 폐기설비 to MoMa</vt:lpstr>
      <vt:lpstr>Pack Scenario #1</vt:lpstr>
      <vt:lpstr>Pack Scenario #2</vt:lpstr>
      <vt:lpstr>Pack Scenario #3</vt:lpstr>
      <vt:lpstr>Pack Scenario #4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27</cp:revision>
  <dcterms:modified xsi:type="dcterms:W3CDTF">2024-07-25T01:10:14Z</dcterms:modified>
  <cp:version>10.105.227.52551</cp:version>
</cp:coreProperties>
</file>