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1"/>
  </p:sldMasterIdLst>
  <p:notesMasterIdLst>
    <p:notesMasterId r:id="rId31"/>
  </p:notesMasterIdLst>
  <p:sldIdLst>
    <p:sldId id="489" r:id="rId2"/>
    <p:sldId id="487" r:id="rId3"/>
    <p:sldId id="491" r:id="rId4"/>
    <p:sldId id="493" r:id="rId5"/>
    <p:sldId id="492" r:id="rId6"/>
    <p:sldId id="494" r:id="rId7"/>
    <p:sldId id="495" r:id="rId8"/>
    <p:sldId id="496" r:id="rId9"/>
    <p:sldId id="497" r:id="rId10"/>
    <p:sldId id="498" r:id="rId11"/>
    <p:sldId id="499" r:id="rId12"/>
    <p:sldId id="509" r:id="rId13"/>
    <p:sldId id="501" r:id="rId14"/>
    <p:sldId id="502" r:id="rId15"/>
    <p:sldId id="503" r:id="rId16"/>
    <p:sldId id="504" r:id="rId17"/>
    <p:sldId id="505" r:id="rId18"/>
    <p:sldId id="506" r:id="rId19"/>
    <p:sldId id="507" r:id="rId20"/>
    <p:sldId id="508" r:id="rId21"/>
    <p:sldId id="510" r:id="rId22"/>
    <p:sldId id="511" r:id="rId23"/>
    <p:sldId id="512" r:id="rId24"/>
    <p:sldId id="513" r:id="rId25"/>
    <p:sldId id="515" r:id="rId26"/>
    <p:sldId id="514" r:id="rId27"/>
    <p:sldId id="484" r:id="rId28"/>
    <p:sldId id="486" r:id="rId29"/>
    <p:sldId id="482" r:id="rId30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626B"/>
    <a:srgbClr val="EDA19D"/>
    <a:srgbClr val="FFFFFF"/>
    <a:srgbClr val="9D73CA"/>
    <a:srgbClr val="0B2F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2B451C-EF47-CC46-96C6-9143E67CD2FE}" v="23" dt="2024-06-13T05:00:56.8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440" y="16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DDC64-668F-D042-B324-08EA36C7985F}" type="datetimeFigureOut">
              <a:rPr kumimoji="1" lang="ko-KR" altLang="en-US" smtClean="0"/>
              <a:pPr/>
              <a:t>2024. 8. 8.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B6104-4468-234A-89CE-00C4F625A50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4252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bg>
      <p:bgPr>
        <a:blipFill dpi="0" rotWithShape="1">
          <a:blip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cstate="print"/>
          <a:srcRect/>
          <a:stretch>
            <a:fillRect/>
          </a:stretch>
        </p:blipFill>
        <p:spPr bwMode="auto">
          <a:xfrm>
            <a:off x="8409384" y="6350354"/>
            <a:ext cx="1323439" cy="286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4" name="Picture 2" descr="http://www.ubisam.com/images/logo.png"/>
          <p:cNvPicPr>
            <a:picLocks noChangeAspect="1" noChangeArrowheads="1"/>
          </p:cNvPicPr>
          <p:nvPr userDrawn="1"/>
        </p:nvPicPr>
        <p:blipFill>
          <a:blip/>
          <a:srcRect/>
          <a:stretch>
            <a:fillRect/>
          </a:stretch>
        </p:blipFill>
        <p:spPr bwMode="auto">
          <a:xfrm>
            <a:off x="8609856" y="6164562"/>
            <a:ext cx="1296144" cy="693438"/>
          </a:xfrm>
          <a:prstGeom prst="rect">
            <a:avLst/>
          </a:prstGeom>
          <a:noFill/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76FE0D0-3491-7322-8231-18D5966C22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/>
          <a:srcRect/>
          <a:stretch>
            <a:fillRect/>
          </a:stretch>
        </p:blipFill>
        <p:spPr bwMode="auto">
          <a:xfrm>
            <a:off x="416560" y="260350"/>
            <a:ext cx="1249680" cy="648335"/>
          </a:xfrm>
          <a:prstGeom prst="rect">
            <a:avLst/>
          </a:prstGeom>
          <a:noFill/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9AE1FE6-F4B1-ED96-ED6D-3F3463445D3D}"/>
              </a:ext>
            </a:extLst>
          </p:cNvPr>
          <p:cNvPicPr>
            <a:picLocks noChangeAspect="1"/>
          </p:cNvPicPr>
          <p:nvPr userDrawn="1"/>
        </p:nvPicPr>
        <p:blipFill>
          <a:blip cstate="print"/>
          <a:stretch>
            <a:fillRect/>
          </a:stretch>
        </p:blipFill>
        <p:spPr>
          <a:xfrm>
            <a:off x="8913440" y="1"/>
            <a:ext cx="992560" cy="1365180"/>
          </a:xfrm>
          <a:prstGeom prst="rect">
            <a:avLst/>
          </a:prstGeom>
        </p:spPr>
      </p:pic>
      <p:pic>
        <p:nvPicPr>
          <p:cNvPr id="9" name="Picture 4" descr="prd2_img4.jpg">
            <a:extLst>
              <a:ext uri="{FF2B5EF4-FFF2-40B4-BE49-F238E27FC236}">
                <a16:creationId xmlns:a16="http://schemas.microsoft.com/office/drawing/2014/main" id="{B6DECFD2-A638-2E16-3228-36081505DA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/>
          <a:srcRect/>
          <a:stretch>
            <a:fillRect/>
          </a:stretch>
        </p:blipFill>
        <p:spPr bwMode="auto">
          <a:xfrm>
            <a:off x="530954" y="1347047"/>
            <a:ext cx="1944216" cy="1944217"/>
          </a:xfrm>
          <a:prstGeom prst="rect">
            <a:avLst/>
          </a:prstGeom>
          <a:noFill/>
        </p:spPr>
      </p:pic>
      <p:pic>
        <p:nvPicPr>
          <p:cNvPr id="10" name="Picture 8" descr="http://www.ets1.co.kr/index/images/sub7/s7_UR3e.jpg">
            <a:extLst>
              <a:ext uri="{FF2B5EF4-FFF2-40B4-BE49-F238E27FC236}">
                <a16:creationId xmlns:a16="http://schemas.microsoft.com/office/drawing/2014/main" id="{77025917-C640-5A72-FD29-F740D5D2E7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/>
          <a:srcRect/>
          <a:stretch>
            <a:fillRect/>
          </a:stretch>
        </p:blipFill>
        <p:spPr bwMode="auto">
          <a:xfrm>
            <a:off x="1107018" y="914999"/>
            <a:ext cx="1118444" cy="1137321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1BC726-2B20-25CB-20BD-920504F02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9513" y="1550973"/>
            <a:ext cx="5505450" cy="1752283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spcBef>
                <a:spcPts val="120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8640FE-6765-E136-3892-F5BAAD96E2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6032520"/>
            <a:ext cx="7429500" cy="550881"/>
          </a:xfrm>
        </p:spPr>
        <p:txBody>
          <a:bodyPr anchor="ctr"/>
          <a:lstStyle>
            <a:lvl1pPr marL="0" indent="0" algn="ctr">
              <a:buNone/>
              <a:defRPr sz="1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0B194-6DA2-CD4A-D1F1-A2459AFB46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4C02D1D0-8AF1-3E45-93D9-439A94A54636}" type="datetime1">
              <a:rPr kumimoji="1" lang="ko-KR" altLang="en-US" smtClean="0"/>
              <a:t>2024. 8. 8.</a:t>
            </a:fld>
            <a:endParaRPr kumimoji="1"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33A75-9229-0023-C546-20036E2DB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7E15C-988A-D00C-8729-908D6E977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pic>
        <p:nvPicPr>
          <p:cNvPr id="11" name="Picture 2" descr="삼익THK">
            <a:extLst>
              <a:ext uri="{FF2B5EF4-FFF2-40B4-BE49-F238E27FC236}">
                <a16:creationId xmlns:a16="http://schemas.microsoft.com/office/drawing/2014/main" id="{A6B7C9E1-BCFD-4093-7DFD-65BD061476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/>
          <a:srcRect/>
          <a:stretch>
            <a:fillRect/>
          </a:stretch>
        </p:blipFill>
        <p:spPr bwMode="auto">
          <a:xfrm>
            <a:off x="97095" y="6284623"/>
            <a:ext cx="980836" cy="5085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63164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81355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720AD815-E37C-AE42-93B2-164338F0BC3F}" type="datetime1">
              <a:rPr kumimoji="1" lang="ko-KR" altLang="en-US" smtClean="0"/>
              <a:t>2024. 8. 8.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81680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9643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pic>
        <p:nvPicPr>
          <p:cNvPr id="5" name="Picture 2" descr="http://www.ubisam.com/images/logo.png">
            <a:extLst>
              <a:ext uri="{FF2B5EF4-FFF2-40B4-BE49-F238E27FC236}">
                <a16:creationId xmlns:a16="http://schemas.microsoft.com/office/drawing/2014/main" id="{B34E2B9F-8D16-1D0F-1BFC-488EBED1FDB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/>
          <a:srcRect/>
          <a:stretch>
            <a:fillRect/>
          </a:stretch>
        </p:blipFill>
        <p:spPr bwMode="auto">
          <a:xfrm>
            <a:off x="8609856" y="6164562"/>
            <a:ext cx="1296144" cy="693438"/>
          </a:xfrm>
          <a:prstGeom prst="rect">
            <a:avLst/>
          </a:prstGeom>
          <a:noFill/>
        </p:spPr>
      </p:pic>
      <p:grpSp>
        <p:nvGrpSpPr>
          <p:cNvPr id="6" name="그룹 8">
            <a:extLst>
              <a:ext uri="{FF2B5EF4-FFF2-40B4-BE49-F238E27FC236}">
                <a16:creationId xmlns:a16="http://schemas.microsoft.com/office/drawing/2014/main" id="{E4BE8057-55A0-C9D3-2852-5AE140270ED6}"/>
              </a:ext>
            </a:extLst>
          </p:cNvPr>
          <p:cNvGrpSpPr/>
          <p:nvPr userDrawn="1"/>
        </p:nvGrpSpPr>
        <p:grpSpPr>
          <a:xfrm>
            <a:off x="3477176" y="764704"/>
            <a:ext cx="3060000" cy="73596"/>
            <a:chOff x="128464" y="476672"/>
            <a:chExt cx="9685080" cy="7359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7AD427-17B0-C16C-1FCD-642C9602EC6C}"/>
                </a:ext>
              </a:extLst>
            </p:cNvPr>
            <p:cNvSpPr/>
            <p:nvPr userDrawn="1"/>
          </p:nvSpPr>
          <p:spPr>
            <a:xfrm>
              <a:off x="129544" y="476672"/>
              <a:ext cx="9684000" cy="36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8F4DA7BB-6A03-805F-5E17-E1308D9E38CF}"/>
                </a:ext>
              </a:extLst>
            </p:cNvPr>
            <p:cNvCxnSpPr/>
            <p:nvPr userDrawn="1"/>
          </p:nvCxnSpPr>
          <p:spPr>
            <a:xfrm>
              <a:off x="128464" y="548680"/>
              <a:ext cx="9684000" cy="1588"/>
            </a:xfrm>
            <a:prstGeom prst="line">
              <a:avLst/>
            </a:prstGeom>
            <a:ln w="190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제목 9">
            <a:extLst>
              <a:ext uri="{FF2B5EF4-FFF2-40B4-BE49-F238E27FC236}">
                <a16:creationId xmlns:a16="http://schemas.microsoft.com/office/drawing/2014/main" id="{760BB330-BDB8-8CE7-2171-8FD060270C2B}"/>
              </a:ext>
            </a:extLst>
          </p:cNvPr>
          <p:cNvSpPr txBox="1"/>
          <p:nvPr userDrawn="1"/>
        </p:nvSpPr>
        <p:spPr>
          <a:xfrm>
            <a:off x="3737248" y="260648"/>
            <a:ext cx="2439888" cy="49006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charset="-127"/>
                <a:ea typeface="맑은 고딕" panose="020B0503020000020004" charset="-127"/>
                <a:cs typeface="+mj-cs"/>
              </a:rPr>
              <a:t>목     차</a:t>
            </a:r>
          </a:p>
        </p:txBody>
      </p:sp>
      <p:pic>
        <p:nvPicPr>
          <p:cNvPr id="10" name="Picture 2" descr="삼익THK">
            <a:extLst>
              <a:ext uri="{FF2B5EF4-FFF2-40B4-BE49-F238E27FC236}">
                <a16:creationId xmlns:a16="http://schemas.microsoft.com/office/drawing/2014/main" id="{A253CAAE-59DE-71DE-707F-5BABEF81E4F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/>
          <a:srcRect/>
          <a:stretch>
            <a:fillRect/>
          </a:stretch>
        </p:blipFill>
        <p:spPr bwMode="auto">
          <a:xfrm>
            <a:off x="97095" y="6284623"/>
            <a:ext cx="980836" cy="5085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21684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355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88B8D1EA-1598-7043-B817-80BCE13AFAD2}" type="datetime1">
              <a:rPr kumimoji="1" lang="ko-KR" altLang="en-US" smtClean="0"/>
              <a:t>2024. 8. 8.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680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43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9" name="내용 개체 틀 7">
            <a:extLst>
              <a:ext uri="{FF2B5EF4-FFF2-40B4-BE49-F238E27FC236}">
                <a16:creationId xmlns:a16="http://schemas.microsoft.com/office/drawing/2014/main" id="{D6C7C0AE-0BFA-7A51-E30B-198EEA4FD14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38240" y="136522"/>
            <a:ext cx="3667760" cy="484165"/>
          </a:xfrm>
        </p:spPr>
        <p:txBody>
          <a:bodyPr anchor="b"/>
          <a:lstStyle>
            <a:lvl1pPr algn="r">
              <a:defRPr sz="2000" b="1"/>
            </a:lvl1pPr>
          </a:lstStyle>
          <a:p>
            <a:pPr lvl="0"/>
            <a:r>
              <a:rPr kumimoji="1" lang="ko-KR" altLang="en-US" dirty="0"/>
              <a:t>마스터 텍스트</a:t>
            </a:r>
          </a:p>
        </p:txBody>
      </p:sp>
    </p:spTree>
    <p:extLst>
      <p:ext uri="{BB962C8B-B14F-4D97-AF65-F5344CB8AC3E}">
        <p14:creationId xmlns:p14="http://schemas.microsoft.com/office/powerpoint/2010/main" val="3060603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720" y="136525"/>
            <a:ext cx="6097905" cy="484505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1355" y="6356350"/>
            <a:ext cx="2229485" cy="365760"/>
          </a:xfrm>
          <a:prstGeom prst="rect">
            <a:avLst/>
          </a:prstGeom>
        </p:spPr>
        <p:txBody>
          <a:bodyPr/>
          <a:lstStyle/>
          <a:p>
            <a:fld id="{786698EA-A4F8-7C46-A602-CDCF30245E83}" type="datetime1">
              <a:rPr kumimoji="1" lang="ko-KR" altLang="en-US" smtClean="0"/>
              <a:t>2024. 8. 8.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81680" y="6356350"/>
            <a:ext cx="3343910" cy="365760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30" y="6356350"/>
            <a:ext cx="2229485" cy="365760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6" name="내용 개체 틀 7">
            <a:extLst>
              <a:ext uri="{FF2B5EF4-FFF2-40B4-BE49-F238E27FC236}">
                <a16:creationId xmlns:a16="http://schemas.microsoft.com/office/drawing/2014/main" id="{3F9C54DE-F1FE-14B8-D25C-AFD907506B7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38240" y="136525"/>
            <a:ext cx="3667760" cy="483870"/>
          </a:xfrm>
        </p:spPr>
        <p:txBody>
          <a:bodyPr anchor="b"/>
          <a:lstStyle>
            <a:lvl1pPr algn="r">
              <a:defRPr sz="2000" b="1"/>
            </a:lvl1pPr>
          </a:lstStyle>
          <a:p>
            <a:pPr lvl="0"/>
            <a:r>
              <a:rPr kumimoji="1" lang="ko-KR" altLang="en-US" dirty="0"/>
              <a:t>마스터 텍스트</a:t>
            </a:r>
          </a:p>
        </p:txBody>
      </p:sp>
    </p:spTree>
    <p:extLst>
      <p:ext uri="{BB962C8B-B14F-4D97-AF65-F5344CB8AC3E}">
        <p14:creationId xmlns:p14="http://schemas.microsoft.com/office/powerpoint/2010/main" val="4450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720" y="136525"/>
            <a:ext cx="8545195" cy="484505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1355" y="6356350"/>
            <a:ext cx="2229485" cy="365760"/>
          </a:xfrm>
          <a:prstGeom prst="rect">
            <a:avLst/>
          </a:prstGeom>
        </p:spPr>
        <p:txBody>
          <a:bodyPr/>
          <a:lstStyle/>
          <a:p>
            <a:fld id="{DEE90C36-D53C-6E45-965A-C6C77E76656E}" type="datetime1">
              <a:rPr kumimoji="1" lang="ko-KR" altLang="en-US" smtClean="0"/>
              <a:t>2024. 8. 8.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81680" y="6356350"/>
            <a:ext cx="3343910" cy="365760"/>
          </a:xfrm>
          <a:prstGeom prst="rect">
            <a:avLst/>
          </a:prstGeom>
        </p:spPr>
        <p:txBody>
          <a:bodyPr/>
          <a:lstStyle/>
          <a:p>
            <a:endParaRPr kumimoji="1"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30" y="6356350"/>
            <a:ext cx="2229485" cy="365760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2919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9046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4788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88FCC9A0-F4C6-F506-63BC-9DB9A6A22A7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/>
          <a:srcRect/>
          <a:stretch>
            <a:fillRect/>
          </a:stretch>
        </p:blipFill>
        <p:spPr bwMode="auto">
          <a:xfrm>
            <a:off x="97155" y="6284595"/>
            <a:ext cx="981075" cy="508635"/>
          </a:xfrm>
          <a:prstGeom prst="rect">
            <a:avLst/>
          </a:prstGeom>
          <a:noFill/>
        </p:spPr>
      </p:pic>
      <p:pic>
        <p:nvPicPr>
          <p:cNvPr id="8" name="Picture 2" descr="http://www.ubisam.com/images/logo.png">
            <a:extLst>
              <a:ext uri="{FF2B5EF4-FFF2-40B4-BE49-F238E27FC236}">
                <a16:creationId xmlns:a16="http://schemas.microsoft.com/office/drawing/2014/main" id="{B34E2B9F-8D16-1D0F-1BFC-488EBED1FDB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/>
          <a:srcRect/>
          <a:stretch>
            <a:fillRect/>
          </a:stretch>
        </p:blipFill>
        <p:spPr bwMode="auto">
          <a:xfrm>
            <a:off x="8609856" y="6164562"/>
            <a:ext cx="1296144" cy="693438"/>
          </a:xfrm>
          <a:prstGeom prst="rect">
            <a:avLst/>
          </a:prstGeom>
          <a:noFill/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7E564C4D-15F9-9628-26A1-5BE1EB092C9F}"/>
              </a:ext>
            </a:extLst>
          </p:cNvPr>
          <p:cNvGrpSpPr/>
          <p:nvPr userDrawn="1"/>
        </p:nvGrpSpPr>
        <p:grpSpPr>
          <a:xfrm>
            <a:off x="0" y="620395"/>
            <a:ext cx="9906000" cy="133350"/>
            <a:chOff x="0" y="620395"/>
            <a:chExt cx="9906000" cy="13335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08BAED4-011E-E0DD-1BEB-F4C9FEEAB92B}"/>
                </a:ext>
              </a:extLst>
            </p:cNvPr>
            <p:cNvSpPr/>
            <p:nvPr userDrawn="1"/>
          </p:nvSpPr>
          <p:spPr>
            <a:xfrm>
              <a:off x="1270" y="620395"/>
              <a:ext cx="9904730" cy="6540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cxnSp>
          <p:nvCxnSpPr>
            <p:cNvPr id="11" name="직선 연결선 7">
              <a:extLst>
                <a:ext uri="{FF2B5EF4-FFF2-40B4-BE49-F238E27FC236}">
                  <a16:creationId xmlns:a16="http://schemas.microsoft.com/office/drawing/2014/main" id="{B46F8F68-DE67-E062-7C10-28EBC2DAAF12}"/>
                </a:ext>
              </a:extLst>
            </p:cNvPr>
            <p:cNvCxnSpPr/>
            <p:nvPr userDrawn="1"/>
          </p:nvCxnSpPr>
          <p:spPr>
            <a:xfrm>
              <a:off x="0" y="751205"/>
              <a:ext cx="9904730" cy="3175"/>
            </a:xfrm>
            <a:prstGeom prst="line">
              <a:avLst/>
            </a:prstGeom>
            <a:ln w="190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9688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720" y="136525"/>
            <a:ext cx="8544560" cy="483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355" y="819150"/>
            <a:ext cx="8543925" cy="12071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E564C4D-15F9-9628-26A1-5BE1EB092C9F}"/>
              </a:ext>
            </a:extLst>
          </p:cNvPr>
          <p:cNvGrpSpPr/>
          <p:nvPr userDrawn="1"/>
        </p:nvGrpSpPr>
        <p:grpSpPr>
          <a:xfrm>
            <a:off x="0" y="620395"/>
            <a:ext cx="9906000" cy="133350"/>
            <a:chOff x="0" y="620395"/>
            <a:chExt cx="9906000" cy="13335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08BAED4-011E-E0DD-1BEB-F4C9FEEAB92B}"/>
                </a:ext>
              </a:extLst>
            </p:cNvPr>
            <p:cNvSpPr/>
            <p:nvPr userDrawn="1"/>
          </p:nvSpPr>
          <p:spPr>
            <a:xfrm>
              <a:off x="1270" y="620395"/>
              <a:ext cx="9904730" cy="6540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cxnSp>
          <p:nvCxnSpPr>
            <p:cNvPr id="9" name="직선 연결선 7">
              <a:extLst>
                <a:ext uri="{FF2B5EF4-FFF2-40B4-BE49-F238E27FC236}">
                  <a16:creationId xmlns:a16="http://schemas.microsoft.com/office/drawing/2014/main" id="{B46F8F68-DE67-E062-7C10-28EBC2DAAF12}"/>
                </a:ext>
              </a:extLst>
            </p:cNvPr>
            <p:cNvCxnSpPr/>
            <p:nvPr userDrawn="1"/>
          </p:nvCxnSpPr>
          <p:spPr>
            <a:xfrm>
              <a:off x="0" y="751205"/>
              <a:ext cx="9904730" cy="3175"/>
            </a:xfrm>
            <a:prstGeom prst="line">
              <a:avLst/>
            </a:prstGeom>
            <a:ln w="190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2" descr="http://www.ubisam.com/images/logo.png">
            <a:extLst>
              <a:ext uri="{FF2B5EF4-FFF2-40B4-BE49-F238E27FC236}">
                <a16:creationId xmlns:a16="http://schemas.microsoft.com/office/drawing/2014/main" id="{6AF0CBBC-6A5A-1EAB-7EDF-33AA612A85C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8609856" y="6164562"/>
            <a:ext cx="1296144" cy="6934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75244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82" r:id="rId5"/>
    <p:sldLayoutId id="2147483678" r:id="rId6"/>
    <p:sldLayoutId id="2147483679" r:id="rId7"/>
    <p:sldLayoutId id="2147483680" r:id="rId8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오른쪽 화살표[R] 18">
            <a:extLst>
              <a:ext uri="{FF2B5EF4-FFF2-40B4-BE49-F238E27FC236}">
                <a16:creationId xmlns:a16="http://schemas.microsoft.com/office/drawing/2014/main" id="{D0E89D0C-D0E0-B2AD-AE9E-171E5280AD1E}"/>
              </a:ext>
            </a:extLst>
          </p:cNvPr>
          <p:cNvSpPr/>
          <p:nvPr/>
        </p:nvSpPr>
        <p:spPr>
          <a:xfrm>
            <a:off x="3722914" y="2166257"/>
            <a:ext cx="2253343" cy="305888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E37E7E9-F3DB-1E9F-3E06-671D5CE0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Priority of Realtime Events to </a:t>
            </a:r>
            <a:r>
              <a:rPr kumimoji="1" lang="en-US" altLang="ko-KR" dirty="0" err="1"/>
              <a:t>MoMa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B68C7C-33CF-14FF-AD9E-6FCD8C1472B0}"/>
              </a:ext>
            </a:extLst>
          </p:cNvPr>
          <p:cNvSpPr txBox="1"/>
          <p:nvPr/>
        </p:nvSpPr>
        <p:spPr>
          <a:xfrm>
            <a:off x="5258104" y="1555777"/>
            <a:ext cx="4641014" cy="420435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완료된 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로 이동</a:t>
            </a:r>
            <a:endParaRPr kumimoji="1" lang="en-US" altLang="ko-KR" b="1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공병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공병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lang="ko-KR" altLang="en-US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공병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로 이동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1B3DFB-A018-BE5D-165B-474B6C9057B9}"/>
              </a:ext>
            </a:extLst>
          </p:cNvPr>
          <p:cNvSpPr txBox="1"/>
          <p:nvPr/>
        </p:nvSpPr>
        <p:spPr>
          <a:xfrm>
            <a:off x="1214064" y="857292"/>
            <a:ext cx="6854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분석기</a:t>
            </a:r>
            <a:r>
              <a:rPr kumimoji="1" lang="en-US" altLang="ko-KR" dirty="0"/>
              <a:t> Clear </a:t>
            </a:r>
            <a:r>
              <a:rPr kumimoji="1" lang="en-US" altLang="ko-KR" dirty="0">
                <a:sym typeface="Wingdings" pitchFamily="2" charset="2"/>
              </a:rPr>
              <a:t> </a:t>
            </a:r>
            <a:r>
              <a:rPr kumimoji="1" lang="ko-KR" altLang="en-US" dirty="0">
                <a:sym typeface="Wingdings" pitchFamily="2" charset="2"/>
              </a:rPr>
              <a:t>반출입기 </a:t>
            </a:r>
            <a:r>
              <a:rPr kumimoji="1" lang="en-US" altLang="ko-KR" dirty="0">
                <a:sym typeface="Wingdings" pitchFamily="2" charset="2"/>
              </a:rPr>
              <a:t>Clear  Stocker Clear  </a:t>
            </a:r>
            <a:r>
              <a:rPr kumimoji="1" lang="ko-KR" altLang="en-US" dirty="0">
                <a:sym typeface="Wingdings" pitchFamily="2" charset="2"/>
              </a:rPr>
              <a:t>폐기설비 </a:t>
            </a:r>
            <a:r>
              <a:rPr kumimoji="1" lang="en-US" altLang="ko-KR" dirty="0">
                <a:sym typeface="Wingdings" pitchFamily="2" charset="2"/>
              </a:rPr>
              <a:t>Clear</a:t>
            </a:r>
            <a:endParaRPr kumimoji="1"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FD6F845-714D-3306-7D8A-18D6CA4D252D}"/>
              </a:ext>
            </a:extLst>
          </p:cNvPr>
          <p:cNvSpPr/>
          <p:nvPr/>
        </p:nvSpPr>
        <p:spPr>
          <a:xfrm>
            <a:off x="5258104" y="2492829"/>
            <a:ext cx="4560810" cy="11756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568844-B0B5-2AC1-AFBF-BA894943522F}"/>
              </a:ext>
            </a:extLst>
          </p:cNvPr>
          <p:cNvSpPr txBox="1"/>
          <p:nvPr/>
        </p:nvSpPr>
        <p:spPr>
          <a:xfrm>
            <a:off x="303" y="1555777"/>
            <a:ext cx="4641014" cy="420435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완료된 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로 이동</a:t>
            </a:r>
            <a:endParaRPr kumimoji="1" lang="en-US" altLang="ko-KR" b="1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공병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공병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공병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로 이동</a:t>
            </a:r>
          </a:p>
        </p:txBody>
      </p:sp>
      <p:sp>
        <p:nvSpPr>
          <p:cNvPr id="16" name="오른쪽 대괄호[R] 15">
            <a:extLst>
              <a:ext uri="{FF2B5EF4-FFF2-40B4-BE49-F238E27FC236}">
                <a16:creationId xmlns:a16="http://schemas.microsoft.com/office/drawing/2014/main" id="{30C89464-A34B-C844-D9DD-13CAC0616C56}"/>
              </a:ext>
            </a:extLst>
          </p:cNvPr>
          <p:cNvSpPr/>
          <p:nvPr/>
        </p:nvSpPr>
        <p:spPr>
          <a:xfrm>
            <a:off x="4147324" y="4300845"/>
            <a:ext cx="293915" cy="1276207"/>
          </a:xfrm>
          <a:prstGeom prst="rightBracke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56D264-3F48-DDA7-87B4-CD8BEFAF32D6}"/>
              </a:ext>
            </a:extLst>
          </p:cNvPr>
          <p:cNvSpPr txBox="1"/>
          <p:nvPr/>
        </p:nvSpPr>
        <p:spPr>
          <a:xfrm>
            <a:off x="4314483" y="4651564"/>
            <a:ext cx="902811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b="1" i="1" dirty="0">
                <a:solidFill>
                  <a:srgbClr val="FF0000"/>
                </a:solidFill>
              </a:rPr>
              <a:t>우선순위</a:t>
            </a:r>
            <a:br>
              <a:rPr kumimoji="1" lang="en-US" altLang="ko-KR" sz="1400" b="1" i="1" dirty="0">
                <a:solidFill>
                  <a:srgbClr val="FF0000"/>
                </a:solidFill>
              </a:rPr>
            </a:br>
            <a:r>
              <a:rPr kumimoji="1" lang="ko-KR" altLang="en-US" sz="1400" b="1" i="1" dirty="0">
                <a:solidFill>
                  <a:srgbClr val="FF0000"/>
                </a:solidFill>
              </a:rPr>
              <a:t>재검토</a:t>
            </a:r>
            <a:br>
              <a:rPr kumimoji="1" lang="en-US" altLang="ko-KR" sz="1400" b="1" i="1" dirty="0">
                <a:solidFill>
                  <a:srgbClr val="FF0000"/>
                </a:solidFill>
              </a:rPr>
            </a:br>
            <a:r>
              <a:rPr kumimoji="1" lang="ko-KR" altLang="en-US" sz="1400" b="1" i="1" dirty="0">
                <a:solidFill>
                  <a:srgbClr val="FF0000"/>
                </a:solidFill>
              </a:rPr>
              <a:t>예정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D88357F-A607-F314-C791-1796DEC414D0}"/>
              </a:ext>
            </a:extLst>
          </p:cNvPr>
          <p:cNvSpPr/>
          <p:nvPr/>
        </p:nvSpPr>
        <p:spPr>
          <a:xfrm>
            <a:off x="5061857" y="1319515"/>
            <a:ext cx="4757057" cy="234897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t"/>
          <a:lstStyle/>
          <a:p>
            <a:r>
              <a:rPr kumimoji="1" lang="en-US" altLang="ko-KR" b="1" dirty="0">
                <a:solidFill>
                  <a:srgbClr val="0070C0"/>
                </a:solidFill>
              </a:rPr>
              <a:t>1</a:t>
            </a:r>
            <a:r>
              <a:rPr kumimoji="1" lang="en-US" altLang="ko-KR" b="1" baseline="30000" dirty="0">
                <a:solidFill>
                  <a:srgbClr val="0070C0"/>
                </a:solidFill>
              </a:rPr>
              <a:t>st</a:t>
            </a:r>
            <a:r>
              <a:rPr kumimoji="1" lang="en-US" altLang="ko-KR" b="1" dirty="0">
                <a:solidFill>
                  <a:srgbClr val="0070C0"/>
                </a:solidFill>
              </a:rPr>
              <a:t> Level Jobs</a:t>
            </a:r>
            <a:endParaRPr kumimoji="1"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F017E61-EEAE-231A-10E1-B2A6A7121926}"/>
              </a:ext>
            </a:extLst>
          </p:cNvPr>
          <p:cNvSpPr/>
          <p:nvPr/>
        </p:nvSpPr>
        <p:spPr>
          <a:xfrm>
            <a:off x="5065727" y="3742887"/>
            <a:ext cx="4757057" cy="234897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b"/>
          <a:lstStyle/>
          <a:p>
            <a:r>
              <a:rPr kumimoji="1" lang="en-US" altLang="ko-KR" b="1" dirty="0">
                <a:solidFill>
                  <a:srgbClr val="0070C0"/>
                </a:solidFill>
              </a:rPr>
              <a:t>2</a:t>
            </a:r>
            <a:r>
              <a:rPr kumimoji="1" lang="en-US" altLang="ko-KR" b="1" baseline="30000" dirty="0">
                <a:solidFill>
                  <a:srgbClr val="0070C0"/>
                </a:solidFill>
              </a:rPr>
              <a:t>nd</a:t>
            </a:r>
            <a:r>
              <a:rPr kumimoji="1" lang="en-US" altLang="ko-KR" b="1" dirty="0">
                <a:solidFill>
                  <a:srgbClr val="0070C0"/>
                </a:solidFill>
              </a:rPr>
              <a:t> Level Jobs</a:t>
            </a:r>
            <a:endParaRPr kumimoji="1" lang="ko-KR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29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C8F2D6-B93F-F7A7-0878-DE35AC6F0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MoMa</a:t>
            </a:r>
            <a:r>
              <a:rPr kumimoji="1" lang="en-US" altLang="ko-KR" dirty="0"/>
              <a:t> </a:t>
            </a:r>
            <a:r>
              <a:rPr kumimoji="1" lang="ko-KR" altLang="en-US" dirty="0"/>
              <a:t>목적지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93F819-EED2-2146-6B19-9CB09D15D07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4858" t="1314"/>
          <a:stretch/>
        </p:blipFill>
        <p:spPr>
          <a:xfrm>
            <a:off x="1400799" y="1562308"/>
            <a:ext cx="1192799" cy="150780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97FA0AF-78C8-374B-2B70-EB06C5DBADB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4473561" y="1623630"/>
            <a:ext cx="954239" cy="128840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F7602EB-D502-A7AA-8458-B10A7E3BE9B6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4213342" y="4051228"/>
            <a:ext cx="1474676" cy="152283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10C0CEA-7A26-0698-6D91-A9C51995D34F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33168" y="4198442"/>
            <a:ext cx="712661" cy="98431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2942A2A-A3F5-EA77-9B68-35CB4BD930D5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833482" y="1639495"/>
            <a:ext cx="788112" cy="14306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FADC7F-B0C8-5228-7A9F-A12CFE50817F}"/>
              </a:ext>
            </a:extLst>
          </p:cNvPr>
          <p:cNvSpPr txBox="1"/>
          <p:nvPr/>
        </p:nvSpPr>
        <p:spPr>
          <a:xfrm>
            <a:off x="1443199" y="311259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A7958A-F424-613D-E2C0-5D4D22D9FCB2}"/>
              </a:ext>
            </a:extLst>
          </p:cNvPr>
          <p:cNvSpPr txBox="1"/>
          <p:nvPr/>
        </p:nvSpPr>
        <p:spPr>
          <a:xfrm>
            <a:off x="4512098" y="305560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0126B1-B44B-62FE-3FCF-981C22FAE1E5}"/>
              </a:ext>
            </a:extLst>
          </p:cNvPr>
          <p:cNvSpPr txBox="1"/>
          <p:nvPr/>
        </p:nvSpPr>
        <p:spPr>
          <a:xfrm>
            <a:off x="7434693" y="3055602"/>
            <a:ext cx="1585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분석기</a:t>
            </a:r>
            <a:r>
              <a:rPr kumimoji="1" lang="en-US" altLang="ko-KR" dirty="0"/>
              <a:t>_In,</a:t>
            </a:r>
          </a:p>
          <a:p>
            <a:pPr algn="ctr"/>
            <a:r>
              <a:rPr kumimoji="1" lang="ko-KR" altLang="en-US" dirty="0"/>
              <a:t>폐기설비</a:t>
            </a:r>
            <a:r>
              <a:rPr kumimoji="1" lang="en-US" altLang="ko-KR" dirty="0"/>
              <a:t>_Out</a:t>
            </a:r>
            <a:endParaRPr kumimoji="1"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DE5BBF-D390-6F3D-CAB7-E32D6F5E7D3E}"/>
              </a:ext>
            </a:extLst>
          </p:cNvPr>
          <p:cNvSpPr txBox="1"/>
          <p:nvPr/>
        </p:nvSpPr>
        <p:spPr>
          <a:xfrm>
            <a:off x="4324832" y="5633484"/>
            <a:ext cx="1556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 err="1"/>
              <a:t>Stocker_Left</a:t>
            </a:r>
            <a:r>
              <a:rPr kumimoji="1" lang="en-US" altLang="ko-KR" dirty="0"/>
              <a:t>,</a:t>
            </a:r>
          </a:p>
          <a:p>
            <a:pPr algn="ctr"/>
            <a:r>
              <a:rPr kumimoji="1" lang="en-US" altLang="ko-KR" dirty="0" err="1"/>
              <a:t>Stocker_Right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4293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66B5C88F-5170-041F-6BEC-22E56AFDFD52}"/>
              </a:ext>
            </a:extLst>
          </p:cNvPr>
          <p:cNvGrpSpPr/>
          <p:nvPr/>
        </p:nvGrpSpPr>
        <p:grpSpPr>
          <a:xfrm>
            <a:off x="277949" y="1598609"/>
            <a:ext cx="9260357" cy="1157588"/>
            <a:chOff x="297297" y="1546268"/>
            <a:chExt cx="9260357" cy="115758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A03B7D5-0208-D56A-18BF-D299C3C2B67E}"/>
                </a:ext>
              </a:extLst>
            </p:cNvPr>
            <p:cNvSpPr/>
            <p:nvPr/>
          </p:nvSpPr>
          <p:spPr>
            <a:xfrm flipH="1">
              <a:off x="297297" y="1546268"/>
              <a:ext cx="3183709" cy="5445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0000"/>
                  </a:solidFill>
                </a:rPr>
                <a:t>(1)</a:t>
              </a:r>
              <a:r>
                <a:rPr kumimoji="1" lang="ko-KR" altLang="en-US" sz="1200" b="1" dirty="0">
                  <a:solidFill>
                    <a:srgbClr val="FF0000"/>
                  </a:solidFill>
                </a:rPr>
                <a:t> 완료된 병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을</a:t>
              </a:r>
              <a:r>
                <a:rPr kumimoji="1" lang="ko-KR" altLang="en-US" sz="1200" dirty="0"/>
                <a:t> </a:t>
              </a:r>
              <a:r>
                <a:rPr kumimoji="1" lang="ko-KR" altLang="en-US" sz="1200" b="1" dirty="0">
                  <a:solidFill>
                    <a:srgbClr val="FF0000"/>
                  </a:solidFill>
                </a:rPr>
                <a:t>분석기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에서</a:t>
              </a:r>
              <a:r>
                <a:rPr kumimoji="1" lang="ko-KR" altLang="en-US" sz="1200" dirty="0"/>
                <a:t> </a:t>
              </a:r>
              <a:r>
                <a:rPr kumimoji="1" lang="ko-KR" altLang="en-US" sz="1200" b="1" dirty="0">
                  <a:solidFill>
                    <a:srgbClr val="FF0000"/>
                  </a:solidFill>
                </a:rPr>
                <a:t>폐기설비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로 이동</a:t>
              </a:r>
            </a:p>
          </p:txBody>
        </p:sp>
        <p:sp>
          <p:nvSpPr>
            <p:cNvPr id="6" name="다이아몬드 5">
              <a:extLst>
                <a:ext uri="{FF2B5EF4-FFF2-40B4-BE49-F238E27FC236}">
                  <a16:creationId xmlns:a16="http://schemas.microsoft.com/office/drawing/2014/main" id="{98CDF5FF-D635-68D6-00ED-40092B092FF9}"/>
                </a:ext>
              </a:extLst>
            </p:cNvPr>
            <p:cNvSpPr/>
            <p:nvPr/>
          </p:nvSpPr>
          <p:spPr>
            <a:xfrm flipH="1">
              <a:off x="3664161" y="1546268"/>
              <a:ext cx="1449703" cy="544532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Find</a:t>
              </a:r>
              <a:br>
                <a:rPr kumimoji="1" lang="en-US" altLang="ko-KR" sz="1200" b="1" dirty="0">
                  <a:solidFill>
                    <a:srgbClr val="FF0000"/>
                  </a:solidFill>
                </a:rPr>
              </a:br>
              <a:r>
                <a:rPr kumimoji="1" lang="en-US" altLang="ko-KR" sz="1200" b="1" dirty="0">
                  <a:solidFill>
                    <a:srgbClr val="FF0000"/>
                  </a:solidFill>
                </a:rPr>
                <a:t>IDLE </a:t>
              </a:r>
              <a:r>
                <a:rPr kumimoji="1" lang="ko-KR" altLang="en-US" sz="1200" b="1" dirty="0">
                  <a:solidFill>
                    <a:srgbClr val="FF0000"/>
                  </a:solidFill>
                </a:rPr>
                <a:t> 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분석기</a:t>
              </a:r>
              <a:endParaRPr kumimoji="1"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다이아몬드 6">
              <a:extLst>
                <a:ext uri="{FF2B5EF4-FFF2-40B4-BE49-F238E27FC236}">
                  <a16:creationId xmlns:a16="http://schemas.microsoft.com/office/drawing/2014/main" id="{32CA83E3-D5DE-5DA6-7FA5-1040C15B7425}"/>
                </a:ext>
              </a:extLst>
            </p:cNvPr>
            <p:cNvSpPr/>
            <p:nvPr/>
          </p:nvSpPr>
          <p:spPr>
            <a:xfrm flipH="1">
              <a:off x="5444928" y="1546268"/>
              <a:ext cx="1449703" cy="544532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분석기</a:t>
              </a:r>
              <a:br>
                <a:rPr kumimoji="1" lang="en-US" altLang="ko-KR" sz="1200" dirty="0"/>
              </a:br>
              <a:r>
                <a:rPr kumimoji="1" lang="ko-KR" altLang="en-US" sz="1200" b="1" dirty="0">
                  <a:solidFill>
                    <a:srgbClr val="FF0000"/>
                  </a:solidFill>
                </a:rPr>
                <a:t>분석완료병</a:t>
              </a: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9C0EC4F7-D94C-93E3-887D-40F95909EE96}"/>
                </a:ext>
              </a:extLst>
            </p:cNvPr>
            <p:cNvCxnSpPr>
              <a:cxnSpLocks/>
              <a:stCxn id="6" idx="1"/>
              <a:endCxn id="7" idx="3"/>
            </p:cNvCxnSpPr>
            <p:nvPr/>
          </p:nvCxnSpPr>
          <p:spPr>
            <a:xfrm>
              <a:off x="5113864" y="1818534"/>
              <a:ext cx="3310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B4ACDD3A-4CDD-4DD7-D52E-CCA90FE8ED8D}"/>
                </a:ext>
              </a:extLst>
            </p:cNvPr>
            <p:cNvCxnSpPr>
              <a:cxnSpLocks/>
              <a:stCxn id="7" idx="1"/>
              <a:endCxn id="20" idx="3"/>
            </p:cNvCxnSpPr>
            <p:nvPr/>
          </p:nvCxnSpPr>
          <p:spPr>
            <a:xfrm>
              <a:off x="6894631" y="1818534"/>
              <a:ext cx="321274" cy="34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꺾인 연결선[E] 10">
              <a:extLst>
                <a:ext uri="{FF2B5EF4-FFF2-40B4-BE49-F238E27FC236}">
                  <a16:creationId xmlns:a16="http://schemas.microsoft.com/office/drawing/2014/main" id="{E1E4F984-800C-4163-43A3-9C0F9B499218}"/>
                </a:ext>
              </a:extLst>
            </p:cNvPr>
            <p:cNvCxnSpPr>
              <a:cxnSpLocks/>
              <a:stCxn id="7" idx="2"/>
              <a:endCxn id="18" idx="2"/>
            </p:cNvCxnSpPr>
            <p:nvPr/>
          </p:nvCxnSpPr>
          <p:spPr>
            <a:xfrm rot="16200000" flipH="1">
              <a:off x="7421055" y="839523"/>
              <a:ext cx="340790" cy="2843343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꺾인 연결선[E] 11">
              <a:extLst>
                <a:ext uri="{FF2B5EF4-FFF2-40B4-BE49-F238E27FC236}">
                  <a16:creationId xmlns:a16="http://schemas.microsoft.com/office/drawing/2014/main" id="{1022C915-29A6-17F1-8952-AA2DC4FC7CA6}"/>
                </a:ext>
              </a:extLst>
            </p:cNvPr>
            <p:cNvCxnSpPr>
              <a:cxnSpLocks/>
              <a:stCxn id="6" idx="2"/>
              <a:endCxn id="18" idx="2"/>
            </p:cNvCxnSpPr>
            <p:nvPr/>
          </p:nvCxnSpPr>
          <p:spPr>
            <a:xfrm rot="16200000" flipH="1">
              <a:off x="6530672" y="-50860"/>
              <a:ext cx="340790" cy="4624110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0BDA7C8-62E1-CA69-A3F7-4541E21BC644}"/>
                </a:ext>
              </a:extLst>
            </p:cNvPr>
            <p:cNvSpPr txBox="1"/>
            <p:nvPr/>
          </p:nvSpPr>
          <p:spPr>
            <a:xfrm>
              <a:off x="4989642" y="1601065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Y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07DCDF5-27BC-8EBC-3C1A-51F00A705110}"/>
                </a:ext>
              </a:extLst>
            </p:cNvPr>
            <p:cNvSpPr txBox="1"/>
            <p:nvPr/>
          </p:nvSpPr>
          <p:spPr>
            <a:xfrm>
              <a:off x="6760620" y="1601065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Y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49F316C-DC17-01BA-42B9-A677A5ECD8EF}"/>
                </a:ext>
              </a:extLst>
            </p:cNvPr>
            <p:cNvSpPr txBox="1"/>
            <p:nvPr/>
          </p:nvSpPr>
          <p:spPr>
            <a:xfrm>
              <a:off x="4162174" y="2031270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N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B6916AB-F7AF-A17A-CEFD-F816F7990A95}"/>
                </a:ext>
              </a:extLst>
            </p:cNvPr>
            <p:cNvSpPr txBox="1"/>
            <p:nvPr/>
          </p:nvSpPr>
          <p:spPr>
            <a:xfrm>
              <a:off x="5933152" y="2031270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N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E0C570DC-8AA0-38DF-5323-0F8F23D50B07}"/>
                </a:ext>
              </a:extLst>
            </p:cNvPr>
            <p:cNvSpPr/>
            <p:nvPr/>
          </p:nvSpPr>
          <p:spPr>
            <a:xfrm>
              <a:off x="9013122" y="1549723"/>
              <a:ext cx="544532" cy="5445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Action</a:t>
              </a:r>
              <a:endParaRPr kumimoji="1" lang="ko-KR" altLang="en-US" sz="1200" b="1" dirty="0">
                <a:solidFill>
                  <a:srgbClr val="FFFF00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27189A08-3B1C-2D70-D4C1-DF36742DFE10}"/>
                </a:ext>
              </a:extLst>
            </p:cNvPr>
            <p:cNvSpPr/>
            <p:nvPr/>
          </p:nvSpPr>
          <p:spPr>
            <a:xfrm>
              <a:off x="9013122" y="2159324"/>
              <a:ext cx="544532" cy="544532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Next</a:t>
              </a:r>
              <a:endParaRPr kumimoji="1" lang="ko-KR" altLang="en-US" sz="1200" b="1" dirty="0">
                <a:solidFill>
                  <a:srgbClr val="FFFF00"/>
                </a:solidFill>
              </a:endParaRP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EB08641C-5831-D21D-453B-F3883D70D475}"/>
                </a:ext>
              </a:extLst>
            </p:cNvPr>
            <p:cNvCxnSpPr>
              <a:cxnSpLocks/>
              <a:stCxn id="20" idx="1"/>
              <a:endCxn id="17" idx="2"/>
            </p:cNvCxnSpPr>
            <p:nvPr/>
          </p:nvCxnSpPr>
          <p:spPr>
            <a:xfrm flipV="1">
              <a:off x="8665608" y="1821989"/>
              <a:ext cx="34751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다이아몬드 19">
              <a:extLst>
                <a:ext uri="{FF2B5EF4-FFF2-40B4-BE49-F238E27FC236}">
                  <a16:creationId xmlns:a16="http://schemas.microsoft.com/office/drawing/2014/main" id="{972D4567-ED65-A2A0-A3BA-1443F066A73E}"/>
                </a:ext>
              </a:extLst>
            </p:cNvPr>
            <p:cNvSpPr/>
            <p:nvPr/>
          </p:nvSpPr>
          <p:spPr>
            <a:xfrm flipH="1">
              <a:off x="7215905" y="1549724"/>
              <a:ext cx="1449703" cy="544532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폐기설비</a:t>
              </a:r>
              <a:r>
                <a:rPr kumimoji="1" lang="en-US" altLang="ko-KR" sz="1200" dirty="0">
                  <a:solidFill>
                    <a:schemeClr val="tx1"/>
                  </a:solidFill>
                </a:rPr>
                <a:t>_In</a:t>
              </a:r>
              <a:br>
                <a:rPr kumimoji="1" lang="en-US" altLang="ko-KR" sz="1200" dirty="0"/>
              </a:br>
              <a:r>
                <a:rPr kumimoji="1" lang="en-US" altLang="ko-KR" sz="1200" b="1" dirty="0">
                  <a:solidFill>
                    <a:srgbClr val="FF0000"/>
                  </a:solidFill>
                </a:rPr>
                <a:t>Available</a:t>
              </a:r>
              <a:endParaRPr kumimoji="1"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6E6A09D-137F-96A8-F980-4DC199C16519}"/>
                </a:ext>
              </a:extLst>
            </p:cNvPr>
            <p:cNvSpPr txBox="1"/>
            <p:nvPr/>
          </p:nvSpPr>
          <p:spPr>
            <a:xfrm>
              <a:off x="8531597" y="1604520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Y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22" name="꺾인 연결선[E] 21">
              <a:extLst>
                <a:ext uri="{FF2B5EF4-FFF2-40B4-BE49-F238E27FC236}">
                  <a16:creationId xmlns:a16="http://schemas.microsoft.com/office/drawing/2014/main" id="{EDD5D001-0068-58DD-3A1D-1867FD162D48}"/>
                </a:ext>
              </a:extLst>
            </p:cNvPr>
            <p:cNvCxnSpPr>
              <a:cxnSpLocks/>
              <a:stCxn id="20" idx="2"/>
              <a:endCxn id="18" idx="2"/>
            </p:cNvCxnSpPr>
            <p:nvPr/>
          </p:nvCxnSpPr>
          <p:spPr>
            <a:xfrm rot="16200000" flipH="1">
              <a:off x="8308272" y="1726740"/>
              <a:ext cx="337334" cy="1072366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B269F6-92E3-447E-8796-7B4D808B2BB4}"/>
                </a:ext>
              </a:extLst>
            </p:cNvPr>
            <p:cNvSpPr txBox="1"/>
            <p:nvPr/>
          </p:nvSpPr>
          <p:spPr>
            <a:xfrm>
              <a:off x="7721423" y="2039457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N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DE118B3-782A-2869-0C6C-1B8F48667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sz="2400" b="1" dirty="0">
                <a:solidFill>
                  <a:srgbClr val="FF0000"/>
                </a:solidFill>
              </a:rPr>
              <a:t>(1)</a:t>
            </a:r>
            <a:r>
              <a:rPr kumimoji="1" lang="ko-KR" altLang="en-US" sz="2400" b="1" dirty="0">
                <a:solidFill>
                  <a:srgbClr val="FF0000"/>
                </a:solidFill>
              </a:rPr>
              <a:t> 완료된 병</a:t>
            </a:r>
            <a:r>
              <a:rPr kumimoji="1" lang="ko-KR" altLang="en-US" sz="2400" dirty="0">
                <a:solidFill>
                  <a:schemeClr val="tx1"/>
                </a:solidFill>
              </a:rPr>
              <a:t>을</a:t>
            </a:r>
            <a:r>
              <a:rPr kumimoji="1" lang="ko-KR" altLang="en-US" sz="2400" dirty="0"/>
              <a:t> </a:t>
            </a:r>
            <a:r>
              <a:rPr kumimoji="1" lang="ko-KR" altLang="en-US" sz="2400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sz="2400" dirty="0">
                <a:solidFill>
                  <a:schemeClr val="tx1"/>
                </a:solidFill>
              </a:rPr>
              <a:t>에서</a:t>
            </a:r>
            <a:r>
              <a:rPr kumimoji="1" lang="ko-KR" altLang="en-US" sz="2400" dirty="0"/>
              <a:t> </a:t>
            </a:r>
            <a:r>
              <a:rPr kumimoji="1" lang="ko-KR" altLang="en-US" sz="2400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sz="2400" dirty="0">
                <a:solidFill>
                  <a:schemeClr val="tx1"/>
                </a:solidFill>
              </a:rPr>
              <a:t>로 이동</a:t>
            </a:r>
            <a:endParaRPr kumimoji="1" lang="ko-KR" altLang="en-US" dirty="0"/>
          </a:p>
        </p:txBody>
      </p:sp>
      <p:sp>
        <p:nvSpPr>
          <p:cNvPr id="9" name="다이아몬드 8">
            <a:extLst>
              <a:ext uri="{FF2B5EF4-FFF2-40B4-BE49-F238E27FC236}">
                <a16:creationId xmlns:a16="http://schemas.microsoft.com/office/drawing/2014/main" id="{8C9D5792-EEE4-5BE2-0895-D31E1DA34597}"/>
              </a:ext>
            </a:extLst>
          </p:cNvPr>
          <p:cNvSpPr/>
          <p:nvPr/>
        </p:nvSpPr>
        <p:spPr>
          <a:xfrm flipH="1">
            <a:off x="1144951" y="876746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Find</a:t>
            </a:r>
            <a:br>
              <a:rPr kumimoji="1" lang="en-US" altLang="ko-KR" sz="1200" b="1" dirty="0">
                <a:solidFill>
                  <a:srgbClr val="FF0000"/>
                </a:solidFill>
              </a:rPr>
            </a:br>
            <a:r>
              <a:rPr kumimoji="1" lang="en-US" altLang="ko-KR" sz="1200" b="1" dirty="0">
                <a:solidFill>
                  <a:srgbClr val="FF0000"/>
                </a:solidFill>
              </a:rPr>
              <a:t>IDLE 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ko-KR" sz="1200" dirty="0" err="1">
                <a:solidFill>
                  <a:schemeClr val="tx1"/>
                </a:solidFill>
              </a:rPr>
              <a:t>MoMa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BE61FAA4-C9D0-E218-D3BF-39FE388D8D9F}"/>
              </a:ext>
            </a:extLst>
          </p:cNvPr>
          <p:cNvCxnSpPr>
            <a:stCxn id="9" idx="2"/>
            <a:endCxn id="5" idx="0"/>
          </p:cNvCxnSpPr>
          <p:nvPr/>
        </p:nvCxnSpPr>
        <p:spPr>
          <a:xfrm>
            <a:off x="1869802" y="1421278"/>
            <a:ext cx="1" cy="1773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C00B239-D450-4228-6503-F631DE7C2450}"/>
              </a:ext>
            </a:extLst>
          </p:cNvPr>
          <p:cNvSpPr txBox="1"/>
          <p:nvPr/>
        </p:nvSpPr>
        <p:spPr>
          <a:xfrm>
            <a:off x="2727231" y="2780296"/>
            <a:ext cx="86919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/>
              <a:t>Dispatcher</a:t>
            </a:r>
            <a:endParaRPr kumimoji="1" lang="ko-KR" altLang="en-US" sz="14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6F55CBD-6735-DB18-BB73-3D72E4DB1897}"/>
              </a:ext>
            </a:extLst>
          </p:cNvPr>
          <p:cNvSpPr txBox="1"/>
          <p:nvPr/>
        </p:nvSpPr>
        <p:spPr>
          <a:xfrm>
            <a:off x="4096199" y="2780296"/>
            <a:ext cx="545171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 err="1"/>
              <a:t>MoMa</a:t>
            </a:r>
            <a:endParaRPr kumimoji="1" lang="ko-KR" altLang="en-US" sz="14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DFC435D-A677-2923-15D4-A1734E89190C}"/>
              </a:ext>
            </a:extLst>
          </p:cNvPr>
          <p:cNvSpPr txBox="1"/>
          <p:nvPr/>
        </p:nvSpPr>
        <p:spPr>
          <a:xfrm>
            <a:off x="5209519" y="2780296"/>
            <a:ext cx="72210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b="1" dirty="0"/>
              <a:t>반출입기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C158773-8F55-74C4-46CA-770ED59EBE6F}"/>
              </a:ext>
            </a:extLst>
          </p:cNvPr>
          <p:cNvSpPr txBox="1"/>
          <p:nvPr/>
        </p:nvSpPr>
        <p:spPr>
          <a:xfrm>
            <a:off x="6487724" y="2780296"/>
            <a:ext cx="578507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b="1" dirty="0"/>
              <a:t>분석기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1644F01-99D7-7423-B8D1-5989FF390CA4}"/>
              </a:ext>
            </a:extLst>
          </p:cNvPr>
          <p:cNvSpPr txBox="1"/>
          <p:nvPr/>
        </p:nvSpPr>
        <p:spPr>
          <a:xfrm>
            <a:off x="7661606" y="2780296"/>
            <a:ext cx="65036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/>
              <a:t>Stocker</a:t>
            </a:r>
            <a:endParaRPr kumimoji="1" lang="ko-KR" altLang="en-US" sz="14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F361286-416B-0EEE-F3A0-4854B38E72AC}"/>
              </a:ext>
            </a:extLst>
          </p:cNvPr>
          <p:cNvSpPr txBox="1"/>
          <p:nvPr/>
        </p:nvSpPr>
        <p:spPr>
          <a:xfrm>
            <a:off x="8835546" y="2780296"/>
            <a:ext cx="72210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b="1" dirty="0"/>
              <a:t>폐기설비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C24A0BC-B75D-7D3A-3E99-4E6FF86B6076}"/>
              </a:ext>
            </a:extLst>
          </p:cNvPr>
          <p:cNvSpPr txBox="1"/>
          <p:nvPr/>
        </p:nvSpPr>
        <p:spPr>
          <a:xfrm>
            <a:off x="1720624" y="2780296"/>
            <a:ext cx="42191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/>
              <a:t>DB</a:t>
            </a:r>
            <a:endParaRPr kumimoji="1" lang="ko-KR" altLang="en-US" sz="1400" b="1" dirty="0"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DE4EFC0B-F237-E595-BA06-8DAC95BDE150}"/>
              </a:ext>
            </a:extLst>
          </p:cNvPr>
          <p:cNvGrpSpPr/>
          <p:nvPr/>
        </p:nvGrpSpPr>
        <p:grpSpPr>
          <a:xfrm>
            <a:off x="727924" y="3046561"/>
            <a:ext cx="8468676" cy="3430437"/>
            <a:chOff x="815012" y="3754141"/>
            <a:chExt cx="8468676" cy="2363648"/>
          </a:xfrm>
        </p:grpSpPr>
        <p:cxnSp>
          <p:nvCxnSpPr>
            <p:cNvPr id="63" name="직선 연결선[R] 62">
              <a:extLst>
                <a:ext uri="{FF2B5EF4-FFF2-40B4-BE49-F238E27FC236}">
                  <a16:creationId xmlns:a16="http://schemas.microsoft.com/office/drawing/2014/main" id="{D58F07BC-8CEA-D999-6D04-6F5DF8F79D88}"/>
                </a:ext>
              </a:extLst>
            </p:cNvPr>
            <p:cNvCxnSpPr>
              <a:cxnSpLocks/>
            </p:cNvCxnSpPr>
            <p:nvPr/>
          </p:nvCxnSpPr>
          <p:spPr>
            <a:xfrm>
              <a:off x="3234634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[R] 64">
              <a:extLst>
                <a:ext uri="{FF2B5EF4-FFF2-40B4-BE49-F238E27FC236}">
                  <a16:creationId xmlns:a16="http://schemas.microsoft.com/office/drawing/2014/main" id="{8681A174-200E-7F04-650B-8E59EC3C3DDB}"/>
                </a:ext>
              </a:extLst>
            </p:cNvPr>
            <p:cNvCxnSpPr>
              <a:cxnSpLocks/>
            </p:cNvCxnSpPr>
            <p:nvPr/>
          </p:nvCxnSpPr>
          <p:spPr>
            <a:xfrm>
              <a:off x="4444445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[R] 67">
              <a:extLst>
                <a:ext uri="{FF2B5EF4-FFF2-40B4-BE49-F238E27FC236}">
                  <a16:creationId xmlns:a16="http://schemas.microsoft.com/office/drawing/2014/main" id="{7E00C30B-DF96-EA5E-51A1-2584B770806F}"/>
                </a:ext>
              </a:extLst>
            </p:cNvPr>
            <p:cNvCxnSpPr>
              <a:cxnSpLocks/>
            </p:cNvCxnSpPr>
            <p:nvPr/>
          </p:nvCxnSpPr>
          <p:spPr>
            <a:xfrm>
              <a:off x="5654256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[R] 69">
              <a:extLst>
                <a:ext uri="{FF2B5EF4-FFF2-40B4-BE49-F238E27FC236}">
                  <a16:creationId xmlns:a16="http://schemas.microsoft.com/office/drawing/2014/main" id="{3A489C9F-578B-248E-7F36-A22CFBC7A7C7}"/>
                </a:ext>
              </a:extLst>
            </p:cNvPr>
            <p:cNvCxnSpPr>
              <a:cxnSpLocks/>
            </p:cNvCxnSpPr>
            <p:nvPr/>
          </p:nvCxnSpPr>
          <p:spPr>
            <a:xfrm>
              <a:off x="6864067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[R] 71">
              <a:extLst>
                <a:ext uri="{FF2B5EF4-FFF2-40B4-BE49-F238E27FC236}">
                  <a16:creationId xmlns:a16="http://schemas.microsoft.com/office/drawing/2014/main" id="{B6998E6B-061F-E632-695D-78C3FCADE998}"/>
                </a:ext>
              </a:extLst>
            </p:cNvPr>
            <p:cNvCxnSpPr>
              <a:cxnSpLocks/>
            </p:cNvCxnSpPr>
            <p:nvPr/>
          </p:nvCxnSpPr>
          <p:spPr>
            <a:xfrm>
              <a:off x="8073878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[R] 74">
              <a:extLst>
                <a:ext uri="{FF2B5EF4-FFF2-40B4-BE49-F238E27FC236}">
                  <a16:creationId xmlns:a16="http://schemas.microsoft.com/office/drawing/2014/main" id="{14FA720A-36E2-24B7-B49C-84C831D2098D}"/>
                </a:ext>
              </a:extLst>
            </p:cNvPr>
            <p:cNvCxnSpPr>
              <a:cxnSpLocks/>
            </p:cNvCxnSpPr>
            <p:nvPr/>
          </p:nvCxnSpPr>
          <p:spPr>
            <a:xfrm>
              <a:off x="9283688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[R] 76">
              <a:extLst>
                <a:ext uri="{FF2B5EF4-FFF2-40B4-BE49-F238E27FC236}">
                  <a16:creationId xmlns:a16="http://schemas.microsoft.com/office/drawing/2014/main" id="{3B6F814B-FBA1-106B-E039-2754D60B7968}"/>
                </a:ext>
              </a:extLst>
            </p:cNvPr>
            <p:cNvCxnSpPr>
              <a:cxnSpLocks/>
            </p:cNvCxnSpPr>
            <p:nvPr/>
          </p:nvCxnSpPr>
          <p:spPr>
            <a:xfrm>
              <a:off x="2024823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[R] 79">
              <a:extLst>
                <a:ext uri="{FF2B5EF4-FFF2-40B4-BE49-F238E27FC236}">
                  <a16:creationId xmlns:a16="http://schemas.microsoft.com/office/drawing/2014/main" id="{9F27EE14-8688-EBEF-1625-05EEC6091812}"/>
                </a:ext>
              </a:extLst>
            </p:cNvPr>
            <p:cNvCxnSpPr>
              <a:cxnSpLocks/>
            </p:cNvCxnSpPr>
            <p:nvPr/>
          </p:nvCxnSpPr>
          <p:spPr>
            <a:xfrm>
              <a:off x="815012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3778F711-D0D3-0C5D-0057-1052421A448A}"/>
              </a:ext>
            </a:extLst>
          </p:cNvPr>
          <p:cNvSpPr txBox="1"/>
          <p:nvPr/>
        </p:nvSpPr>
        <p:spPr>
          <a:xfrm>
            <a:off x="551336" y="2780296"/>
            <a:ext cx="36260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/>
              <a:t>UI</a:t>
            </a:r>
            <a:endParaRPr kumimoji="1" lang="ko-KR" altLang="en-US" sz="1400" b="1" dirty="0"/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D8ABAFEC-79D5-FE13-1339-390DA73C3754}"/>
              </a:ext>
            </a:extLst>
          </p:cNvPr>
          <p:cNvCxnSpPr/>
          <p:nvPr/>
        </p:nvCxnSpPr>
        <p:spPr>
          <a:xfrm flipH="1">
            <a:off x="3161830" y="3472530"/>
            <a:ext cx="11955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0E73D8E7-13C1-C6A2-120F-E5E6E9E5F92E}"/>
              </a:ext>
            </a:extLst>
          </p:cNvPr>
          <p:cNvSpPr txBox="1"/>
          <p:nvPr/>
        </p:nvSpPr>
        <p:spPr>
          <a:xfrm>
            <a:off x="3254696" y="3294200"/>
            <a:ext cx="10326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Idle </a:t>
            </a:r>
            <a:r>
              <a:rPr kumimoji="1" lang="ko-KR" altLang="en-US" sz="1050" dirty="0"/>
              <a:t>상태 확인</a:t>
            </a: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236BFD45-7E16-F1F6-DD49-E18D66935764}"/>
              </a:ext>
            </a:extLst>
          </p:cNvPr>
          <p:cNvCxnSpPr/>
          <p:nvPr/>
        </p:nvCxnSpPr>
        <p:spPr>
          <a:xfrm flipH="1">
            <a:off x="1931579" y="3571199"/>
            <a:ext cx="12302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AEA381E3-7CBA-FCE8-1B5B-81B6EE6C56B9}"/>
              </a:ext>
            </a:extLst>
          </p:cNvPr>
          <p:cNvSpPr txBox="1"/>
          <p:nvPr/>
        </p:nvSpPr>
        <p:spPr>
          <a:xfrm>
            <a:off x="1964584" y="3380462"/>
            <a:ext cx="11737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Idle </a:t>
            </a:r>
            <a:r>
              <a:rPr kumimoji="1" lang="ko-KR" altLang="en-US" sz="1050" dirty="0"/>
              <a:t>분석기 요청</a:t>
            </a: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0E8550C5-395C-B5AC-E05B-1D8B4639E556}"/>
              </a:ext>
            </a:extLst>
          </p:cNvPr>
          <p:cNvCxnSpPr/>
          <p:nvPr/>
        </p:nvCxnSpPr>
        <p:spPr>
          <a:xfrm>
            <a:off x="1931579" y="3755553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C3D6C1B6-2812-33A8-276D-8A53FCEB3FD4}"/>
              </a:ext>
            </a:extLst>
          </p:cNvPr>
          <p:cNvSpPr txBox="1"/>
          <p:nvPr/>
        </p:nvSpPr>
        <p:spPr>
          <a:xfrm>
            <a:off x="1964584" y="3568334"/>
            <a:ext cx="11737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Idle </a:t>
            </a:r>
            <a:r>
              <a:rPr kumimoji="1" lang="ko-KR" altLang="en-US" sz="1050" dirty="0"/>
              <a:t>분석기 정보</a:t>
            </a: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153F968C-8701-D2CD-123C-4AC5D44D1EF9}"/>
              </a:ext>
            </a:extLst>
          </p:cNvPr>
          <p:cNvCxnSpPr>
            <a:cxnSpLocks/>
          </p:cNvCxnSpPr>
          <p:nvPr/>
        </p:nvCxnSpPr>
        <p:spPr>
          <a:xfrm flipV="1">
            <a:off x="3170560" y="3817682"/>
            <a:ext cx="3625042" cy="249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95456410-AE01-EF6A-EC0F-FCC97C70EAEA}"/>
              </a:ext>
            </a:extLst>
          </p:cNvPr>
          <p:cNvSpPr txBox="1"/>
          <p:nvPr/>
        </p:nvSpPr>
        <p:spPr>
          <a:xfrm>
            <a:off x="4243301" y="3644532"/>
            <a:ext cx="14510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분석기 상태정보 요청</a:t>
            </a: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014579F9-0DA3-F798-39EC-805AFBFA8BF9}"/>
              </a:ext>
            </a:extLst>
          </p:cNvPr>
          <p:cNvCxnSpPr>
            <a:cxnSpLocks/>
          </p:cNvCxnSpPr>
          <p:nvPr/>
        </p:nvCxnSpPr>
        <p:spPr>
          <a:xfrm flipH="1">
            <a:off x="3161830" y="3995561"/>
            <a:ext cx="3615147" cy="107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F21D7C86-EB40-964B-E2F0-5B239A8AF684}"/>
              </a:ext>
            </a:extLst>
          </p:cNvPr>
          <p:cNvSpPr txBox="1"/>
          <p:nvPr/>
        </p:nvSpPr>
        <p:spPr>
          <a:xfrm>
            <a:off x="4403550" y="3806173"/>
            <a:ext cx="11544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분석기 상태정보</a:t>
            </a: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5C8CF027-716A-8B43-5FC7-2341A0C7FC68}"/>
              </a:ext>
            </a:extLst>
          </p:cNvPr>
          <p:cNvCxnSpPr/>
          <p:nvPr/>
        </p:nvCxnSpPr>
        <p:spPr>
          <a:xfrm>
            <a:off x="3181467" y="4740389"/>
            <a:ext cx="11646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B42BA73-419D-8368-BE54-ACE5685BFD12}"/>
              </a:ext>
            </a:extLst>
          </p:cNvPr>
          <p:cNvSpPr txBox="1"/>
          <p:nvPr/>
        </p:nvSpPr>
        <p:spPr>
          <a:xfrm>
            <a:off x="3155952" y="4571195"/>
            <a:ext cx="12234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분석기 </a:t>
            </a:r>
            <a:r>
              <a:rPr kumimoji="1" lang="en-US" altLang="ko-KR" sz="1050" dirty="0"/>
              <a:t>Move </a:t>
            </a:r>
            <a:r>
              <a:rPr kumimoji="1" lang="ko-KR" altLang="en-US" sz="1050" dirty="0"/>
              <a:t>지시</a:t>
            </a: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379112AF-21DB-213D-8E26-FB7E95A27B76}"/>
              </a:ext>
            </a:extLst>
          </p:cNvPr>
          <p:cNvCxnSpPr>
            <a:cxnSpLocks/>
          </p:cNvCxnSpPr>
          <p:nvPr/>
        </p:nvCxnSpPr>
        <p:spPr>
          <a:xfrm flipH="1">
            <a:off x="3158507" y="4931593"/>
            <a:ext cx="11875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4385BC64-3F12-BDAF-C2A6-6038A1B4DC62}"/>
              </a:ext>
            </a:extLst>
          </p:cNvPr>
          <p:cNvSpPr txBox="1"/>
          <p:nvPr/>
        </p:nvSpPr>
        <p:spPr>
          <a:xfrm>
            <a:off x="3005937" y="4735533"/>
            <a:ext cx="1492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분석기 </a:t>
            </a:r>
            <a:r>
              <a:rPr kumimoji="1" lang="en-US" altLang="ko-KR" sz="1050" dirty="0"/>
              <a:t>Move</a:t>
            </a:r>
            <a:r>
              <a:rPr kumimoji="1" lang="ko-KR" altLang="en-US" sz="1050" dirty="0"/>
              <a:t>완료 보고</a:t>
            </a:r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EAD852D8-291D-6744-C7E2-E283A1DB2E86}"/>
              </a:ext>
            </a:extLst>
          </p:cNvPr>
          <p:cNvCxnSpPr/>
          <p:nvPr/>
        </p:nvCxnSpPr>
        <p:spPr>
          <a:xfrm>
            <a:off x="3167237" y="5105761"/>
            <a:ext cx="11982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4C62390B-B810-F865-0950-2628199C6470}"/>
              </a:ext>
            </a:extLst>
          </p:cNvPr>
          <p:cNvSpPr txBox="1"/>
          <p:nvPr/>
        </p:nvSpPr>
        <p:spPr>
          <a:xfrm>
            <a:off x="3163626" y="4929697"/>
            <a:ext cx="11657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분석기 </a:t>
            </a:r>
            <a:r>
              <a:rPr kumimoji="1" lang="en-US" altLang="ko-KR" sz="1050" dirty="0"/>
              <a:t>Get </a:t>
            </a:r>
            <a:r>
              <a:rPr kumimoji="1" lang="ko-KR" altLang="en-US" sz="1050" dirty="0"/>
              <a:t>지시</a:t>
            </a: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9D68C101-2E10-5D28-DE45-984EA4205821}"/>
              </a:ext>
            </a:extLst>
          </p:cNvPr>
          <p:cNvCxnSpPr>
            <a:cxnSpLocks/>
          </p:cNvCxnSpPr>
          <p:nvPr/>
        </p:nvCxnSpPr>
        <p:spPr>
          <a:xfrm flipH="1">
            <a:off x="3158507" y="5301701"/>
            <a:ext cx="12069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56001EAF-BE15-1D5C-6415-7B58EBC7FE7E}"/>
              </a:ext>
            </a:extLst>
          </p:cNvPr>
          <p:cNvSpPr txBox="1"/>
          <p:nvPr/>
        </p:nvSpPr>
        <p:spPr>
          <a:xfrm>
            <a:off x="3106926" y="5116237"/>
            <a:ext cx="13917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분석기 </a:t>
            </a:r>
            <a:r>
              <a:rPr kumimoji="1" lang="en-US" altLang="ko-KR" sz="1050" dirty="0"/>
              <a:t>Get </a:t>
            </a:r>
            <a:r>
              <a:rPr kumimoji="1" lang="ko-KR" altLang="en-US" sz="1050" dirty="0"/>
              <a:t>완료보고</a:t>
            </a: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6F665EBB-DA46-1A03-EB1D-33873C3573AA}"/>
              </a:ext>
            </a:extLst>
          </p:cNvPr>
          <p:cNvCxnSpPr>
            <a:cxnSpLocks/>
          </p:cNvCxnSpPr>
          <p:nvPr/>
        </p:nvCxnSpPr>
        <p:spPr>
          <a:xfrm>
            <a:off x="3161830" y="3320132"/>
            <a:ext cx="11955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BE95B8B9-D93B-6421-295A-713A99704E6E}"/>
              </a:ext>
            </a:extLst>
          </p:cNvPr>
          <p:cNvSpPr txBox="1"/>
          <p:nvPr/>
        </p:nvSpPr>
        <p:spPr>
          <a:xfrm>
            <a:off x="3106926" y="3098104"/>
            <a:ext cx="13516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 err="1"/>
              <a:t>MoMa</a:t>
            </a:r>
            <a:r>
              <a:rPr kumimoji="1" lang="en-US" altLang="ko-KR" sz="1050" dirty="0"/>
              <a:t> Idle</a:t>
            </a:r>
            <a:r>
              <a:rPr kumimoji="1" lang="ko-KR" altLang="en-US" sz="1050" dirty="0"/>
              <a:t> 확인요청</a:t>
            </a:r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F0E9020E-CA92-C3A7-6A89-30D7BC3CF655}"/>
              </a:ext>
            </a:extLst>
          </p:cNvPr>
          <p:cNvCxnSpPr/>
          <p:nvPr/>
        </p:nvCxnSpPr>
        <p:spPr>
          <a:xfrm flipH="1">
            <a:off x="1964312" y="4931593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16C72CE8-6B1C-7ED3-FE7E-201B7AB79E3B}"/>
              </a:ext>
            </a:extLst>
          </p:cNvPr>
          <p:cNvCxnSpPr/>
          <p:nvPr/>
        </p:nvCxnSpPr>
        <p:spPr>
          <a:xfrm flipH="1">
            <a:off x="720579" y="4931593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A7D047AD-F6F2-0A71-9010-3E81CFA5A133}"/>
              </a:ext>
            </a:extLst>
          </p:cNvPr>
          <p:cNvCxnSpPr>
            <a:cxnSpLocks/>
          </p:cNvCxnSpPr>
          <p:nvPr/>
        </p:nvCxnSpPr>
        <p:spPr>
          <a:xfrm flipH="1" flipV="1">
            <a:off x="1965500" y="5295083"/>
            <a:ext cx="1193007" cy="66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64984ED7-74D6-2FC2-3F59-B22A633B95E3}"/>
              </a:ext>
            </a:extLst>
          </p:cNvPr>
          <p:cNvCxnSpPr/>
          <p:nvPr/>
        </p:nvCxnSpPr>
        <p:spPr>
          <a:xfrm flipH="1">
            <a:off x="721767" y="5295083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FCECE138-0765-8470-531A-A69EDE8BDF4B}"/>
              </a:ext>
            </a:extLst>
          </p:cNvPr>
          <p:cNvCxnSpPr/>
          <p:nvPr/>
        </p:nvCxnSpPr>
        <p:spPr>
          <a:xfrm flipH="1">
            <a:off x="1964312" y="4740389"/>
            <a:ext cx="121596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4808B3EE-3A62-17F4-8D61-8B805B74EF15}"/>
              </a:ext>
            </a:extLst>
          </p:cNvPr>
          <p:cNvCxnSpPr/>
          <p:nvPr/>
        </p:nvCxnSpPr>
        <p:spPr>
          <a:xfrm flipH="1">
            <a:off x="1951270" y="5104346"/>
            <a:ext cx="121596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B03F30D2-6395-E58C-8A04-3DF88C97E868}"/>
              </a:ext>
            </a:extLst>
          </p:cNvPr>
          <p:cNvCxnSpPr/>
          <p:nvPr/>
        </p:nvCxnSpPr>
        <p:spPr>
          <a:xfrm flipH="1">
            <a:off x="1910304" y="4095500"/>
            <a:ext cx="12302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D8343938-8596-CC7C-7903-EAD68F668569}"/>
              </a:ext>
            </a:extLst>
          </p:cNvPr>
          <p:cNvSpPr txBox="1"/>
          <p:nvPr/>
        </p:nvSpPr>
        <p:spPr>
          <a:xfrm>
            <a:off x="2020255" y="3915649"/>
            <a:ext cx="10198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폐기설비 요청</a:t>
            </a:r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0A3F8F1F-2E3D-26EC-5950-6C57DB81475D}"/>
              </a:ext>
            </a:extLst>
          </p:cNvPr>
          <p:cNvCxnSpPr/>
          <p:nvPr/>
        </p:nvCxnSpPr>
        <p:spPr>
          <a:xfrm>
            <a:off x="1942962" y="4268968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48128DF5-6F07-9CE8-D8BD-B56250D6D559}"/>
              </a:ext>
            </a:extLst>
          </p:cNvPr>
          <p:cNvSpPr txBox="1"/>
          <p:nvPr/>
        </p:nvSpPr>
        <p:spPr>
          <a:xfrm>
            <a:off x="2020254" y="4092635"/>
            <a:ext cx="10198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폐기설비 정보</a:t>
            </a:r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04E69386-01E6-7F07-2E5D-AFF0D450898D}"/>
              </a:ext>
            </a:extLst>
          </p:cNvPr>
          <p:cNvCxnSpPr>
            <a:cxnSpLocks/>
          </p:cNvCxnSpPr>
          <p:nvPr/>
        </p:nvCxnSpPr>
        <p:spPr>
          <a:xfrm flipV="1">
            <a:off x="3182964" y="4346551"/>
            <a:ext cx="6042951" cy="42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3904A3BC-138F-793A-8B63-C1AA2FAF1BD5}"/>
              </a:ext>
            </a:extLst>
          </p:cNvPr>
          <p:cNvSpPr txBox="1"/>
          <p:nvPr/>
        </p:nvSpPr>
        <p:spPr>
          <a:xfrm>
            <a:off x="5418461" y="4190860"/>
            <a:ext cx="15856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폐기설비 상태정보 요청</a:t>
            </a: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2BC1C0A4-6F0E-E2A0-7516-107C4F143FCD}"/>
              </a:ext>
            </a:extLst>
          </p:cNvPr>
          <p:cNvCxnSpPr>
            <a:cxnSpLocks/>
          </p:cNvCxnSpPr>
          <p:nvPr/>
        </p:nvCxnSpPr>
        <p:spPr>
          <a:xfrm flipH="1">
            <a:off x="3174234" y="4552643"/>
            <a:ext cx="60223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B7AAE95F-FEC2-EB81-8B62-58EEEF9253FF}"/>
              </a:ext>
            </a:extLst>
          </p:cNvPr>
          <p:cNvSpPr txBox="1"/>
          <p:nvPr/>
        </p:nvSpPr>
        <p:spPr>
          <a:xfrm>
            <a:off x="5578709" y="4352501"/>
            <a:ext cx="12891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폐기설비 상태정보</a:t>
            </a:r>
          </a:p>
        </p:txBody>
      </p: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B21F1065-218A-77B2-23AE-ECDF0D5ADD79}"/>
              </a:ext>
            </a:extLst>
          </p:cNvPr>
          <p:cNvCxnSpPr/>
          <p:nvPr/>
        </p:nvCxnSpPr>
        <p:spPr>
          <a:xfrm>
            <a:off x="3186586" y="5491240"/>
            <a:ext cx="11646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FAAB2EF3-E895-6926-C0AE-4A41ED23EA96}"/>
              </a:ext>
            </a:extLst>
          </p:cNvPr>
          <p:cNvSpPr txBox="1"/>
          <p:nvPr/>
        </p:nvSpPr>
        <p:spPr>
          <a:xfrm>
            <a:off x="3093745" y="5322046"/>
            <a:ext cx="13580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폐기설비 </a:t>
            </a:r>
            <a:r>
              <a:rPr kumimoji="1" lang="en-US" altLang="ko-KR" sz="1050" dirty="0"/>
              <a:t>Move </a:t>
            </a:r>
            <a:r>
              <a:rPr kumimoji="1" lang="ko-KR" altLang="en-US" sz="1050" dirty="0"/>
              <a:t>지시</a:t>
            </a: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B0E67D52-5B4E-DA7F-C785-150A4F3E0E15}"/>
              </a:ext>
            </a:extLst>
          </p:cNvPr>
          <p:cNvCxnSpPr>
            <a:cxnSpLocks/>
          </p:cNvCxnSpPr>
          <p:nvPr/>
        </p:nvCxnSpPr>
        <p:spPr>
          <a:xfrm flipH="1">
            <a:off x="3163626" y="5682444"/>
            <a:ext cx="11875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4A0A5354-4C6E-EF8C-9A67-DDC4CC843F2C}"/>
              </a:ext>
            </a:extLst>
          </p:cNvPr>
          <p:cNvSpPr txBox="1"/>
          <p:nvPr/>
        </p:nvSpPr>
        <p:spPr>
          <a:xfrm>
            <a:off x="2943731" y="5486384"/>
            <a:ext cx="16273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폐기설비 </a:t>
            </a:r>
            <a:r>
              <a:rPr kumimoji="1" lang="en-US" altLang="ko-KR" sz="1050" dirty="0"/>
              <a:t>Move</a:t>
            </a:r>
            <a:r>
              <a:rPr kumimoji="1" lang="ko-KR" altLang="en-US" sz="1050" dirty="0"/>
              <a:t>완료 보고</a:t>
            </a:r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9656AD61-DE72-BF1C-F431-C0CA26BB76B0}"/>
              </a:ext>
            </a:extLst>
          </p:cNvPr>
          <p:cNvCxnSpPr/>
          <p:nvPr/>
        </p:nvCxnSpPr>
        <p:spPr>
          <a:xfrm>
            <a:off x="3172356" y="5856612"/>
            <a:ext cx="11982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A32CDF75-09C4-1509-BDEB-3174501262B6}"/>
              </a:ext>
            </a:extLst>
          </p:cNvPr>
          <p:cNvSpPr txBox="1"/>
          <p:nvPr/>
        </p:nvSpPr>
        <p:spPr>
          <a:xfrm>
            <a:off x="3130275" y="5680548"/>
            <a:ext cx="12426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폐기설비 </a:t>
            </a:r>
            <a:r>
              <a:rPr kumimoji="1" lang="en-US" altLang="ko-KR" sz="1050" dirty="0"/>
              <a:t>Put </a:t>
            </a:r>
            <a:r>
              <a:rPr kumimoji="1" lang="ko-KR" altLang="en-US" sz="1050" dirty="0"/>
              <a:t>지시</a:t>
            </a:r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B3011331-618B-65B7-E9C4-B83B573C89DE}"/>
              </a:ext>
            </a:extLst>
          </p:cNvPr>
          <p:cNvCxnSpPr>
            <a:cxnSpLocks/>
          </p:cNvCxnSpPr>
          <p:nvPr/>
        </p:nvCxnSpPr>
        <p:spPr>
          <a:xfrm flipH="1">
            <a:off x="3163626" y="6052552"/>
            <a:ext cx="12069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22FE2567-FA4B-16D9-87F2-AA84F5B86852}"/>
              </a:ext>
            </a:extLst>
          </p:cNvPr>
          <p:cNvSpPr txBox="1"/>
          <p:nvPr/>
        </p:nvSpPr>
        <p:spPr>
          <a:xfrm>
            <a:off x="2995620" y="5856023"/>
            <a:ext cx="15119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폐기설비 </a:t>
            </a:r>
            <a:r>
              <a:rPr kumimoji="1" lang="en-US" altLang="ko-KR" sz="1050" dirty="0"/>
              <a:t>Put </a:t>
            </a:r>
            <a:r>
              <a:rPr kumimoji="1" lang="ko-KR" altLang="en-US" sz="1050" dirty="0"/>
              <a:t>완료보고</a:t>
            </a:r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C6FEE283-9A3F-1F02-350B-E64CCCBF5628}"/>
              </a:ext>
            </a:extLst>
          </p:cNvPr>
          <p:cNvCxnSpPr/>
          <p:nvPr/>
        </p:nvCxnSpPr>
        <p:spPr>
          <a:xfrm flipH="1">
            <a:off x="1969431" y="5682444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B98ED801-089A-951D-8CA4-CF25B67A7477}"/>
              </a:ext>
            </a:extLst>
          </p:cNvPr>
          <p:cNvCxnSpPr/>
          <p:nvPr/>
        </p:nvCxnSpPr>
        <p:spPr>
          <a:xfrm flipH="1">
            <a:off x="725698" y="5682444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63B706C2-8F48-3169-8C29-B87E551463CE}"/>
              </a:ext>
            </a:extLst>
          </p:cNvPr>
          <p:cNvCxnSpPr>
            <a:cxnSpLocks/>
          </p:cNvCxnSpPr>
          <p:nvPr/>
        </p:nvCxnSpPr>
        <p:spPr>
          <a:xfrm flipH="1" flipV="1">
            <a:off x="1970619" y="6045934"/>
            <a:ext cx="1193007" cy="66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68B1F2E4-022E-DFAB-CEB0-74FECDA0407E}"/>
              </a:ext>
            </a:extLst>
          </p:cNvPr>
          <p:cNvCxnSpPr/>
          <p:nvPr/>
        </p:nvCxnSpPr>
        <p:spPr>
          <a:xfrm flipH="1">
            <a:off x="726886" y="6045934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8F702776-1FE5-2B9F-49AD-DEBB2A819CBF}"/>
              </a:ext>
            </a:extLst>
          </p:cNvPr>
          <p:cNvCxnSpPr/>
          <p:nvPr/>
        </p:nvCxnSpPr>
        <p:spPr>
          <a:xfrm flipH="1">
            <a:off x="1969431" y="5491240"/>
            <a:ext cx="121596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E9139824-D4C4-A3CD-FBAF-39287B3C023E}"/>
              </a:ext>
            </a:extLst>
          </p:cNvPr>
          <p:cNvCxnSpPr/>
          <p:nvPr/>
        </p:nvCxnSpPr>
        <p:spPr>
          <a:xfrm flipH="1">
            <a:off x="1956389" y="5855197"/>
            <a:ext cx="121596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CAECEB60-7CE7-20F5-F8B7-E0F28DD30A2E}"/>
              </a:ext>
            </a:extLst>
          </p:cNvPr>
          <p:cNvCxnSpPr/>
          <p:nvPr/>
        </p:nvCxnSpPr>
        <p:spPr>
          <a:xfrm>
            <a:off x="3193355" y="6209805"/>
            <a:ext cx="11646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D9BE4D0D-061B-6A93-047F-DF4F6A37265E}"/>
              </a:ext>
            </a:extLst>
          </p:cNvPr>
          <p:cNvSpPr txBox="1"/>
          <p:nvPr/>
        </p:nvSpPr>
        <p:spPr>
          <a:xfrm>
            <a:off x="3235967" y="6040611"/>
            <a:ext cx="10871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DMZ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Move </a:t>
            </a:r>
            <a:r>
              <a:rPr kumimoji="1" lang="ko-KR" altLang="en-US" sz="1050" dirty="0"/>
              <a:t>지시</a:t>
            </a:r>
          </a:p>
        </p:txBody>
      </p: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08127D3F-1557-8128-14B0-404F791897E7}"/>
              </a:ext>
            </a:extLst>
          </p:cNvPr>
          <p:cNvCxnSpPr>
            <a:cxnSpLocks/>
          </p:cNvCxnSpPr>
          <p:nvPr/>
        </p:nvCxnSpPr>
        <p:spPr>
          <a:xfrm flipH="1">
            <a:off x="3170395" y="6401009"/>
            <a:ext cx="11875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3BB219EE-30A5-D8E6-0819-756CC64FCFBA}"/>
              </a:ext>
            </a:extLst>
          </p:cNvPr>
          <p:cNvCxnSpPr/>
          <p:nvPr/>
        </p:nvCxnSpPr>
        <p:spPr>
          <a:xfrm flipH="1">
            <a:off x="1976200" y="6401009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1ABA1C41-66DD-D629-C073-0CE7D8D24287}"/>
              </a:ext>
            </a:extLst>
          </p:cNvPr>
          <p:cNvCxnSpPr/>
          <p:nvPr/>
        </p:nvCxnSpPr>
        <p:spPr>
          <a:xfrm flipH="1">
            <a:off x="732467" y="6401009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7B363745-4AB6-65B5-68FF-891D8C2ED445}"/>
              </a:ext>
            </a:extLst>
          </p:cNvPr>
          <p:cNvCxnSpPr/>
          <p:nvPr/>
        </p:nvCxnSpPr>
        <p:spPr>
          <a:xfrm flipH="1">
            <a:off x="1976200" y="6209805"/>
            <a:ext cx="121596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5A3A2434-6B6F-4A43-4829-811870AB4C59}"/>
              </a:ext>
            </a:extLst>
          </p:cNvPr>
          <p:cNvSpPr txBox="1"/>
          <p:nvPr/>
        </p:nvSpPr>
        <p:spPr>
          <a:xfrm>
            <a:off x="3090664" y="6203890"/>
            <a:ext cx="13564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DMZ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Move </a:t>
            </a:r>
            <a:r>
              <a:rPr kumimoji="1" lang="ko-KR" altLang="en-US" sz="1050" dirty="0"/>
              <a:t>완료보고</a:t>
            </a:r>
          </a:p>
        </p:txBody>
      </p:sp>
    </p:spTree>
    <p:extLst>
      <p:ext uri="{BB962C8B-B14F-4D97-AF65-F5344CB8AC3E}">
        <p14:creationId xmlns:p14="http://schemas.microsoft.com/office/powerpoint/2010/main" val="1066677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61E72714-EDC6-34A2-3FA1-68878D8CD1FD}"/>
              </a:ext>
            </a:extLst>
          </p:cNvPr>
          <p:cNvGrpSpPr/>
          <p:nvPr/>
        </p:nvGrpSpPr>
        <p:grpSpPr>
          <a:xfrm>
            <a:off x="277949" y="1601066"/>
            <a:ext cx="9242812" cy="1154133"/>
            <a:chOff x="277949" y="3429638"/>
            <a:chExt cx="9242812" cy="1154133"/>
          </a:xfrm>
        </p:grpSpPr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36EA534D-2F7D-F374-89A2-04A16CAE0A2D}"/>
                </a:ext>
              </a:extLst>
            </p:cNvPr>
            <p:cNvSpPr/>
            <p:nvPr/>
          </p:nvSpPr>
          <p:spPr>
            <a:xfrm flipH="1">
              <a:off x="277949" y="3429639"/>
              <a:ext cx="3183709" cy="5445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0000"/>
                  </a:solidFill>
                </a:rPr>
                <a:t>(2)</a:t>
              </a:r>
              <a:r>
                <a:rPr kumimoji="1" lang="ko-KR" altLang="en-US" sz="1200" b="1" dirty="0">
                  <a:solidFill>
                    <a:srgbClr val="FF0000"/>
                  </a:solidFill>
                </a:rPr>
                <a:t> 재검병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을</a:t>
              </a:r>
              <a:r>
                <a:rPr kumimoji="1" lang="ko-KR" altLang="en-US" sz="1200" dirty="0"/>
                <a:t> </a:t>
              </a:r>
              <a:r>
                <a:rPr kumimoji="1" lang="ko-KR" altLang="en-US" sz="1200" b="1" dirty="0">
                  <a:solidFill>
                    <a:srgbClr val="FF0000"/>
                  </a:solidFill>
                </a:rPr>
                <a:t>분석기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에서</a:t>
              </a:r>
              <a:r>
                <a:rPr kumimoji="1" lang="ko-KR" altLang="en-US" sz="1200" dirty="0"/>
                <a:t> </a:t>
              </a:r>
              <a:r>
                <a:rPr kumimoji="1" lang="en-US" altLang="ko-KR" sz="1200" b="1" dirty="0">
                  <a:solidFill>
                    <a:srgbClr val="FF0000"/>
                  </a:solidFill>
                </a:rPr>
                <a:t>Stocker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로 이동</a:t>
              </a:r>
            </a:p>
          </p:txBody>
        </p:sp>
        <p:sp>
          <p:nvSpPr>
            <p:cNvPr id="129" name="다이아몬드 128">
              <a:extLst>
                <a:ext uri="{FF2B5EF4-FFF2-40B4-BE49-F238E27FC236}">
                  <a16:creationId xmlns:a16="http://schemas.microsoft.com/office/drawing/2014/main" id="{642C3B3D-E6E1-E00B-5A52-281A9B5915E0}"/>
                </a:ext>
              </a:extLst>
            </p:cNvPr>
            <p:cNvSpPr/>
            <p:nvPr/>
          </p:nvSpPr>
          <p:spPr>
            <a:xfrm flipH="1">
              <a:off x="3644813" y="3429639"/>
              <a:ext cx="1449703" cy="544532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Find</a:t>
              </a:r>
              <a:br>
                <a:rPr kumimoji="1" lang="en-US" altLang="ko-KR" sz="1200" b="1" dirty="0">
                  <a:solidFill>
                    <a:srgbClr val="FF0000"/>
                  </a:solidFill>
                </a:rPr>
              </a:br>
              <a:r>
                <a:rPr kumimoji="1" lang="en-US" altLang="ko-KR" sz="1200" b="1" dirty="0">
                  <a:solidFill>
                    <a:srgbClr val="FF0000"/>
                  </a:solidFill>
                </a:rPr>
                <a:t>IDLE </a:t>
              </a:r>
              <a:r>
                <a:rPr kumimoji="1" lang="ko-KR" altLang="en-US" sz="1200" b="1" dirty="0">
                  <a:solidFill>
                    <a:srgbClr val="FF0000"/>
                  </a:solidFill>
                </a:rPr>
                <a:t> 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분석기</a:t>
              </a:r>
              <a:endParaRPr kumimoji="1"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30" name="다이아몬드 129">
              <a:extLst>
                <a:ext uri="{FF2B5EF4-FFF2-40B4-BE49-F238E27FC236}">
                  <a16:creationId xmlns:a16="http://schemas.microsoft.com/office/drawing/2014/main" id="{148DF135-1456-FD5B-7BD2-488A7DC5A1E4}"/>
                </a:ext>
              </a:extLst>
            </p:cNvPr>
            <p:cNvSpPr/>
            <p:nvPr/>
          </p:nvSpPr>
          <p:spPr>
            <a:xfrm flipH="1">
              <a:off x="5425580" y="3429639"/>
              <a:ext cx="1449703" cy="544532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분석기</a:t>
              </a:r>
              <a:br>
                <a:rPr kumimoji="1" lang="en-US" altLang="ko-KR" sz="1200" dirty="0"/>
              </a:br>
              <a:r>
                <a:rPr kumimoji="1" lang="ko-KR" altLang="en-US" sz="1200" b="1" i="1" dirty="0">
                  <a:solidFill>
                    <a:schemeClr val="accent5"/>
                  </a:solidFill>
                </a:rPr>
                <a:t>이동</a:t>
              </a:r>
              <a:r>
                <a:rPr kumimoji="1" lang="ko-KR" altLang="en-US" sz="1200" b="1" dirty="0">
                  <a:solidFill>
                    <a:srgbClr val="FF0000"/>
                  </a:solidFill>
                </a:rPr>
                <a:t> </a:t>
              </a:r>
              <a:r>
                <a:rPr kumimoji="1" lang="ko-KR" altLang="en-US" sz="1200" b="1" dirty="0" err="1">
                  <a:solidFill>
                    <a:srgbClr val="FF0000"/>
                  </a:solidFill>
                </a:rPr>
                <a:t>재검병</a:t>
              </a:r>
              <a:endParaRPr kumimoji="1" lang="ko-KR" altLang="en-US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31" name="직선 화살표 연결선 130">
              <a:extLst>
                <a:ext uri="{FF2B5EF4-FFF2-40B4-BE49-F238E27FC236}">
                  <a16:creationId xmlns:a16="http://schemas.microsoft.com/office/drawing/2014/main" id="{74FF96DE-1BDF-8A5B-D434-A97580DF628A}"/>
                </a:ext>
              </a:extLst>
            </p:cNvPr>
            <p:cNvCxnSpPr>
              <a:cxnSpLocks/>
              <a:stCxn id="129" idx="1"/>
              <a:endCxn id="130" idx="3"/>
            </p:cNvCxnSpPr>
            <p:nvPr/>
          </p:nvCxnSpPr>
          <p:spPr>
            <a:xfrm>
              <a:off x="5094516" y="3701905"/>
              <a:ext cx="3310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24A548B5-351D-8021-1C1B-AF7EF5534539}"/>
                </a:ext>
              </a:extLst>
            </p:cNvPr>
            <p:cNvSpPr/>
            <p:nvPr/>
          </p:nvSpPr>
          <p:spPr>
            <a:xfrm>
              <a:off x="8976229" y="3429638"/>
              <a:ext cx="544532" cy="5445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Action</a:t>
              </a:r>
              <a:endParaRPr kumimoji="1" lang="ko-KR" altLang="en-US" sz="1200" b="1" dirty="0">
                <a:solidFill>
                  <a:srgbClr val="FFFF00"/>
                </a:solidFill>
              </a:endParaRPr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36E7D7ED-1607-5B25-4A11-E22CAE70E2AC}"/>
                </a:ext>
              </a:extLst>
            </p:cNvPr>
            <p:cNvSpPr/>
            <p:nvPr/>
          </p:nvSpPr>
          <p:spPr>
            <a:xfrm>
              <a:off x="8976229" y="4039239"/>
              <a:ext cx="544532" cy="544532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Next</a:t>
              </a:r>
              <a:endParaRPr kumimoji="1" lang="ko-KR" altLang="en-US" sz="1200" b="1" dirty="0">
                <a:solidFill>
                  <a:srgbClr val="FFFF00"/>
                </a:solidFill>
              </a:endParaRPr>
            </a:p>
          </p:txBody>
        </p:sp>
        <p:cxnSp>
          <p:nvCxnSpPr>
            <p:cNvPr id="134" name="직선 화살표 연결선 133">
              <a:extLst>
                <a:ext uri="{FF2B5EF4-FFF2-40B4-BE49-F238E27FC236}">
                  <a16:creationId xmlns:a16="http://schemas.microsoft.com/office/drawing/2014/main" id="{3224D634-5DC9-2EAF-3BAA-A2EEA2EBC844}"/>
                </a:ext>
              </a:extLst>
            </p:cNvPr>
            <p:cNvCxnSpPr>
              <a:cxnSpLocks/>
              <a:stCxn id="137" idx="1"/>
              <a:endCxn id="132" idx="2"/>
            </p:cNvCxnSpPr>
            <p:nvPr/>
          </p:nvCxnSpPr>
          <p:spPr>
            <a:xfrm flipV="1">
              <a:off x="8628715" y="3701904"/>
              <a:ext cx="34751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꺾인 연결선[E] 134">
              <a:extLst>
                <a:ext uri="{FF2B5EF4-FFF2-40B4-BE49-F238E27FC236}">
                  <a16:creationId xmlns:a16="http://schemas.microsoft.com/office/drawing/2014/main" id="{BD509285-6EBD-8EA3-DA15-0E3398466679}"/>
                </a:ext>
              </a:extLst>
            </p:cNvPr>
            <p:cNvCxnSpPr>
              <a:stCxn id="130" idx="2"/>
              <a:endCxn id="133" idx="2"/>
            </p:cNvCxnSpPr>
            <p:nvPr/>
          </p:nvCxnSpPr>
          <p:spPr>
            <a:xfrm rot="16200000" flipH="1">
              <a:off x="7394663" y="2729939"/>
              <a:ext cx="337334" cy="2825798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꺾인 연결선[E] 135">
              <a:extLst>
                <a:ext uri="{FF2B5EF4-FFF2-40B4-BE49-F238E27FC236}">
                  <a16:creationId xmlns:a16="http://schemas.microsoft.com/office/drawing/2014/main" id="{81A87420-7A38-90E8-82B4-3A8D90634778}"/>
                </a:ext>
              </a:extLst>
            </p:cNvPr>
            <p:cNvCxnSpPr>
              <a:cxnSpLocks/>
              <a:stCxn id="129" idx="2"/>
              <a:endCxn id="133" idx="2"/>
            </p:cNvCxnSpPr>
            <p:nvPr/>
          </p:nvCxnSpPr>
          <p:spPr>
            <a:xfrm rot="16200000" flipH="1">
              <a:off x="6504279" y="1839555"/>
              <a:ext cx="337334" cy="4606565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다이아몬드 136">
              <a:extLst>
                <a:ext uri="{FF2B5EF4-FFF2-40B4-BE49-F238E27FC236}">
                  <a16:creationId xmlns:a16="http://schemas.microsoft.com/office/drawing/2014/main" id="{5B848E3C-2529-6C5A-1877-21BB9C340AED}"/>
                </a:ext>
              </a:extLst>
            </p:cNvPr>
            <p:cNvSpPr/>
            <p:nvPr/>
          </p:nvSpPr>
          <p:spPr>
            <a:xfrm flipH="1">
              <a:off x="7179012" y="3429639"/>
              <a:ext cx="1449703" cy="544532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</a:rPr>
                <a:t>Stocker</a:t>
              </a:r>
              <a:br>
                <a:rPr kumimoji="1" lang="en-US" altLang="ko-KR" sz="1200" dirty="0"/>
              </a:br>
              <a:r>
                <a:rPr kumimoji="1" lang="en-US" altLang="ko-KR" sz="1200" b="1" dirty="0">
                  <a:solidFill>
                    <a:srgbClr val="FF0000"/>
                  </a:solidFill>
                </a:rPr>
                <a:t>Available</a:t>
              </a:r>
              <a:endParaRPr kumimoji="1" lang="ko-KR" altLang="en-US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38" name="직선 화살표 연결선 137">
              <a:extLst>
                <a:ext uri="{FF2B5EF4-FFF2-40B4-BE49-F238E27FC236}">
                  <a16:creationId xmlns:a16="http://schemas.microsoft.com/office/drawing/2014/main" id="{279D5A77-2812-C560-47E8-538D9F1B4BE0}"/>
                </a:ext>
              </a:extLst>
            </p:cNvPr>
            <p:cNvCxnSpPr>
              <a:cxnSpLocks/>
              <a:stCxn id="130" idx="1"/>
              <a:endCxn id="137" idx="3"/>
            </p:cNvCxnSpPr>
            <p:nvPr/>
          </p:nvCxnSpPr>
          <p:spPr>
            <a:xfrm>
              <a:off x="6875283" y="3701905"/>
              <a:ext cx="3037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0B753333-8FD0-3727-EB89-3075C3BC1FAA}"/>
                </a:ext>
              </a:extLst>
            </p:cNvPr>
            <p:cNvSpPr txBox="1"/>
            <p:nvPr/>
          </p:nvSpPr>
          <p:spPr>
            <a:xfrm>
              <a:off x="4953000" y="3484436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Y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64CA203-9532-9F72-B829-E5463191B05F}"/>
                </a:ext>
              </a:extLst>
            </p:cNvPr>
            <p:cNvSpPr txBox="1"/>
            <p:nvPr/>
          </p:nvSpPr>
          <p:spPr>
            <a:xfrm>
              <a:off x="6723978" y="3484436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Y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2D535DC6-6B9A-87DD-49E0-17290F30F359}"/>
                </a:ext>
              </a:extLst>
            </p:cNvPr>
            <p:cNvSpPr txBox="1"/>
            <p:nvPr/>
          </p:nvSpPr>
          <p:spPr>
            <a:xfrm>
              <a:off x="8494704" y="3484435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Y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142" name="꺾인 연결선[E] 141">
              <a:extLst>
                <a:ext uri="{FF2B5EF4-FFF2-40B4-BE49-F238E27FC236}">
                  <a16:creationId xmlns:a16="http://schemas.microsoft.com/office/drawing/2014/main" id="{9D042B24-1426-6DDD-8BAF-55D67B0BC7D2}"/>
                </a:ext>
              </a:extLst>
            </p:cNvPr>
            <p:cNvCxnSpPr>
              <a:cxnSpLocks/>
              <a:stCxn id="137" idx="2"/>
              <a:endCxn id="133" idx="2"/>
            </p:cNvCxnSpPr>
            <p:nvPr/>
          </p:nvCxnSpPr>
          <p:spPr>
            <a:xfrm rot="16200000" flipH="1">
              <a:off x="8271379" y="3606655"/>
              <a:ext cx="337334" cy="1072366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6E27DDFD-E172-72AA-1F3C-544FB1A61B28}"/>
                </a:ext>
              </a:extLst>
            </p:cNvPr>
            <p:cNvSpPr txBox="1"/>
            <p:nvPr/>
          </p:nvSpPr>
          <p:spPr>
            <a:xfrm>
              <a:off x="4142826" y="3919373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N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B8AEB61-286A-FBA6-A3A0-5D26639B9911}"/>
                </a:ext>
              </a:extLst>
            </p:cNvPr>
            <p:cNvSpPr txBox="1"/>
            <p:nvPr/>
          </p:nvSpPr>
          <p:spPr>
            <a:xfrm>
              <a:off x="5913804" y="3919373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N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8787C0EB-631C-632F-EEE5-E0BEB7695022}"/>
                </a:ext>
              </a:extLst>
            </p:cNvPr>
            <p:cNvSpPr txBox="1"/>
            <p:nvPr/>
          </p:nvSpPr>
          <p:spPr>
            <a:xfrm>
              <a:off x="7684530" y="3919372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N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DE118B3-782A-2869-0C6C-1B8F48667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sz="2400" b="1" dirty="0">
                <a:solidFill>
                  <a:srgbClr val="FF0000"/>
                </a:solidFill>
              </a:rPr>
              <a:t>(2)</a:t>
            </a:r>
            <a:r>
              <a:rPr kumimoji="1" lang="ko-KR" altLang="en-US" sz="2400" b="1" dirty="0">
                <a:solidFill>
                  <a:srgbClr val="FF0000"/>
                </a:solidFill>
              </a:rPr>
              <a:t> 재검병</a:t>
            </a:r>
            <a:r>
              <a:rPr kumimoji="1" lang="ko-KR" altLang="en-US" sz="2400" dirty="0">
                <a:solidFill>
                  <a:schemeClr val="tx1"/>
                </a:solidFill>
              </a:rPr>
              <a:t>을</a:t>
            </a:r>
            <a:r>
              <a:rPr kumimoji="1" lang="ko-KR" altLang="en-US" sz="2400" dirty="0"/>
              <a:t> </a:t>
            </a:r>
            <a:r>
              <a:rPr kumimoji="1" lang="ko-KR" altLang="en-US" sz="2400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sz="2400" dirty="0">
                <a:solidFill>
                  <a:schemeClr val="tx1"/>
                </a:solidFill>
              </a:rPr>
              <a:t>에서</a:t>
            </a:r>
            <a:r>
              <a:rPr kumimoji="1" lang="ko-KR" altLang="en-US" sz="2400" dirty="0"/>
              <a:t> </a:t>
            </a:r>
            <a:r>
              <a:rPr kumimoji="1" lang="en-US" altLang="ko-KR" sz="2400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sz="2400" dirty="0">
                <a:solidFill>
                  <a:schemeClr val="tx1"/>
                </a:solidFill>
              </a:rPr>
              <a:t>로 이동</a:t>
            </a:r>
            <a:endParaRPr kumimoji="1" lang="ko-KR" altLang="en-US" dirty="0"/>
          </a:p>
        </p:txBody>
      </p:sp>
      <p:sp>
        <p:nvSpPr>
          <p:cNvPr id="32" name="다이아몬드 31">
            <a:extLst>
              <a:ext uri="{FF2B5EF4-FFF2-40B4-BE49-F238E27FC236}">
                <a16:creationId xmlns:a16="http://schemas.microsoft.com/office/drawing/2014/main" id="{13C26781-EB93-0520-A703-E5477C8C88ED}"/>
              </a:ext>
            </a:extLst>
          </p:cNvPr>
          <p:cNvSpPr/>
          <p:nvPr/>
        </p:nvSpPr>
        <p:spPr>
          <a:xfrm flipH="1">
            <a:off x="1144951" y="876748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Find</a:t>
            </a:r>
            <a:br>
              <a:rPr kumimoji="1" lang="en-US" altLang="ko-KR" sz="1200" b="1" dirty="0">
                <a:solidFill>
                  <a:srgbClr val="FF0000"/>
                </a:solidFill>
              </a:rPr>
            </a:br>
            <a:r>
              <a:rPr kumimoji="1" lang="en-US" altLang="ko-KR" sz="1200" b="1" dirty="0">
                <a:solidFill>
                  <a:srgbClr val="FF0000"/>
                </a:solidFill>
              </a:rPr>
              <a:t>IDLE 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ko-KR" sz="1200" dirty="0" err="1">
                <a:solidFill>
                  <a:schemeClr val="tx1"/>
                </a:solidFill>
              </a:rPr>
              <a:t>MoMa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0F40096-A5FE-9405-046B-763D5CCFDA9C}"/>
              </a:ext>
            </a:extLst>
          </p:cNvPr>
          <p:cNvSpPr txBox="1"/>
          <p:nvPr/>
        </p:nvSpPr>
        <p:spPr>
          <a:xfrm>
            <a:off x="2727231" y="2780296"/>
            <a:ext cx="86919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/>
              <a:t>Dispatcher</a:t>
            </a:r>
            <a:endParaRPr kumimoji="1" lang="ko-KR" altLang="en-US" sz="14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39DE811-7939-F92F-EA2F-BEBD9DEE6498}"/>
              </a:ext>
            </a:extLst>
          </p:cNvPr>
          <p:cNvSpPr txBox="1"/>
          <p:nvPr/>
        </p:nvSpPr>
        <p:spPr>
          <a:xfrm>
            <a:off x="4096199" y="2780296"/>
            <a:ext cx="545171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 err="1"/>
              <a:t>MoMa</a:t>
            </a:r>
            <a:endParaRPr kumimoji="1" lang="ko-KR" altLang="en-US" sz="14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8A29055-450B-15C2-78BD-DCAD310A6CAB}"/>
              </a:ext>
            </a:extLst>
          </p:cNvPr>
          <p:cNvSpPr txBox="1"/>
          <p:nvPr/>
        </p:nvSpPr>
        <p:spPr>
          <a:xfrm>
            <a:off x="5209519" y="2780296"/>
            <a:ext cx="72210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b="1" dirty="0"/>
              <a:t>반출입기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478C72A-033A-7B2F-C32A-D9873785B4D4}"/>
              </a:ext>
            </a:extLst>
          </p:cNvPr>
          <p:cNvSpPr txBox="1"/>
          <p:nvPr/>
        </p:nvSpPr>
        <p:spPr>
          <a:xfrm>
            <a:off x="6487724" y="2780296"/>
            <a:ext cx="578507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b="1" dirty="0"/>
              <a:t>분석기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D78ACBE-74DA-708C-A262-E7A8F3D1DD52}"/>
              </a:ext>
            </a:extLst>
          </p:cNvPr>
          <p:cNvSpPr txBox="1"/>
          <p:nvPr/>
        </p:nvSpPr>
        <p:spPr>
          <a:xfrm>
            <a:off x="7661606" y="2780296"/>
            <a:ext cx="65036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/>
              <a:t>Stocker</a:t>
            </a:r>
            <a:endParaRPr kumimoji="1" lang="ko-KR" altLang="en-US" sz="1400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6E1BDBF-8033-123D-C6C0-BB31E369BD67}"/>
              </a:ext>
            </a:extLst>
          </p:cNvPr>
          <p:cNvSpPr txBox="1"/>
          <p:nvPr/>
        </p:nvSpPr>
        <p:spPr>
          <a:xfrm>
            <a:off x="8835546" y="2780296"/>
            <a:ext cx="72210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b="1" dirty="0"/>
              <a:t>폐기설비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074BEB9-AD4B-929E-5847-7C8B2771067C}"/>
              </a:ext>
            </a:extLst>
          </p:cNvPr>
          <p:cNvSpPr txBox="1"/>
          <p:nvPr/>
        </p:nvSpPr>
        <p:spPr>
          <a:xfrm>
            <a:off x="1720624" y="2780296"/>
            <a:ext cx="42191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/>
              <a:t>DB</a:t>
            </a:r>
            <a:endParaRPr kumimoji="1" lang="ko-KR" altLang="en-US" sz="1400" b="1" dirty="0"/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F8F1B2C0-1B83-359A-23FD-915F62580F3D}"/>
              </a:ext>
            </a:extLst>
          </p:cNvPr>
          <p:cNvGrpSpPr/>
          <p:nvPr/>
        </p:nvGrpSpPr>
        <p:grpSpPr>
          <a:xfrm>
            <a:off x="727924" y="3046561"/>
            <a:ext cx="8468676" cy="3430437"/>
            <a:chOff x="815012" y="3754141"/>
            <a:chExt cx="8468676" cy="2363648"/>
          </a:xfrm>
        </p:grpSpPr>
        <p:cxnSp>
          <p:nvCxnSpPr>
            <p:cNvPr id="92" name="직선 연결선[R] 91">
              <a:extLst>
                <a:ext uri="{FF2B5EF4-FFF2-40B4-BE49-F238E27FC236}">
                  <a16:creationId xmlns:a16="http://schemas.microsoft.com/office/drawing/2014/main" id="{F8A739AF-AE89-E8F7-DCCA-10B4CE658A39}"/>
                </a:ext>
              </a:extLst>
            </p:cNvPr>
            <p:cNvCxnSpPr>
              <a:cxnSpLocks/>
            </p:cNvCxnSpPr>
            <p:nvPr/>
          </p:nvCxnSpPr>
          <p:spPr>
            <a:xfrm>
              <a:off x="3234634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[R] 92">
              <a:extLst>
                <a:ext uri="{FF2B5EF4-FFF2-40B4-BE49-F238E27FC236}">
                  <a16:creationId xmlns:a16="http://schemas.microsoft.com/office/drawing/2014/main" id="{3F13C882-7EC7-3D32-B7A9-2A9733197FC6}"/>
                </a:ext>
              </a:extLst>
            </p:cNvPr>
            <p:cNvCxnSpPr>
              <a:cxnSpLocks/>
            </p:cNvCxnSpPr>
            <p:nvPr/>
          </p:nvCxnSpPr>
          <p:spPr>
            <a:xfrm>
              <a:off x="4444445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[R] 93">
              <a:extLst>
                <a:ext uri="{FF2B5EF4-FFF2-40B4-BE49-F238E27FC236}">
                  <a16:creationId xmlns:a16="http://schemas.microsoft.com/office/drawing/2014/main" id="{D0ECBD17-AAF4-B0B7-FB60-A4870ADA72C3}"/>
                </a:ext>
              </a:extLst>
            </p:cNvPr>
            <p:cNvCxnSpPr>
              <a:cxnSpLocks/>
            </p:cNvCxnSpPr>
            <p:nvPr/>
          </p:nvCxnSpPr>
          <p:spPr>
            <a:xfrm>
              <a:off x="5654256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[R] 94">
              <a:extLst>
                <a:ext uri="{FF2B5EF4-FFF2-40B4-BE49-F238E27FC236}">
                  <a16:creationId xmlns:a16="http://schemas.microsoft.com/office/drawing/2014/main" id="{8A883695-3884-37CB-78A6-5395965B1138}"/>
                </a:ext>
              </a:extLst>
            </p:cNvPr>
            <p:cNvCxnSpPr>
              <a:cxnSpLocks/>
            </p:cNvCxnSpPr>
            <p:nvPr/>
          </p:nvCxnSpPr>
          <p:spPr>
            <a:xfrm>
              <a:off x="6864067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[R] 95">
              <a:extLst>
                <a:ext uri="{FF2B5EF4-FFF2-40B4-BE49-F238E27FC236}">
                  <a16:creationId xmlns:a16="http://schemas.microsoft.com/office/drawing/2014/main" id="{B236186A-08A5-49E9-8B4C-E4D35B138DC7}"/>
                </a:ext>
              </a:extLst>
            </p:cNvPr>
            <p:cNvCxnSpPr>
              <a:cxnSpLocks/>
            </p:cNvCxnSpPr>
            <p:nvPr/>
          </p:nvCxnSpPr>
          <p:spPr>
            <a:xfrm>
              <a:off x="8073878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[R] 96">
              <a:extLst>
                <a:ext uri="{FF2B5EF4-FFF2-40B4-BE49-F238E27FC236}">
                  <a16:creationId xmlns:a16="http://schemas.microsoft.com/office/drawing/2014/main" id="{045C38F8-A404-748B-D616-06AD0F85E429}"/>
                </a:ext>
              </a:extLst>
            </p:cNvPr>
            <p:cNvCxnSpPr>
              <a:cxnSpLocks/>
            </p:cNvCxnSpPr>
            <p:nvPr/>
          </p:nvCxnSpPr>
          <p:spPr>
            <a:xfrm>
              <a:off x="9283688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[R] 97">
              <a:extLst>
                <a:ext uri="{FF2B5EF4-FFF2-40B4-BE49-F238E27FC236}">
                  <a16:creationId xmlns:a16="http://schemas.microsoft.com/office/drawing/2014/main" id="{87C6EE46-D3D7-F757-FF49-DAA288EA6A95}"/>
                </a:ext>
              </a:extLst>
            </p:cNvPr>
            <p:cNvCxnSpPr>
              <a:cxnSpLocks/>
            </p:cNvCxnSpPr>
            <p:nvPr/>
          </p:nvCxnSpPr>
          <p:spPr>
            <a:xfrm>
              <a:off x="2024823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[R] 98">
              <a:extLst>
                <a:ext uri="{FF2B5EF4-FFF2-40B4-BE49-F238E27FC236}">
                  <a16:creationId xmlns:a16="http://schemas.microsoft.com/office/drawing/2014/main" id="{D6CC265E-6C17-D201-0D05-BC3B0C3EBB9B}"/>
                </a:ext>
              </a:extLst>
            </p:cNvPr>
            <p:cNvCxnSpPr>
              <a:cxnSpLocks/>
            </p:cNvCxnSpPr>
            <p:nvPr/>
          </p:nvCxnSpPr>
          <p:spPr>
            <a:xfrm>
              <a:off x="815012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A68F7CBF-8D3A-F942-FDF4-D6C492FAF09E}"/>
              </a:ext>
            </a:extLst>
          </p:cNvPr>
          <p:cNvSpPr txBox="1"/>
          <p:nvPr/>
        </p:nvSpPr>
        <p:spPr>
          <a:xfrm>
            <a:off x="551336" y="2780296"/>
            <a:ext cx="36260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/>
              <a:t>UI</a:t>
            </a:r>
            <a:endParaRPr kumimoji="1" lang="ko-KR" altLang="en-US" sz="1400" b="1" dirty="0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3849F1D9-4B98-DC5A-265A-4A53DC2175CD}"/>
              </a:ext>
            </a:extLst>
          </p:cNvPr>
          <p:cNvCxnSpPr/>
          <p:nvPr/>
        </p:nvCxnSpPr>
        <p:spPr>
          <a:xfrm flipH="1">
            <a:off x="3161830" y="3472530"/>
            <a:ext cx="11955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F176CA50-A9FB-61B1-40A2-AF21B8C70D0E}"/>
              </a:ext>
            </a:extLst>
          </p:cNvPr>
          <p:cNvSpPr txBox="1"/>
          <p:nvPr/>
        </p:nvSpPr>
        <p:spPr>
          <a:xfrm>
            <a:off x="3254696" y="3294200"/>
            <a:ext cx="10326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Idle </a:t>
            </a:r>
            <a:r>
              <a:rPr kumimoji="1" lang="ko-KR" altLang="en-US" sz="1050" dirty="0"/>
              <a:t>상태 확인</a:t>
            </a: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77F07CE8-04D4-A476-BB86-E78CF8030D94}"/>
              </a:ext>
            </a:extLst>
          </p:cNvPr>
          <p:cNvCxnSpPr/>
          <p:nvPr/>
        </p:nvCxnSpPr>
        <p:spPr>
          <a:xfrm flipH="1">
            <a:off x="1931579" y="3571199"/>
            <a:ext cx="12302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8CEAF5C5-EB6E-6531-29FC-3E18A2639F1A}"/>
              </a:ext>
            </a:extLst>
          </p:cNvPr>
          <p:cNvSpPr txBox="1"/>
          <p:nvPr/>
        </p:nvSpPr>
        <p:spPr>
          <a:xfrm>
            <a:off x="1964584" y="3380462"/>
            <a:ext cx="11737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Idle </a:t>
            </a:r>
            <a:r>
              <a:rPr kumimoji="1" lang="ko-KR" altLang="en-US" sz="1050" dirty="0"/>
              <a:t>분석기 요청</a:t>
            </a:r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84158D31-6EA3-1127-064A-43F6D2251F77}"/>
              </a:ext>
            </a:extLst>
          </p:cNvPr>
          <p:cNvCxnSpPr/>
          <p:nvPr/>
        </p:nvCxnSpPr>
        <p:spPr>
          <a:xfrm>
            <a:off x="1931579" y="3755553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A17D8441-A59B-AF4B-3EC0-4D8FA1A897D2}"/>
              </a:ext>
            </a:extLst>
          </p:cNvPr>
          <p:cNvSpPr txBox="1"/>
          <p:nvPr/>
        </p:nvSpPr>
        <p:spPr>
          <a:xfrm>
            <a:off x="1964584" y="3568334"/>
            <a:ext cx="11737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Idle </a:t>
            </a:r>
            <a:r>
              <a:rPr kumimoji="1" lang="ko-KR" altLang="en-US" sz="1050" dirty="0"/>
              <a:t>분석기 정보</a:t>
            </a:r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DEF17C7A-07CD-9B19-3BAA-C7746FE85633}"/>
              </a:ext>
            </a:extLst>
          </p:cNvPr>
          <p:cNvCxnSpPr>
            <a:cxnSpLocks/>
          </p:cNvCxnSpPr>
          <p:nvPr/>
        </p:nvCxnSpPr>
        <p:spPr>
          <a:xfrm flipV="1">
            <a:off x="3170560" y="3817682"/>
            <a:ext cx="3625042" cy="249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5F9A96D4-43C9-01C4-AFA8-C0E9FE1F2B5B}"/>
              </a:ext>
            </a:extLst>
          </p:cNvPr>
          <p:cNvSpPr txBox="1"/>
          <p:nvPr/>
        </p:nvSpPr>
        <p:spPr>
          <a:xfrm>
            <a:off x="4243301" y="3644532"/>
            <a:ext cx="14510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분석기 상태정보 요청</a:t>
            </a:r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4B4AE927-236E-2DB6-CC41-2B535482259E}"/>
              </a:ext>
            </a:extLst>
          </p:cNvPr>
          <p:cNvCxnSpPr>
            <a:cxnSpLocks/>
          </p:cNvCxnSpPr>
          <p:nvPr/>
        </p:nvCxnSpPr>
        <p:spPr>
          <a:xfrm flipH="1">
            <a:off x="3161830" y="3995561"/>
            <a:ext cx="3615147" cy="107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4C8DD42C-70FC-CF1B-7E22-D695A37A11D5}"/>
              </a:ext>
            </a:extLst>
          </p:cNvPr>
          <p:cNvSpPr txBox="1"/>
          <p:nvPr/>
        </p:nvSpPr>
        <p:spPr>
          <a:xfrm>
            <a:off x="4403550" y="3806173"/>
            <a:ext cx="11544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분석기 상태정보</a:t>
            </a:r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8F4A1587-9624-3B81-68F3-B19A4CE6FB21}"/>
              </a:ext>
            </a:extLst>
          </p:cNvPr>
          <p:cNvCxnSpPr/>
          <p:nvPr/>
        </p:nvCxnSpPr>
        <p:spPr>
          <a:xfrm>
            <a:off x="3181467" y="4740389"/>
            <a:ext cx="11646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14C54BF3-1800-8056-2C0B-EB401A34964D}"/>
              </a:ext>
            </a:extLst>
          </p:cNvPr>
          <p:cNvSpPr txBox="1"/>
          <p:nvPr/>
        </p:nvSpPr>
        <p:spPr>
          <a:xfrm>
            <a:off x="3155952" y="4571195"/>
            <a:ext cx="12234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분석기 </a:t>
            </a:r>
            <a:r>
              <a:rPr kumimoji="1" lang="en-US" altLang="ko-KR" sz="1050" dirty="0"/>
              <a:t>Move </a:t>
            </a:r>
            <a:r>
              <a:rPr kumimoji="1" lang="ko-KR" altLang="en-US" sz="1050" dirty="0"/>
              <a:t>지시</a:t>
            </a:r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A1A32832-D49F-BAD0-8F95-A18986730D68}"/>
              </a:ext>
            </a:extLst>
          </p:cNvPr>
          <p:cNvCxnSpPr>
            <a:cxnSpLocks/>
          </p:cNvCxnSpPr>
          <p:nvPr/>
        </p:nvCxnSpPr>
        <p:spPr>
          <a:xfrm flipH="1">
            <a:off x="3158507" y="4931593"/>
            <a:ext cx="11875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0092DCBD-34CC-56CF-4DE2-AC46C7AE6285}"/>
              </a:ext>
            </a:extLst>
          </p:cNvPr>
          <p:cNvSpPr txBox="1"/>
          <p:nvPr/>
        </p:nvSpPr>
        <p:spPr>
          <a:xfrm>
            <a:off x="3005937" y="4735533"/>
            <a:ext cx="1492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분석기 </a:t>
            </a:r>
            <a:r>
              <a:rPr kumimoji="1" lang="en-US" altLang="ko-KR" sz="1050" dirty="0"/>
              <a:t>Move</a:t>
            </a:r>
            <a:r>
              <a:rPr kumimoji="1" lang="ko-KR" altLang="en-US" sz="1050" dirty="0"/>
              <a:t>완료 보고</a:t>
            </a: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A4A2BD07-F71F-C70C-C83C-DEE195D348B0}"/>
              </a:ext>
            </a:extLst>
          </p:cNvPr>
          <p:cNvCxnSpPr/>
          <p:nvPr/>
        </p:nvCxnSpPr>
        <p:spPr>
          <a:xfrm>
            <a:off x="3167237" y="5105761"/>
            <a:ext cx="11982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D5E92153-7024-AC39-1611-F2A0F14CDCEC}"/>
              </a:ext>
            </a:extLst>
          </p:cNvPr>
          <p:cNvSpPr txBox="1"/>
          <p:nvPr/>
        </p:nvSpPr>
        <p:spPr>
          <a:xfrm>
            <a:off x="3163626" y="4929697"/>
            <a:ext cx="11657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분석기 </a:t>
            </a:r>
            <a:r>
              <a:rPr kumimoji="1" lang="en-US" altLang="ko-KR" sz="1050" dirty="0"/>
              <a:t>Get </a:t>
            </a:r>
            <a:r>
              <a:rPr kumimoji="1" lang="ko-KR" altLang="en-US" sz="1050" dirty="0"/>
              <a:t>지시</a:t>
            </a: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86F0A401-8003-F6F0-BEC2-B235C11B636C}"/>
              </a:ext>
            </a:extLst>
          </p:cNvPr>
          <p:cNvCxnSpPr>
            <a:cxnSpLocks/>
          </p:cNvCxnSpPr>
          <p:nvPr/>
        </p:nvCxnSpPr>
        <p:spPr>
          <a:xfrm flipH="1">
            <a:off x="3158507" y="5301701"/>
            <a:ext cx="12069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D3F0BBA0-699D-F770-2830-88ADF1A9FA79}"/>
              </a:ext>
            </a:extLst>
          </p:cNvPr>
          <p:cNvSpPr txBox="1"/>
          <p:nvPr/>
        </p:nvSpPr>
        <p:spPr>
          <a:xfrm>
            <a:off x="3106926" y="5116237"/>
            <a:ext cx="13917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분석기 </a:t>
            </a:r>
            <a:r>
              <a:rPr kumimoji="1" lang="en-US" altLang="ko-KR" sz="1050" dirty="0"/>
              <a:t>Get </a:t>
            </a:r>
            <a:r>
              <a:rPr kumimoji="1" lang="ko-KR" altLang="en-US" sz="1050" dirty="0"/>
              <a:t>완료보고</a:t>
            </a:r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24B0D665-AAE0-A2FF-369A-6385BCBAEDB9}"/>
              </a:ext>
            </a:extLst>
          </p:cNvPr>
          <p:cNvCxnSpPr>
            <a:cxnSpLocks/>
          </p:cNvCxnSpPr>
          <p:nvPr/>
        </p:nvCxnSpPr>
        <p:spPr>
          <a:xfrm>
            <a:off x="3161830" y="3320132"/>
            <a:ext cx="11955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759FE77C-DBF3-AE7D-6C6A-B67FAB6DF7E4}"/>
              </a:ext>
            </a:extLst>
          </p:cNvPr>
          <p:cNvSpPr txBox="1"/>
          <p:nvPr/>
        </p:nvSpPr>
        <p:spPr>
          <a:xfrm>
            <a:off x="3106926" y="3098104"/>
            <a:ext cx="13516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 err="1"/>
              <a:t>MoMa</a:t>
            </a:r>
            <a:r>
              <a:rPr kumimoji="1" lang="en-US" altLang="ko-KR" sz="1050" dirty="0"/>
              <a:t> Idle</a:t>
            </a:r>
            <a:r>
              <a:rPr kumimoji="1" lang="ko-KR" altLang="en-US" sz="1050" dirty="0"/>
              <a:t> 확인요청</a:t>
            </a:r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E14ED706-8DCE-C58D-5399-752480F7699D}"/>
              </a:ext>
            </a:extLst>
          </p:cNvPr>
          <p:cNvCxnSpPr/>
          <p:nvPr/>
        </p:nvCxnSpPr>
        <p:spPr>
          <a:xfrm flipH="1">
            <a:off x="1964312" y="4931593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2DADD7AC-D6B2-2980-5470-8A4C9EBE655D}"/>
              </a:ext>
            </a:extLst>
          </p:cNvPr>
          <p:cNvCxnSpPr/>
          <p:nvPr/>
        </p:nvCxnSpPr>
        <p:spPr>
          <a:xfrm flipH="1">
            <a:off x="720579" y="4931593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2ECE3A50-44A9-83E3-1EC9-959AE010B82C}"/>
              </a:ext>
            </a:extLst>
          </p:cNvPr>
          <p:cNvCxnSpPr>
            <a:cxnSpLocks/>
          </p:cNvCxnSpPr>
          <p:nvPr/>
        </p:nvCxnSpPr>
        <p:spPr>
          <a:xfrm flipH="1" flipV="1">
            <a:off x="1965500" y="5295083"/>
            <a:ext cx="1193007" cy="66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18777061-C978-3A9D-6A38-C6FD0AB84849}"/>
              </a:ext>
            </a:extLst>
          </p:cNvPr>
          <p:cNvCxnSpPr/>
          <p:nvPr/>
        </p:nvCxnSpPr>
        <p:spPr>
          <a:xfrm flipH="1">
            <a:off x="721767" y="5295083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8F96465C-8C91-7C06-87AB-B9FA9ED2E37E}"/>
              </a:ext>
            </a:extLst>
          </p:cNvPr>
          <p:cNvCxnSpPr/>
          <p:nvPr/>
        </p:nvCxnSpPr>
        <p:spPr>
          <a:xfrm flipH="1">
            <a:off x="1964312" y="4740389"/>
            <a:ext cx="121596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093C6CE6-2C4C-3E20-0EE4-0BE0B2A1480B}"/>
              </a:ext>
            </a:extLst>
          </p:cNvPr>
          <p:cNvCxnSpPr/>
          <p:nvPr/>
        </p:nvCxnSpPr>
        <p:spPr>
          <a:xfrm flipH="1">
            <a:off x="1951270" y="5104346"/>
            <a:ext cx="121596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90659EDD-D9B9-C8AB-DFA2-2C807DB10E28}"/>
              </a:ext>
            </a:extLst>
          </p:cNvPr>
          <p:cNvCxnSpPr>
            <a:stCxn id="32" idx="2"/>
            <a:endCxn id="128" idx="0"/>
          </p:cNvCxnSpPr>
          <p:nvPr/>
        </p:nvCxnSpPr>
        <p:spPr>
          <a:xfrm>
            <a:off x="1869802" y="1421280"/>
            <a:ext cx="1" cy="179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5E6C0714-7F2A-3D45-93B0-1653297AC6ED}"/>
              </a:ext>
            </a:extLst>
          </p:cNvPr>
          <p:cNvCxnSpPr/>
          <p:nvPr/>
        </p:nvCxnSpPr>
        <p:spPr>
          <a:xfrm flipH="1">
            <a:off x="1910304" y="4095500"/>
            <a:ext cx="12302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62E74B8C-CC11-8900-956B-4D0BF3E8784C}"/>
              </a:ext>
            </a:extLst>
          </p:cNvPr>
          <p:cNvSpPr txBox="1"/>
          <p:nvPr/>
        </p:nvSpPr>
        <p:spPr>
          <a:xfrm>
            <a:off x="2066741" y="3915649"/>
            <a:ext cx="9268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Stocker</a:t>
            </a:r>
            <a:r>
              <a:rPr kumimoji="1" lang="ko-KR" altLang="en-US" sz="1050" dirty="0"/>
              <a:t> 요청</a:t>
            </a:r>
          </a:p>
        </p:txBody>
      </p: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DD6C76E0-8D8E-436F-93A0-F05C737E6B2B}"/>
              </a:ext>
            </a:extLst>
          </p:cNvPr>
          <p:cNvCxnSpPr/>
          <p:nvPr/>
        </p:nvCxnSpPr>
        <p:spPr>
          <a:xfrm>
            <a:off x="1942962" y="4268968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8EEFC4A8-43C8-533B-F88E-A683587B135F}"/>
              </a:ext>
            </a:extLst>
          </p:cNvPr>
          <p:cNvSpPr txBox="1"/>
          <p:nvPr/>
        </p:nvSpPr>
        <p:spPr>
          <a:xfrm>
            <a:off x="2066741" y="4092635"/>
            <a:ext cx="9268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Stocker</a:t>
            </a:r>
            <a:r>
              <a:rPr kumimoji="1" lang="ko-KR" altLang="en-US" sz="1050" dirty="0"/>
              <a:t> 정보</a:t>
            </a:r>
          </a:p>
        </p:txBody>
      </p: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122EE023-F427-8BF6-C3BF-F68ECCFC22CF}"/>
              </a:ext>
            </a:extLst>
          </p:cNvPr>
          <p:cNvCxnSpPr>
            <a:cxnSpLocks/>
          </p:cNvCxnSpPr>
          <p:nvPr/>
        </p:nvCxnSpPr>
        <p:spPr>
          <a:xfrm flipV="1">
            <a:off x="3182964" y="4374108"/>
            <a:ext cx="4814302" cy="148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D06C690B-3894-7EC7-E7DF-42B94223CBF3}"/>
              </a:ext>
            </a:extLst>
          </p:cNvPr>
          <p:cNvSpPr txBox="1"/>
          <p:nvPr/>
        </p:nvSpPr>
        <p:spPr>
          <a:xfrm>
            <a:off x="4866234" y="4190860"/>
            <a:ext cx="1492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Stocker</a:t>
            </a:r>
            <a:r>
              <a:rPr kumimoji="1" lang="ko-KR" altLang="en-US" sz="1050" dirty="0"/>
              <a:t> 상태정보 요청</a:t>
            </a:r>
          </a:p>
        </p:txBody>
      </p: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EE93672E-6690-305C-55B8-B380212C0FFA}"/>
              </a:ext>
            </a:extLst>
          </p:cNvPr>
          <p:cNvCxnSpPr>
            <a:cxnSpLocks/>
          </p:cNvCxnSpPr>
          <p:nvPr/>
        </p:nvCxnSpPr>
        <p:spPr>
          <a:xfrm flipH="1">
            <a:off x="3174234" y="4541250"/>
            <a:ext cx="4814443" cy="113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6122FEF3-8A81-37D0-84A9-F34145BF0CBF}"/>
              </a:ext>
            </a:extLst>
          </p:cNvPr>
          <p:cNvSpPr txBox="1"/>
          <p:nvPr/>
        </p:nvSpPr>
        <p:spPr>
          <a:xfrm>
            <a:off x="5026482" y="4352501"/>
            <a:ext cx="11961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Stocker</a:t>
            </a:r>
            <a:r>
              <a:rPr kumimoji="1" lang="ko-KR" altLang="en-US" sz="1050" dirty="0"/>
              <a:t> 상태정보</a:t>
            </a:r>
          </a:p>
        </p:txBody>
      </p:sp>
      <p:cxnSp>
        <p:nvCxnSpPr>
          <p:cNvPr id="176" name="직선 화살표 연결선 175">
            <a:extLst>
              <a:ext uri="{FF2B5EF4-FFF2-40B4-BE49-F238E27FC236}">
                <a16:creationId xmlns:a16="http://schemas.microsoft.com/office/drawing/2014/main" id="{3CAC8088-097A-16BF-FC79-547ED5B8400C}"/>
              </a:ext>
            </a:extLst>
          </p:cNvPr>
          <p:cNvCxnSpPr/>
          <p:nvPr/>
        </p:nvCxnSpPr>
        <p:spPr>
          <a:xfrm>
            <a:off x="3186586" y="5491240"/>
            <a:ext cx="11646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00BDE7EA-7DB7-6CC5-D59B-3DB3E9D8B007}"/>
              </a:ext>
            </a:extLst>
          </p:cNvPr>
          <p:cNvSpPr txBox="1"/>
          <p:nvPr/>
        </p:nvSpPr>
        <p:spPr>
          <a:xfrm>
            <a:off x="3140232" y="5322046"/>
            <a:ext cx="12650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Stocker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Move </a:t>
            </a:r>
            <a:r>
              <a:rPr kumimoji="1" lang="ko-KR" altLang="en-US" sz="1050" dirty="0"/>
              <a:t>지시</a:t>
            </a:r>
          </a:p>
        </p:txBody>
      </p: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AD9337E5-5C57-72DD-BECD-486A2F61E653}"/>
              </a:ext>
            </a:extLst>
          </p:cNvPr>
          <p:cNvCxnSpPr>
            <a:cxnSpLocks/>
          </p:cNvCxnSpPr>
          <p:nvPr/>
        </p:nvCxnSpPr>
        <p:spPr>
          <a:xfrm flipH="1">
            <a:off x="3163626" y="5682444"/>
            <a:ext cx="11875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40CE33FE-8C7D-DC85-83C3-B93C0AA34EDE}"/>
              </a:ext>
            </a:extLst>
          </p:cNvPr>
          <p:cNvSpPr txBox="1"/>
          <p:nvPr/>
        </p:nvSpPr>
        <p:spPr>
          <a:xfrm>
            <a:off x="2990218" y="5486384"/>
            <a:ext cx="15343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Stocker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Move</a:t>
            </a:r>
            <a:r>
              <a:rPr kumimoji="1" lang="ko-KR" altLang="en-US" sz="1050" dirty="0"/>
              <a:t>완료 보고</a:t>
            </a:r>
          </a:p>
        </p:txBody>
      </p: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8D2004CB-3D93-BF0B-6226-F311BA739B9A}"/>
              </a:ext>
            </a:extLst>
          </p:cNvPr>
          <p:cNvCxnSpPr/>
          <p:nvPr/>
        </p:nvCxnSpPr>
        <p:spPr>
          <a:xfrm>
            <a:off x="3172356" y="5856612"/>
            <a:ext cx="11982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52796C7B-9580-2E33-7A1B-2CE57371983F}"/>
              </a:ext>
            </a:extLst>
          </p:cNvPr>
          <p:cNvSpPr txBox="1"/>
          <p:nvPr/>
        </p:nvSpPr>
        <p:spPr>
          <a:xfrm>
            <a:off x="3176762" y="5680548"/>
            <a:ext cx="11496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Stocker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Put </a:t>
            </a:r>
            <a:r>
              <a:rPr kumimoji="1" lang="ko-KR" altLang="en-US" sz="1050" dirty="0"/>
              <a:t>지시</a:t>
            </a:r>
          </a:p>
        </p:txBody>
      </p:sp>
      <p:cxnSp>
        <p:nvCxnSpPr>
          <p:cNvPr id="182" name="직선 화살표 연결선 181">
            <a:extLst>
              <a:ext uri="{FF2B5EF4-FFF2-40B4-BE49-F238E27FC236}">
                <a16:creationId xmlns:a16="http://schemas.microsoft.com/office/drawing/2014/main" id="{3144214C-3E5D-60BB-43EF-98E87C2A9E96}"/>
              </a:ext>
            </a:extLst>
          </p:cNvPr>
          <p:cNvCxnSpPr>
            <a:cxnSpLocks/>
          </p:cNvCxnSpPr>
          <p:nvPr/>
        </p:nvCxnSpPr>
        <p:spPr>
          <a:xfrm flipH="1">
            <a:off x="3163626" y="6052552"/>
            <a:ext cx="12069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0F517A63-676A-4F94-63A8-BA7382B2598A}"/>
              </a:ext>
            </a:extLst>
          </p:cNvPr>
          <p:cNvSpPr txBox="1"/>
          <p:nvPr/>
        </p:nvSpPr>
        <p:spPr>
          <a:xfrm>
            <a:off x="3042107" y="5856023"/>
            <a:ext cx="1418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Stocker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Put </a:t>
            </a:r>
            <a:r>
              <a:rPr kumimoji="1" lang="ko-KR" altLang="en-US" sz="1050" dirty="0"/>
              <a:t>완료보고</a:t>
            </a:r>
          </a:p>
        </p:txBody>
      </p: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2E012FD3-18DC-E994-FD48-093E984BA40E}"/>
              </a:ext>
            </a:extLst>
          </p:cNvPr>
          <p:cNvCxnSpPr/>
          <p:nvPr/>
        </p:nvCxnSpPr>
        <p:spPr>
          <a:xfrm flipH="1">
            <a:off x="1969431" y="5682444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7EE5E5EE-071A-FFFC-C128-3BBDD11B83D2}"/>
              </a:ext>
            </a:extLst>
          </p:cNvPr>
          <p:cNvCxnSpPr/>
          <p:nvPr/>
        </p:nvCxnSpPr>
        <p:spPr>
          <a:xfrm flipH="1">
            <a:off x="725698" y="5682444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직선 화살표 연결선 185">
            <a:extLst>
              <a:ext uri="{FF2B5EF4-FFF2-40B4-BE49-F238E27FC236}">
                <a16:creationId xmlns:a16="http://schemas.microsoft.com/office/drawing/2014/main" id="{D38B1EE2-A305-5775-8A2E-A7B94DA54C2A}"/>
              </a:ext>
            </a:extLst>
          </p:cNvPr>
          <p:cNvCxnSpPr>
            <a:cxnSpLocks/>
          </p:cNvCxnSpPr>
          <p:nvPr/>
        </p:nvCxnSpPr>
        <p:spPr>
          <a:xfrm flipH="1" flipV="1">
            <a:off x="1970619" y="6045934"/>
            <a:ext cx="1193007" cy="66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5EC1F759-2928-8940-ABC7-F57931F93D69}"/>
              </a:ext>
            </a:extLst>
          </p:cNvPr>
          <p:cNvCxnSpPr/>
          <p:nvPr/>
        </p:nvCxnSpPr>
        <p:spPr>
          <a:xfrm flipH="1">
            <a:off x="726886" y="6045934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57394EB4-6248-3932-57A6-7985292C9798}"/>
              </a:ext>
            </a:extLst>
          </p:cNvPr>
          <p:cNvCxnSpPr/>
          <p:nvPr/>
        </p:nvCxnSpPr>
        <p:spPr>
          <a:xfrm flipH="1">
            <a:off x="1969431" y="5491240"/>
            <a:ext cx="121596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직선 화살표 연결선 188">
            <a:extLst>
              <a:ext uri="{FF2B5EF4-FFF2-40B4-BE49-F238E27FC236}">
                <a16:creationId xmlns:a16="http://schemas.microsoft.com/office/drawing/2014/main" id="{D40271E4-E23D-8CB0-3B7A-4A5254B6A21C}"/>
              </a:ext>
            </a:extLst>
          </p:cNvPr>
          <p:cNvCxnSpPr/>
          <p:nvPr/>
        </p:nvCxnSpPr>
        <p:spPr>
          <a:xfrm flipH="1">
            <a:off x="1956389" y="5855197"/>
            <a:ext cx="121596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6C8AD6B3-9E29-4126-B70D-9480E25B290D}"/>
              </a:ext>
            </a:extLst>
          </p:cNvPr>
          <p:cNvCxnSpPr/>
          <p:nvPr/>
        </p:nvCxnSpPr>
        <p:spPr>
          <a:xfrm>
            <a:off x="3193355" y="6209805"/>
            <a:ext cx="11646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3B6DE5B-6424-27DA-826A-10A8D3053F03}"/>
              </a:ext>
            </a:extLst>
          </p:cNvPr>
          <p:cNvSpPr txBox="1"/>
          <p:nvPr/>
        </p:nvSpPr>
        <p:spPr>
          <a:xfrm>
            <a:off x="3235967" y="6040611"/>
            <a:ext cx="10871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DMZ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Move </a:t>
            </a:r>
            <a:r>
              <a:rPr kumimoji="1" lang="ko-KR" altLang="en-US" sz="1050" dirty="0"/>
              <a:t>지시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1595942-0B41-B084-6F66-B1039924B6F0}"/>
              </a:ext>
            </a:extLst>
          </p:cNvPr>
          <p:cNvCxnSpPr>
            <a:cxnSpLocks/>
          </p:cNvCxnSpPr>
          <p:nvPr/>
        </p:nvCxnSpPr>
        <p:spPr>
          <a:xfrm flipH="1">
            <a:off x="3170395" y="6401009"/>
            <a:ext cx="11875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9AEE32C-14F7-DD1C-F526-064C305C33D6}"/>
              </a:ext>
            </a:extLst>
          </p:cNvPr>
          <p:cNvCxnSpPr/>
          <p:nvPr/>
        </p:nvCxnSpPr>
        <p:spPr>
          <a:xfrm flipH="1">
            <a:off x="1976200" y="6401009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F9FCB3A-2ED8-1780-9953-9469BD64C517}"/>
              </a:ext>
            </a:extLst>
          </p:cNvPr>
          <p:cNvCxnSpPr/>
          <p:nvPr/>
        </p:nvCxnSpPr>
        <p:spPr>
          <a:xfrm flipH="1">
            <a:off x="732467" y="6401009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157B7AB-12E9-33A5-0240-13C6DD7F074B}"/>
              </a:ext>
            </a:extLst>
          </p:cNvPr>
          <p:cNvCxnSpPr/>
          <p:nvPr/>
        </p:nvCxnSpPr>
        <p:spPr>
          <a:xfrm flipH="1">
            <a:off x="1976200" y="6209805"/>
            <a:ext cx="121596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D6FD8A3-30E9-4110-CFEF-390D889E2473}"/>
              </a:ext>
            </a:extLst>
          </p:cNvPr>
          <p:cNvSpPr txBox="1"/>
          <p:nvPr/>
        </p:nvSpPr>
        <p:spPr>
          <a:xfrm>
            <a:off x="3090664" y="6203890"/>
            <a:ext cx="13564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DMZ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Move </a:t>
            </a:r>
            <a:r>
              <a:rPr kumimoji="1" lang="ko-KR" altLang="en-US" sz="1050" dirty="0"/>
              <a:t>완료보고</a:t>
            </a:r>
          </a:p>
        </p:txBody>
      </p:sp>
    </p:spTree>
    <p:extLst>
      <p:ext uri="{BB962C8B-B14F-4D97-AF65-F5344CB8AC3E}">
        <p14:creationId xmlns:p14="http://schemas.microsoft.com/office/powerpoint/2010/main" val="2295275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BE26757F-D3E4-46D0-4A2A-B0045FE0FB4C}"/>
              </a:ext>
            </a:extLst>
          </p:cNvPr>
          <p:cNvGrpSpPr/>
          <p:nvPr/>
        </p:nvGrpSpPr>
        <p:grpSpPr>
          <a:xfrm>
            <a:off x="276622" y="1600834"/>
            <a:ext cx="9242815" cy="1154134"/>
            <a:chOff x="277947" y="5008117"/>
            <a:chExt cx="9242815" cy="1154134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06D3B55-37AC-E00F-8F4F-458EB0C06512}"/>
                </a:ext>
              </a:extLst>
            </p:cNvPr>
            <p:cNvSpPr/>
            <p:nvPr/>
          </p:nvSpPr>
          <p:spPr>
            <a:xfrm flipH="1">
              <a:off x="277947" y="5008117"/>
              <a:ext cx="3183709" cy="5445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0000"/>
                  </a:solidFill>
                </a:rPr>
                <a:t>(3) </a:t>
              </a:r>
              <a:r>
                <a:rPr kumimoji="1" lang="ko-KR" altLang="en-US" sz="1200" b="1" dirty="0" err="1">
                  <a:solidFill>
                    <a:srgbClr val="FF0000"/>
                  </a:solidFill>
                </a:rPr>
                <a:t>실병</a:t>
              </a:r>
              <a:r>
                <a:rPr kumimoji="1" lang="ko-KR" altLang="en-US" sz="1200" dirty="0" err="1">
                  <a:solidFill>
                    <a:schemeClr val="tx1"/>
                  </a:solidFill>
                </a:rPr>
                <a:t>을</a:t>
              </a:r>
              <a:r>
                <a:rPr kumimoji="1" lang="ko-KR" altLang="en-US" sz="1200" dirty="0"/>
                <a:t> </a:t>
              </a:r>
              <a:r>
                <a:rPr kumimoji="1" lang="ko-KR" altLang="en-US" sz="1200" b="1" dirty="0">
                  <a:solidFill>
                    <a:srgbClr val="FF0000"/>
                  </a:solidFill>
                </a:rPr>
                <a:t>반출입기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에서</a:t>
              </a:r>
              <a:r>
                <a:rPr kumimoji="1" lang="ko-KR" altLang="en-US" sz="1200" dirty="0"/>
                <a:t> </a:t>
              </a:r>
              <a:r>
                <a:rPr kumimoji="1" lang="ko-KR" altLang="en-US" sz="1200" b="1" dirty="0">
                  <a:solidFill>
                    <a:srgbClr val="FF0000"/>
                  </a:solidFill>
                </a:rPr>
                <a:t>분석기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로 이동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다이아몬드 23">
              <a:extLst>
                <a:ext uri="{FF2B5EF4-FFF2-40B4-BE49-F238E27FC236}">
                  <a16:creationId xmlns:a16="http://schemas.microsoft.com/office/drawing/2014/main" id="{C026AED0-1322-5FA3-D546-F29CAC522FD1}"/>
                </a:ext>
              </a:extLst>
            </p:cNvPr>
            <p:cNvSpPr/>
            <p:nvPr/>
          </p:nvSpPr>
          <p:spPr>
            <a:xfrm flipH="1">
              <a:off x="3644814" y="5008119"/>
              <a:ext cx="1449703" cy="544532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Find</a:t>
              </a:r>
              <a:br>
                <a:rPr kumimoji="1" lang="en-US" altLang="ko-KR" sz="1200" b="1" dirty="0">
                  <a:solidFill>
                    <a:srgbClr val="FF0000"/>
                  </a:solidFill>
                </a:rPr>
              </a:br>
              <a:r>
                <a:rPr kumimoji="1" lang="en-US" altLang="ko-KR" sz="1200" b="1" dirty="0">
                  <a:solidFill>
                    <a:srgbClr val="FF0000"/>
                  </a:solidFill>
                </a:rPr>
                <a:t>IDLE </a:t>
              </a:r>
              <a:r>
                <a:rPr kumimoji="1" lang="ko-KR" altLang="en-US" sz="1200" b="1" dirty="0">
                  <a:solidFill>
                    <a:srgbClr val="FF0000"/>
                  </a:solidFill>
                </a:rPr>
                <a:t> 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분석기</a:t>
              </a:r>
              <a:endParaRPr kumimoji="1"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25" name="다이아몬드 24">
              <a:extLst>
                <a:ext uri="{FF2B5EF4-FFF2-40B4-BE49-F238E27FC236}">
                  <a16:creationId xmlns:a16="http://schemas.microsoft.com/office/drawing/2014/main" id="{E0A45BA9-1000-9F66-66E5-E5F5EF9653DF}"/>
                </a:ext>
              </a:extLst>
            </p:cNvPr>
            <p:cNvSpPr/>
            <p:nvPr/>
          </p:nvSpPr>
          <p:spPr>
            <a:xfrm flipH="1">
              <a:off x="5425581" y="5008119"/>
              <a:ext cx="1449703" cy="544532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분석기</a:t>
              </a:r>
              <a:br>
                <a:rPr kumimoji="1" lang="en-US" altLang="ko-KR" sz="1200" dirty="0"/>
              </a:br>
              <a:r>
                <a:rPr kumimoji="1" lang="en-US" altLang="ko-KR" sz="1200" b="1" dirty="0">
                  <a:solidFill>
                    <a:srgbClr val="FF0000"/>
                  </a:solidFill>
                </a:rPr>
                <a:t>Available</a:t>
              </a:r>
              <a:endParaRPr kumimoji="1" lang="ko-KR" altLang="en-US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C46CD422-F937-E519-F160-B9AFEB415B11}"/>
                </a:ext>
              </a:extLst>
            </p:cNvPr>
            <p:cNvCxnSpPr>
              <a:cxnSpLocks/>
              <a:stCxn id="24" idx="1"/>
              <a:endCxn id="25" idx="3"/>
            </p:cNvCxnSpPr>
            <p:nvPr/>
          </p:nvCxnSpPr>
          <p:spPr>
            <a:xfrm>
              <a:off x="5094517" y="5280385"/>
              <a:ext cx="3310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DA6559FC-FA1C-A245-7356-BF98E617840C}"/>
                </a:ext>
              </a:extLst>
            </p:cNvPr>
            <p:cNvSpPr/>
            <p:nvPr/>
          </p:nvSpPr>
          <p:spPr>
            <a:xfrm>
              <a:off x="8976230" y="5008118"/>
              <a:ext cx="544532" cy="5445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Action</a:t>
              </a:r>
              <a:endParaRPr kumimoji="1" lang="ko-KR" altLang="en-US" sz="1200" b="1" dirty="0">
                <a:solidFill>
                  <a:srgbClr val="FFFF00"/>
                </a:solidFill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199FB7FB-8253-3612-0679-E633ADEADAB4}"/>
                </a:ext>
              </a:extLst>
            </p:cNvPr>
            <p:cNvSpPr/>
            <p:nvPr/>
          </p:nvSpPr>
          <p:spPr>
            <a:xfrm>
              <a:off x="8976230" y="5617719"/>
              <a:ext cx="544532" cy="544532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Next</a:t>
              </a:r>
              <a:endParaRPr kumimoji="1" lang="ko-KR" altLang="en-US" sz="1200" b="1" dirty="0">
                <a:solidFill>
                  <a:srgbClr val="FFFF00"/>
                </a:solidFill>
              </a:endParaRPr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395B2D36-C16F-B5E1-FBB6-D3EA4BF9F010}"/>
                </a:ext>
              </a:extLst>
            </p:cNvPr>
            <p:cNvCxnSpPr>
              <a:cxnSpLocks/>
              <a:stCxn id="33" idx="1"/>
              <a:endCxn id="27" idx="2"/>
            </p:cNvCxnSpPr>
            <p:nvPr/>
          </p:nvCxnSpPr>
          <p:spPr>
            <a:xfrm flipV="1">
              <a:off x="8628716" y="5280384"/>
              <a:ext cx="34751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꺾인 연결선[E] 29">
              <a:extLst>
                <a:ext uri="{FF2B5EF4-FFF2-40B4-BE49-F238E27FC236}">
                  <a16:creationId xmlns:a16="http://schemas.microsoft.com/office/drawing/2014/main" id="{488DF856-88C7-EF99-894D-A975FAEB10A8}"/>
                </a:ext>
              </a:extLst>
            </p:cNvPr>
            <p:cNvCxnSpPr>
              <a:stCxn id="25" idx="2"/>
              <a:endCxn id="28" idx="2"/>
            </p:cNvCxnSpPr>
            <p:nvPr/>
          </p:nvCxnSpPr>
          <p:spPr>
            <a:xfrm rot="16200000" flipH="1">
              <a:off x="7394664" y="4308419"/>
              <a:ext cx="337334" cy="2825798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꺾인 연결선[E] 30">
              <a:extLst>
                <a:ext uri="{FF2B5EF4-FFF2-40B4-BE49-F238E27FC236}">
                  <a16:creationId xmlns:a16="http://schemas.microsoft.com/office/drawing/2014/main" id="{69FED593-008C-099A-B249-45C11BE813AD}"/>
                </a:ext>
              </a:extLst>
            </p:cNvPr>
            <p:cNvCxnSpPr>
              <a:cxnSpLocks/>
              <a:stCxn id="24" idx="2"/>
              <a:endCxn id="28" idx="2"/>
            </p:cNvCxnSpPr>
            <p:nvPr/>
          </p:nvCxnSpPr>
          <p:spPr>
            <a:xfrm rot="16200000" flipH="1">
              <a:off x="6504280" y="3418035"/>
              <a:ext cx="337334" cy="4606565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다이아몬드 32">
              <a:extLst>
                <a:ext uri="{FF2B5EF4-FFF2-40B4-BE49-F238E27FC236}">
                  <a16:creationId xmlns:a16="http://schemas.microsoft.com/office/drawing/2014/main" id="{786541AA-C46B-6BEA-521D-3E5D7D3FA2D4}"/>
                </a:ext>
              </a:extLst>
            </p:cNvPr>
            <p:cNvSpPr/>
            <p:nvPr/>
          </p:nvSpPr>
          <p:spPr>
            <a:xfrm flipH="1">
              <a:off x="7179013" y="5008119"/>
              <a:ext cx="1449703" cy="544532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반출입기</a:t>
              </a:r>
              <a:br>
                <a:rPr kumimoji="1" lang="en-US" altLang="ko-KR" sz="1200" dirty="0"/>
              </a:br>
              <a:r>
                <a:rPr kumimoji="1" lang="ko-KR" altLang="en-US" sz="1200" b="1" dirty="0" err="1">
                  <a:solidFill>
                    <a:srgbClr val="FF0000"/>
                  </a:solidFill>
                </a:rPr>
                <a:t>실병</a:t>
              </a:r>
              <a:endParaRPr kumimoji="1" lang="ko-KR" altLang="en-US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04D47DA9-B6D3-22A4-C9D9-21F8C7451065}"/>
                </a:ext>
              </a:extLst>
            </p:cNvPr>
            <p:cNvCxnSpPr>
              <a:cxnSpLocks/>
              <a:stCxn id="25" idx="1"/>
              <a:endCxn id="33" idx="3"/>
            </p:cNvCxnSpPr>
            <p:nvPr/>
          </p:nvCxnSpPr>
          <p:spPr>
            <a:xfrm>
              <a:off x="6875284" y="5280385"/>
              <a:ext cx="3037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12F0484-5218-22AC-7DD7-466AF7E97FF3}"/>
                </a:ext>
              </a:extLst>
            </p:cNvPr>
            <p:cNvSpPr txBox="1"/>
            <p:nvPr/>
          </p:nvSpPr>
          <p:spPr>
            <a:xfrm>
              <a:off x="4953001" y="5062916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Y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E2C54D6-B196-BA34-7B09-2DFE5EC6DFD1}"/>
                </a:ext>
              </a:extLst>
            </p:cNvPr>
            <p:cNvSpPr txBox="1"/>
            <p:nvPr/>
          </p:nvSpPr>
          <p:spPr>
            <a:xfrm>
              <a:off x="6723979" y="5062916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Y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D463A03-D87A-C316-5790-D4B061AF8092}"/>
                </a:ext>
              </a:extLst>
            </p:cNvPr>
            <p:cNvSpPr txBox="1"/>
            <p:nvPr/>
          </p:nvSpPr>
          <p:spPr>
            <a:xfrm>
              <a:off x="8494705" y="5062915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Y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38" name="꺾인 연결선[E] 37">
              <a:extLst>
                <a:ext uri="{FF2B5EF4-FFF2-40B4-BE49-F238E27FC236}">
                  <a16:creationId xmlns:a16="http://schemas.microsoft.com/office/drawing/2014/main" id="{6F59B66B-B11E-2A45-007E-D430A5D1C44D}"/>
                </a:ext>
              </a:extLst>
            </p:cNvPr>
            <p:cNvCxnSpPr>
              <a:cxnSpLocks/>
              <a:stCxn id="33" idx="2"/>
              <a:endCxn id="28" idx="2"/>
            </p:cNvCxnSpPr>
            <p:nvPr/>
          </p:nvCxnSpPr>
          <p:spPr>
            <a:xfrm rot="16200000" flipH="1">
              <a:off x="8271380" y="5185135"/>
              <a:ext cx="337334" cy="1072366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77FE968-6799-8010-63E1-163D60A94EC8}"/>
                </a:ext>
              </a:extLst>
            </p:cNvPr>
            <p:cNvSpPr txBox="1"/>
            <p:nvPr/>
          </p:nvSpPr>
          <p:spPr>
            <a:xfrm>
              <a:off x="4142827" y="5497853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N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AE1146C-2684-124C-CBC7-A663845F78EE}"/>
                </a:ext>
              </a:extLst>
            </p:cNvPr>
            <p:cNvSpPr txBox="1"/>
            <p:nvPr/>
          </p:nvSpPr>
          <p:spPr>
            <a:xfrm>
              <a:off x="5913805" y="5497853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N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BCB2888-2D54-637A-49E1-37DCD56D47EB}"/>
                </a:ext>
              </a:extLst>
            </p:cNvPr>
            <p:cNvSpPr txBox="1"/>
            <p:nvPr/>
          </p:nvSpPr>
          <p:spPr>
            <a:xfrm>
              <a:off x="7684531" y="5497852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N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DE118B3-782A-2869-0C6C-1B8F48667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sz="2400" b="1" dirty="0">
                <a:solidFill>
                  <a:srgbClr val="FF0000"/>
                </a:solidFill>
              </a:rPr>
              <a:t>(3) </a:t>
            </a:r>
            <a:r>
              <a:rPr kumimoji="1" lang="ko-KR" altLang="en-US" sz="2400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sz="2400" dirty="0" err="1">
                <a:solidFill>
                  <a:schemeClr val="tx1"/>
                </a:solidFill>
              </a:rPr>
              <a:t>을</a:t>
            </a:r>
            <a:r>
              <a:rPr kumimoji="1" lang="ko-KR" altLang="en-US" sz="2400" dirty="0"/>
              <a:t> </a:t>
            </a:r>
            <a:r>
              <a:rPr kumimoji="1" lang="ko-KR" altLang="en-US" sz="2400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sz="2400" dirty="0">
                <a:solidFill>
                  <a:schemeClr val="tx1"/>
                </a:solidFill>
              </a:rPr>
              <a:t>에서</a:t>
            </a:r>
            <a:r>
              <a:rPr kumimoji="1" lang="ko-KR" altLang="en-US" sz="2400" dirty="0"/>
              <a:t> </a:t>
            </a:r>
            <a:r>
              <a:rPr kumimoji="1" lang="ko-KR" altLang="en-US" sz="2400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sz="2400" dirty="0">
                <a:solidFill>
                  <a:schemeClr val="tx1"/>
                </a:solidFill>
              </a:rPr>
              <a:t>로 이동</a:t>
            </a:r>
            <a:endParaRPr kumimoji="1" lang="ko-KR" altLang="en-US" dirty="0"/>
          </a:p>
        </p:txBody>
      </p:sp>
      <p:sp>
        <p:nvSpPr>
          <p:cNvPr id="32" name="다이아몬드 31">
            <a:extLst>
              <a:ext uri="{FF2B5EF4-FFF2-40B4-BE49-F238E27FC236}">
                <a16:creationId xmlns:a16="http://schemas.microsoft.com/office/drawing/2014/main" id="{13C26781-EB93-0520-A703-E5477C8C88ED}"/>
              </a:ext>
            </a:extLst>
          </p:cNvPr>
          <p:cNvSpPr/>
          <p:nvPr/>
        </p:nvSpPr>
        <p:spPr>
          <a:xfrm flipH="1">
            <a:off x="1144951" y="876748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Find</a:t>
            </a:r>
            <a:br>
              <a:rPr kumimoji="1" lang="en-US" altLang="ko-KR" sz="1200" b="1" dirty="0">
                <a:solidFill>
                  <a:srgbClr val="FF0000"/>
                </a:solidFill>
              </a:rPr>
            </a:br>
            <a:r>
              <a:rPr kumimoji="1" lang="en-US" altLang="ko-KR" sz="1200" b="1" dirty="0">
                <a:solidFill>
                  <a:srgbClr val="FF0000"/>
                </a:solidFill>
              </a:rPr>
              <a:t>IDLE 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ko-KR" sz="1200" dirty="0" err="1">
                <a:solidFill>
                  <a:schemeClr val="tx1"/>
                </a:solidFill>
              </a:rPr>
              <a:t>MoMa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0F40096-A5FE-9405-046B-763D5CCFDA9C}"/>
              </a:ext>
            </a:extLst>
          </p:cNvPr>
          <p:cNvSpPr txBox="1"/>
          <p:nvPr/>
        </p:nvSpPr>
        <p:spPr>
          <a:xfrm>
            <a:off x="2727231" y="2780296"/>
            <a:ext cx="86919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/>
              <a:t>Dispatcher</a:t>
            </a:r>
            <a:endParaRPr kumimoji="1" lang="ko-KR" altLang="en-US" sz="14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39DE811-7939-F92F-EA2F-BEBD9DEE6498}"/>
              </a:ext>
            </a:extLst>
          </p:cNvPr>
          <p:cNvSpPr txBox="1"/>
          <p:nvPr/>
        </p:nvSpPr>
        <p:spPr>
          <a:xfrm>
            <a:off x="4096199" y="2780296"/>
            <a:ext cx="545171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 err="1"/>
              <a:t>MoMa</a:t>
            </a:r>
            <a:endParaRPr kumimoji="1" lang="ko-KR" altLang="en-US" sz="14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8A29055-450B-15C2-78BD-DCAD310A6CAB}"/>
              </a:ext>
            </a:extLst>
          </p:cNvPr>
          <p:cNvSpPr txBox="1"/>
          <p:nvPr/>
        </p:nvSpPr>
        <p:spPr>
          <a:xfrm>
            <a:off x="5209519" y="2780296"/>
            <a:ext cx="72210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b="1" dirty="0"/>
              <a:t>반출입기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478C72A-033A-7B2F-C32A-D9873785B4D4}"/>
              </a:ext>
            </a:extLst>
          </p:cNvPr>
          <p:cNvSpPr txBox="1"/>
          <p:nvPr/>
        </p:nvSpPr>
        <p:spPr>
          <a:xfrm>
            <a:off x="6487724" y="2780296"/>
            <a:ext cx="578507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b="1" dirty="0"/>
              <a:t>분석기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D78ACBE-74DA-708C-A262-E7A8F3D1DD52}"/>
              </a:ext>
            </a:extLst>
          </p:cNvPr>
          <p:cNvSpPr txBox="1"/>
          <p:nvPr/>
        </p:nvSpPr>
        <p:spPr>
          <a:xfrm>
            <a:off x="7661606" y="2780296"/>
            <a:ext cx="65036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/>
              <a:t>Stocker</a:t>
            </a:r>
            <a:endParaRPr kumimoji="1" lang="ko-KR" altLang="en-US" sz="1400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6E1BDBF-8033-123D-C6C0-BB31E369BD67}"/>
              </a:ext>
            </a:extLst>
          </p:cNvPr>
          <p:cNvSpPr txBox="1"/>
          <p:nvPr/>
        </p:nvSpPr>
        <p:spPr>
          <a:xfrm>
            <a:off x="8835546" y="2780296"/>
            <a:ext cx="72210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b="1" dirty="0"/>
              <a:t>폐기설비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074BEB9-AD4B-929E-5847-7C8B2771067C}"/>
              </a:ext>
            </a:extLst>
          </p:cNvPr>
          <p:cNvSpPr txBox="1"/>
          <p:nvPr/>
        </p:nvSpPr>
        <p:spPr>
          <a:xfrm>
            <a:off x="1720624" y="2780296"/>
            <a:ext cx="42191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/>
              <a:t>DB</a:t>
            </a:r>
            <a:endParaRPr kumimoji="1" lang="ko-KR" altLang="en-US" sz="1400" b="1" dirty="0"/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F8F1B2C0-1B83-359A-23FD-915F62580F3D}"/>
              </a:ext>
            </a:extLst>
          </p:cNvPr>
          <p:cNvGrpSpPr/>
          <p:nvPr/>
        </p:nvGrpSpPr>
        <p:grpSpPr>
          <a:xfrm>
            <a:off x="727924" y="3046561"/>
            <a:ext cx="8468676" cy="3430437"/>
            <a:chOff x="815012" y="3754141"/>
            <a:chExt cx="8468676" cy="2363648"/>
          </a:xfrm>
        </p:grpSpPr>
        <p:cxnSp>
          <p:nvCxnSpPr>
            <p:cNvPr id="92" name="직선 연결선[R] 91">
              <a:extLst>
                <a:ext uri="{FF2B5EF4-FFF2-40B4-BE49-F238E27FC236}">
                  <a16:creationId xmlns:a16="http://schemas.microsoft.com/office/drawing/2014/main" id="{F8A739AF-AE89-E8F7-DCCA-10B4CE658A39}"/>
                </a:ext>
              </a:extLst>
            </p:cNvPr>
            <p:cNvCxnSpPr>
              <a:cxnSpLocks/>
            </p:cNvCxnSpPr>
            <p:nvPr/>
          </p:nvCxnSpPr>
          <p:spPr>
            <a:xfrm>
              <a:off x="3234634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[R] 92">
              <a:extLst>
                <a:ext uri="{FF2B5EF4-FFF2-40B4-BE49-F238E27FC236}">
                  <a16:creationId xmlns:a16="http://schemas.microsoft.com/office/drawing/2014/main" id="{3F13C882-7EC7-3D32-B7A9-2A9733197FC6}"/>
                </a:ext>
              </a:extLst>
            </p:cNvPr>
            <p:cNvCxnSpPr>
              <a:cxnSpLocks/>
            </p:cNvCxnSpPr>
            <p:nvPr/>
          </p:nvCxnSpPr>
          <p:spPr>
            <a:xfrm>
              <a:off x="4444445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[R] 93">
              <a:extLst>
                <a:ext uri="{FF2B5EF4-FFF2-40B4-BE49-F238E27FC236}">
                  <a16:creationId xmlns:a16="http://schemas.microsoft.com/office/drawing/2014/main" id="{D0ECBD17-AAF4-B0B7-FB60-A4870ADA72C3}"/>
                </a:ext>
              </a:extLst>
            </p:cNvPr>
            <p:cNvCxnSpPr>
              <a:cxnSpLocks/>
            </p:cNvCxnSpPr>
            <p:nvPr/>
          </p:nvCxnSpPr>
          <p:spPr>
            <a:xfrm>
              <a:off x="5654256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[R] 94">
              <a:extLst>
                <a:ext uri="{FF2B5EF4-FFF2-40B4-BE49-F238E27FC236}">
                  <a16:creationId xmlns:a16="http://schemas.microsoft.com/office/drawing/2014/main" id="{8A883695-3884-37CB-78A6-5395965B1138}"/>
                </a:ext>
              </a:extLst>
            </p:cNvPr>
            <p:cNvCxnSpPr>
              <a:cxnSpLocks/>
            </p:cNvCxnSpPr>
            <p:nvPr/>
          </p:nvCxnSpPr>
          <p:spPr>
            <a:xfrm>
              <a:off x="6864067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[R] 95">
              <a:extLst>
                <a:ext uri="{FF2B5EF4-FFF2-40B4-BE49-F238E27FC236}">
                  <a16:creationId xmlns:a16="http://schemas.microsoft.com/office/drawing/2014/main" id="{B236186A-08A5-49E9-8B4C-E4D35B138DC7}"/>
                </a:ext>
              </a:extLst>
            </p:cNvPr>
            <p:cNvCxnSpPr>
              <a:cxnSpLocks/>
            </p:cNvCxnSpPr>
            <p:nvPr/>
          </p:nvCxnSpPr>
          <p:spPr>
            <a:xfrm>
              <a:off x="8073878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[R] 96">
              <a:extLst>
                <a:ext uri="{FF2B5EF4-FFF2-40B4-BE49-F238E27FC236}">
                  <a16:creationId xmlns:a16="http://schemas.microsoft.com/office/drawing/2014/main" id="{045C38F8-A404-748B-D616-06AD0F85E429}"/>
                </a:ext>
              </a:extLst>
            </p:cNvPr>
            <p:cNvCxnSpPr>
              <a:cxnSpLocks/>
            </p:cNvCxnSpPr>
            <p:nvPr/>
          </p:nvCxnSpPr>
          <p:spPr>
            <a:xfrm>
              <a:off x="9283688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[R] 97">
              <a:extLst>
                <a:ext uri="{FF2B5EF4-FFF2-40B4-BE49-F238E27FC236}">
                  <a16:creationId xmlns:a16="http://schemas.microsoft.com/office/drawing/2014/main" id="{87C6EE46-D3D7-F757-FF49-DAA288EA6A95}"/>
                </a:ext>
              </a:extLst>
            </p:cNvPr>
            <p:cNvCxnSpPr>
              <a:cxnSpLocks/>
            </p:cNvCxnSpPr>
            <p:nvPr/>
          </p:nvCxnSpPr>
          <p:spPr>
            <a:xfrm>
              <a:off x="2024823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[R] 98">
              <a:extLst>
                <a:ext uri="{FF2B5EF4-FFF2-40B4-BE49-F238E27FC236}">
                  <a16:creationId xmlns:a16="http://schemas.microsoft.com/office/drawing/2014/main" id="{D6CC265E-6C17-D201-0D05-BC3B0C3EBB9B}"/>
                </a:ext>
              </a:extLst>
            </p:cNvPr>
            <p:cNvCxnSpPr>
              <a:cxnSpLocks/>
            </p:cNvCxnSpPr>
            <p:nvPr/>
          </p:nvCxnSpPr>
          <p:spPr>
            <a:xfrm>
              <a:off x="815012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A68F7CBF-8D3A-F942-FDF4-D6C492FAF09E}"/>
              </a:ext>
            </a:extLst>
          </p:cNvPr>
          <p:cNvSpPr txBox="1"/>
          <p:nvPr/>
        </p:nvSpPr>
        <p:spPr>
          <a:xfrm>
            <a:off x="551336" y="2780296"/>
            <a:ext cx="36260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/>
              <a:t>UI</a:t>
            </a:r>
            <a:endParaRPr kumimoji="1" lang="ko-KR" altLang="en-US" sz="1400" b="1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90659EDD-D9B9-C8AB-DFA2-2C807DB10E28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1869802" y="1421280"/>
            <a:ext cx="1" cy="179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D7C8FBB3-A676-36B0-EA96-A9A3B4D7DC96}"/>
              </a:ext>
            </a:extLst>
          </p:cNvPr>
          <p:cNvCxnSpPr/>
          <p:nvPr/>
        </p:nvCxnSpPr>
        <p:spPr>
          <a:xfrm flipH="1">
            <a:off x="3161830" y="3472530"/>
            <a:ext cx="11955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129B4A6-D700-9B62-BD24-BFDF33090CF7}"/>
              </a:ext>
            </a:extLst>
          </p:cNvPr>
          <p:cNvSpPr txBox="1"/>
          <p:nvPr/>
        </p:nvSpPr>
        <p:spPr>
          <a:xfrm>
            <a:off x="3254696" y="3294200"/>
            <a:ext cx="10326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Idle </a:t>
            </a:r>
            <a:r>
              <a:rPr kumimoji="1" lang="ko-KR" altLang="en-US" sz="1050" dirty="0"/>
              <a:t>상태 확인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D0A0C7F-8409-EAA0-2215-E2516122ADFD}"/>
              </a:ext>
            </a:extLst>
          </p:cNvPr>
          <p:cNvCxnSpPr/>
          <p:nvPr/>
        </p:nvCxnSpPr>
        <p:spPr>
          <a:xfrm flipH="1">
            <a:off x="1931579" y="3571199"/>
            <a:ext cx="12302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B45BF39-6BFA-3913-4C75-98D57BBE1092}"/>
              </a:ext>
            </a:extLst>
          </p:cNvPr>
          <p:cNvSpPr txBox="1"/>
          <p:nvPr/>
        </p:nvSpPr>
        <p:spPr>
          <a:xfrm>
            <a:off x="2041529" y="3380462"/>
            <a:ext cx="10198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반출입기 요청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F51473E-ABDA-424D-5844-EA5947302443}"/>
              </a:ext>
            </a:extLst>
          </p:cNvPr>
          <p:cNvCxnSpPr/>
          <p:nvPr/>
        </p:nvCxnSpPr>
        <p:spPr>
          <a:xfrm>
            <a:off x="1931579" y="3755553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450BE73-84AC-0AD2-9BF8-D2C4DD69BCDF}"/>
              </a:ext>
            </a:extLst>
          </p:cNvPr>
          <p:cNvSpPr txBox="1"/>
          <p:nvPr/>
        </p:nvSpPr>
        <p:spPr>
          <a:xfrm>
            <a:off x="2041528" y="3568334"/>
            <a:ext cx="10198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반출입기 정보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4E26F49-2201-2D98-E3BE-3D83DE55AA9D}"/>
              </a:ext>
            </a:extLst>
          </p:cNvPr>
          <p:cNvCxnSpPr>
            <a:cxnSpLocks/>
          </p:cNvCxnSpPr>
          <p:nvPr/>
        </p:nvCxnSpPr>
        <p:spPr>
          <a:xfrm flipV="1">
            <a:off x="3170560" y="3822250"/>
            <a:ext cx="2396608" cy="203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488FF83-10D4-CFF5-B2AB-79B178CBE246}"/>
              </a:ext>
            </a:extLst>
          </p:cNvPr>
          <p:cNvSpPr txBox="1"/>
          <p:nvPr/>
        </p:nvSpPr>
        <p:spPr>
          <a:xfrm>
            <a:off x="3555491" y="3644532"/>
            <a:ext cx="15856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반출입기 상태정보 요청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73489C1-13CA-6FCE-AC26-32D87A2C6144}"/>
              </a:ext>
            </a:extLst>
          </p:cNvPr>
          <p:cNvCxnSpPr>
            <a:cxnSpLocks/>
          </p:cNvCxnSpPr>
          <p:nvPr/>
        </p:nvCxnSpPr>
        <p:spPr>
          <a:xfrm flipH="1">
            <a:off x="3161830" y="4006315"/>
            <a:ext cx="240533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CB6DA3E-07FE-6C68-297C-73FCA997EE1D}"/>
              </a:ext>
            </a:extLst>
          </p:cNvPr>
          <p:cNvSpPr txBox="1"/>
          <p:nvPr/>
        </p:nvSpPr>
        <p:spPr>
          <a:xfrm>
            <a:off x="3715740" y="3806173"/>
            <a:ext cx="12891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반출입기 상태정보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20F963C-EE87-FC8A-6202-E568B3A1C564}"/>
              </a:ext>
            </a:extLst>
          </p:cNvPr>
          <p:cNvCxnSpPr/>
          <p:nvPr/>
        </p:nvCxnSpPr>
        <p:spPr>
          <a:xfrm>
            <a:off x="3181467" y="4740389"/>
            <a:ext cx="11646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141ABDC-6C2A-F7AD-F5F8-6A097B2AE456}"/>
              </a:ext>
            </a:extLst>
          </p:cNvPr>
          <p:cNvSpPr txBox="1"/>
          <p:nvPr/>
        </p:nvSpPr>
        <p:spPr>
          <a:xfrm>
            <a:off x="3088626" y="4571195"/>
            <a:ext cx="13580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반출입기 </a:t>
            </a:r>
            <a:r>
              <a:rPr kumimoji="1" lang="en-US" altLang="ko-KR" sz="1050" dirty="0"/>
              <a:t>Move </a:t>
            </a:r>
            <a:r>
              <a:rPr kumimoji="1" lang="ko-KR" altLang="en-US" sz="1050" dirty="0"/>
              <a:t>지시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FAC989E-B78A-B50F-9775-E66DB86887E1}"/>
              </a:ext>
            </a:extLst>
          </p:cNvPr>
          <p:cNvCxnSpPr>
            <a:cxnSpLocks/>
          </p:cNvCxnSpPr>
          <p:nvPr/>
        </p:nvCxnSpPr>
        <p:spPr>
          <a:xfrm flipH="1">
            <a:off x="3158507" y="4931593"/>
            <a:ext cx="11875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83BDE40-7319-E052-DD4F-2218DB294928}"/>
              </a:ext>
            </a:extLst>
          </p:cNvPr>
          <p:cNvSpPr txBox="1"/>
          <p:nvPr/>
        </p:nvSpPr>
        <p:spPr>
          <a:xfrm>
            <a:off x="2938610" y="4735533"/>
            <a:ext cx="16273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반출입기 </a:t>
            </a:r>
            <a:r>
              <a:rPr kumimoji="1" lang="en-US" altLang="ko-KR" sz="1050" dirty="0"/>
              <a:t>Move</a:t>
            </a:r>
            <a:r>
              <a:rPr kumimoji="1" lang="ko-KR" altLang="en-US" sz="1050" dirty="0"/>
              <a:t>완료 보고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DD43850-784E-1EF6-B812-C5A2A321B769}"/>
              </a:ext>
            </a:extLst>
          </p:cNvPr>
          <p:cNvCxnSpPr/>
          <p:nvPr/>
        </p:nvCxnSpPr>
        <p:spPr>
          <a:xfrm>
            <a:off x="3167237" y="5105761"/>
            <a:ext cx="11982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0CFEDD8-A91E-477F-F1CA-4E59A8EBA4DE}"/>
              </a:ext>
            </a:extLst>
          </p:cNvPr>
          <p:cNvSpPr txBox="1"/>
          <p:nvPr/>
        </p:nvSpPr>
        <p:spPr>
          <a:xfrm>
            <a:off x="3117941" y="4929697"/>
            <a:ext cx="12570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반출입기 </a:t>
            </a:r>
            <a:r>
              <a:rPr kumimoji="1" lang="en-US" altLang="ko-KR" sz="1050" dirty="0"/>
              <a:t>Get </a:t>
            </a:r>
            <a:r>
              <a:rPr kumimoji="1" lang="ko-KR" altLang="en-US" sz="1050" dirty="0"/>
              <a:t>지시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E910907-86B8-8301-8EDD-54DBD63F117F}"/>
              </a:ext>
            </a:extLst>
          </p:cNvPr>
          <p:cNvCxnSpPr>
            <a:cxnSpLocks/>
          </p:cNvCxnSpPr>
          <p:nvPr/>
        </p:nvCxnSpPr>
        <p:spPr>
          <a:xfrm flipH="1">
            <a:off x="3158507" y="5301701"/>
            <a:ext cx="12069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1707622-0413-3438-5D35-F965FC56078E}"/>
              </a:ext>
            </a:extLst>
          </p:cNvPr>
          <p:cNvSpPr txBox="1"/>
          <p:nvPr/>
        </p:nvSpPr>
        <p:spPr>
          <a:xfrm>
            <a:off x="3039600" y="5116237"/>
            <a:ext cx="15263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반출입기 </a:t>
            </a:r>
            <a:r>
              <a:rPr kumimoji="1" lang="en-US" altLang="ko-KR" sz="1050" dirty="0"/>
              <a:t>Get </a:t>
            </a:r>
            <a:r>
              <a:rPr kumimoji="1" lang="ko-KR" altLang="en-US" sz="1050" dirty="0"/>
              <a:t>완료보고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305D478-549F-3300-CDC4-466B019A188E}"/>
              </a:ext>
            </a:extLst>
          </p:cNvPr>
          <p:cNvCxnSpPr>
            <a:cxnSpLocks/>
          </p:cNvCxnSpPr>
          <p:nvPr/>
        </p:nvCxnSpPr>
        <p:spPr>
          <a:xfrm>
            <a:off x="3161830" y="3320132"/>
            <a:ext cx="11955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BF0D8D6-165D-F335-86DE-8809EBD7A28E}"/>
              </a:ext>
            </a:extLst>
          </p:cNvPr>
          <p:cNvSpPr txBox="1"/>
          <p:nvPr/>
        </p:nvSpPr>
        <p:spPr>
          <a:xfrm>
            <a:off x="3106926" y="3098104"/>
            <a:ext cx="13516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 err="1"/>
              <a:t>MoMa</a:t>
            </a:r>
            <a:r>
              <a:rPr kumimoji="1" lang="en-US" altLang="ko-KR" sz="1050" dirty="0"/>
              <a:t> Idle</a:t>
            </a:r>
            <a:r>
              <a:rPr kumimoji="1" lang="ko-KR" altLang="en-US" sz="1050" dirty="0"/>
              <a:t> 확인요청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9EFE7F04-E760-C5DC-044D-8B57FF690B0B}"/>
              </a:ext>
            </a:extLst>
          </p:cNvPr>
          <p:cNvCxnSpPr/>
          <p:nvPr/>
        </p:nvCxnSpPr>
        <p:spPr>
          <a:xfrm flipH="1">
            <a:off x="1964312" y="4931593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2534190-EDFD-2834-3956-C0CD080AB923}"/>
              </a:ext>
            </a:extLst>
          </p:cNvPr>
          <p:cNvCxnSpPr/>
          <p:nvPr/>
        </p:nvCxnSpPr>
        <p:spPr>
          <a:xfrm flipH="1">
            <a:off x="720579" y="4931593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4E9DD63-AF4F-64F5-738E-F6FA2B58022F}"/>
              </a:ext>
            </a:extLst>
          </p:cNvPr>
          <p:cNvCxnSpPr>
            <a:cxnSpLocks/>
          </p:cNvCxnSpPr>
          <p:nvPr/>
        </p:nvCxnSpPr>
        <p:spPr>
          <a:xfrm flipH="1" flipV="1">
            <a:off x="1965500" y="5295083"/>
            <a:ext cx="1193007" cy="66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A6E3072-E3FD-F386-2B54-9D6030053155}"/>
              </a:ext>
            </a:extLst>
          </p:cNvPr>
          <p:cNvCxnSpPr/>
          <p:nvPr/>
        </p:nvCxnSpPr>
        <p:spPr>
          <a:xfrm flipH="1">
            <a:off x="721767" y="5295083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6B284181-8C3D-93FE-E7FA-069B9DA920A0}"/>
              </a:ext>
            </a:extLst>
          </p:cNvPr>
          <p:cNvCxnSpPr/>
          <p:nvPr/>
        </p:nvCxnSpPr>
        <p:spPr>
          <a:xfrm flipH="1">
            <a:off x="1964312" y="4740389"/>
            <a:ext cx="121596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18923955-BEBE-A602-2D5C-FCDD34548BD1}"/>
              </a:ext>
            </a:extLst>
          </p:cNvPr>
          <p:cNvCxnSpPr/>
          <p:nvPr/>
        </p:nvCxnSpPr>
        <p:spPr>
          <a:xfrm flipH="1">
            <a:off x="1951270" y="5104346"/>
            <a:ext cx="121596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C8F99FC-09E4-9575-2FA5-B438E7CD1F5F}"/>
              </a:ext>
            </a:extLst>
          </p:cNvPr>
          <p:cNvCxnSpPr/>
          <p:nvPr/>
        </p:nvCxnSpPr>
        <p:spPr>
          <a:xfrm flipH="1">
            <a:off x="1910304" y="4095500"/>
            <a:ext cx="12302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5BFAB28-2822-C6B9-CD27-00FB5036B4C2}"/>
              </a:ext>
            </a:extLst>
          </p:cNvPr>
          <p:cNvSpPr txBox="1"/>
          <p:nvPr/>
        </p:nvSpPr>
        <p:spPr>
          <a:xfrm>
            <a:off x="1965753" y="3915649"/>
            <a:ext cx="11288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Idle </a:t>
            </a:r>
            <a:r>
              <a:rPr kumimoji="1" lang="ko-KR" altLang="en-US" sz="1050" dirty="0"/>
              <a:t>분석기 요청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366F47A-C0F0-066F-9357-6FE894E26466}"/>
              </a:ext>
            </a:extLst>
          </p:cNvPr>
          <p:cNvCxnSpPr/>
          <p:nvPr/>
        </p:nvCxnSpPr>
        <p:spPr>
          <a:xfrm>
            <a:off x="1942962" y="4268968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947FE09-2FD5-0D02-A57E-4993C0A56265}"/>
              </a:ext>
            </a:extLst>
          </p:cNvPr>
          <p:cNvSpPr txBox="1"/>
          <p:nvPr/>
        </p:nvSpPr>
        <p:spPr>
          <a:xfrm>
            <a:off x="1965753" y="4092635"/>
            <a:ext cx="11288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Idle </a:t>
            </a:r>
            <a:r>
              <a:rPr kumimoji="1" lang="ko-KR" altLang="en-US" sz="1050" dirty="0"/>
              <a:t>분석기 정보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BBB75F3D-9478-7B2E-DC05-DBD18997B194}"/>
              </a:ext>
            </a:extLst>
          </p:cNvPr>
          <p:cNvCxnSpPr>
            <a:cxnSpLocks/>
          </p:cNvCxnSpPr>
          <p:nvPr/>
        </p:nvCxnSpPr>
        <p:spPr>
          <a:xfrm flipV="1">
            <a:off x="3182964" y="4375299"/>
            <a:ext cx="3575491" cy="136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004C1BA-76C7-EC0E-83B3-2429E6D97B75}"/>
              </a:ext>
            </a:extLst>
          </p:cNvPr>
          <p:cNvSpPr txBox="1"/>
          <p:nvPr/>
        </p:nvSpPr>
        <p:spPr>
          <a:xfrm>
            <a:off x="4255701" y="4190860"/>
            <a:ext cx="14510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분석기 상태정보 요청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892878C-2F7B-A97B-3A94-DC783BBAE89E}"/>
              </a:ext>
            </a:extLst>
          </p:cNvPr>
          <p:cNvCxnSpPr>
            <a:cxnSpLocks/>
          </p:cNvCxnSpPr>
          <p:nvPr/>
        </p:nvCxnSpPr>
        <p:spPr>
          <a:xfrm flipH="1">
            <a:off x="3174234" y="4552643"/>
            <a:ext cx="358422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EFB8B23-BC46-669E-F6F6-BBFCF5803A9B}"/>
              </a:ext>
            </a:extLst>
          </p:cNvPr>
          <p:cNvSpPr txBox="1"/>
          <p:nvPr/>
        </p:nvSpPr>
        <p:spPr>
          <a:xfrm>
            <a:off x="4395110" y="4352501"/>
            <a:ext cx="11961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분석기 상태정보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0C66C5A3-4ED7-64CC-47D8-2F8374981983}"/>
              </a:ext>
            </a:extLst>
          </p:cNvPr>
          <p:cNvCxnSpPr/>
          <p:nvPr/>
        </p:nvCxnSpPr>
        <p:spPr>
          <a:xfrm>
            <a:off x="3186586" y="5491240"/>
            <a:ext cx="11646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F6AD876-5B6C-4503-F9B7-C897AA69150F}"/>
              </a:ext>
            </a:extLst>
          </p:cNvPr>
          <p:cNvSpPr txBox="1"/>
          <p:nvPr/>
        </p:nvSpPr>
        <p:spPr>
          <a:xfrm>
            <a:off x="3161070" y="5322046"/>
            <a:ext cx="12234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분석기 </a:t>
            </a:r>
            <a:r>
              <a:rPr kumimoji="1" lang="en-US" altLang="ko-KR" sz="1050" dirty="0"/>
              <a:t>Move </a:t>
            </a:r>
            <a:r>
              <a:rPr kumimoji="1" lang="ko-KR" altLang="en-US" sz="1050" dirty="0"/>
              <a:t>지시</a:t>
            </a: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BCFAADFB-AE40-5600-8DEB-391284DD2EA9}"/>
              </a:ext>
            </a:extLst>
          </p:cNvPr>
          <p:cNvCxnSpPr>
            <a:cxnSpLocks/>
          </p:cNvCxnSpPr>
          <p:nvPr/>
        </p:nvCxnSpPr>
        <p:spPr>
          <a:xfrm flipH="1">
            <a:off x="3163626" y="5682444"/>
            <a:ext cx="11875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8782B65-E788-D951-22C5-1E43CA5A2F50}"/>
              </a:ext>
            </a:extLst>
          </p:cNvPr>
          <p:cNvSpPr txBox="1"/>
          <p:nvPr/>
        </p:nvSpPr>
        <p:spPr>
          <a:xfrm>
            <a:off x="3011058" y="5486384"/>
            <a:ext cx="1492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분석기 </a:t>
            </a:r>
            <a:r>
              <a:rPr kumimoji="1" lang="en-US" altLang="ko-KR" sz="1050" dirty="0"/>
              <a:t>Move</a:t>
            </a:r>
            <a:r>
              <a:rPr kumimoji="1" lang="ko-KR" altLang="en-US" sz="1050" dirty="0"/>
              <a:t>완료 보고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D0293DA8-B4A9-9523-738A-CD41D9572FFC}"/>
              </a:ext>
            </a:extLst>
          </p:cNvPr>
          <p:cNvCxnSpPr/>
          <p:nvPr/>
        </p:nvCxnSpPr>
        <p:spPr>
          <a:xfrm>
            <a:off x="3172356" y="5856612"/>
            <a:ext cx="11982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CF18D03-AA76-9272-0285-F24C6E3FDE90}"/>
              </a:ext>
            </a:extLst>
          </p:cNvPr>
          <p:cNvSpPr txBox="1"/>
          <p:nvPr/>
        </p:nvSpPr>
        <p:spPr>
          <a:xfrm>
            <a:off x="3130276" y="5680548"/>
            <a:ext cx="12426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분석기</a:t>
            </a:r>
            <a:r>
              <a:rPr kumimoji="1" lang="en-US" altLang="ko-KR" sz="1050" dirty="0"/>
              <a:t>Put</a:t>
            </a:r>
            <a:r>
              <a:rPr kumimoji="1" lang="ko-KR" altLang="en-US" sz="1050" dirty="0"/>
              <a:t> 기</a:t>
            </a:r>
            <a:r>
              <a:rPr kumimoji="1" lang="en-US" altLang="ko-KR" sz="1050" dirty="0"/>
              <a:t> </a:t>
            </a:r>
            <a:r>
              <a:rPr kumimoji="1" lang="ko-KR" altLang="en-US" sz="1050" dirty="0"/>
              <a:t>지시</a:t>
            </a: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33643567-7F4E-1BD4-AFFF-95368A93806D}"/>
              </a:ext>
            </a:extLst>
          </p:cNvPr>
          <p:cNvCxnSpPr>
            <a:cxnSpLocks/>
          </p:cNvCxnSpPr>
          <p:nvPr/>
        </p:nvCxnSpPr>
        <p:spPr>
          <a:xfrm flipH="1">
            <a:off x="3163626" y="6052552"/>
            <a:ext cx="12069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9FAA047-7F42-B85B-8167-EA2AD6B7701A}"/>
              </a:ext>
            </a:extLst>
          </p:cNvPr>
          <p:cNvSpPr txBox="1"/>
          <p:nvPr/>
        </p:nvSpPr>
        <p:spPr>
          <a:xfrm>
            <a:off x="3062947" y="5856023"/>
            <a:ext cx="13773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분석기 </a:t>
            </a:r>
            <a:r>
              <a:rPr kumimoji="1" lang="en-US" altLang="ko-KR" sz="1050" dirty="0"/>
              <a:t>Put </a:t>
            </a:r>
            <a:r>
              <a:rPr kumimoji="1" lang="ko-KR" altLang="en-US" sz="1050" dirty="0"/>
              <a:t>완료보고</a:t>
            </a: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FE5D4A00-9804-6D59-0BE6-1A45BBF0BEEB}"/>
              </a:ext>
            </a:extLst>
          </p:cNvPr>
          <p:cNvCxnSpPr/>
          <p:nvPr/>
        </p:nvCxnSpPr>
        <p:spPr>
          <a:xfrm flipH="1">
            <a:off x="1969431" y="5682444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6E257CBB-E97C-82CA-D4A2-9B1F2673C603}"/>
              </a:ext>
            </a:extLst>
          </p:cNvPr>
          <p:cNvCxnSpPr/>
          <p:nvPr/>
        </p:nvCxnSpPr>
        <p:spPr>
          <a:xfrm flipH="1">
            <a:off x="725698" y="5682444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0108E9A7-3385-7F88-9993-84946109D169}"/>
              </a:ext>
            </a:extLst>
          </p:cNvPr>
          <p:cNvCxnSpPr>
            <a:cxnSpLocks/>
          </p:cNvCxnSpPr>
          <p:nvPr/>
        </p:nvCxnSpPr>
        <p:spPr>
          <a:xfrm flipH="1" flipV="1">
            <a:off x="1970619" y="6045934"/>
            <a:ext cx="1193007" cy="66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FC39BBED-9285-D726-701D-D6A03E4B3EF3}"/>
              </a:ext>
            </a:extLst>
          </p:cNvPr>
          <p:cNvCxnSpPr/>
          <p:nvPr/>
        </p:nvCxnSpPr>
        <p:spPr>
          <a:xfrm flipH="1">
            <a:off x="726886" y="6045934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12EB5CBB-517E-FC1E-6AD9-B38477F99E2E}"/>
              </a:ext>
            </a:extLst>
          </p:cNvPr>
          <p:cNvCxnSpPr/>
          <p:nvPr/>
        </p:nvCxnSpPr>
        <p:spPr>
          <a:xfrm flipH="1">
            <a:off x="1969431" y="5491240"/>
            <a:ext cx="121596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F4DA12C6-868E-7061-0B34-8F6C6C27E097}"/>
              </a:ext>
            </a:extLst>
          </p:cNvPr>
          <p:cNvCxnSpPr/>
          <p:nvPr/>
        </p:nvCxnSpPr>
        <p:spPr>
          <a:xfrm flipH="1">
            <a:off x="1956389" y="5855197"/>
            <a:ext cx="121596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0A8D4D06-F061-87C1-46EE-57D0FBB7631E}"/>
              </a:ext>
            </a:extLst>
          </p:cNvPr>
          <p:cNvCxnSpPr/>
          <p:nvPr/>
        </p:nvCxnSpPr>
        <p:spPr>
          <a:xfrm>
            <a:off x="3193355" y="6231577"/>
            <a:ext cx="11646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1CA0F52E-7BD5-F640-D373-C842BA3F138D}"/>
              </a:ext>
            </a:extLst>
          </p:cNvPr>
          <p:cNvSpPr txBox="1"/>
          <p:nvPr/>
        </p:nvSpPr>
        <p:spPr>
          <a:xfrm>
            <a:off x="3235967" y="6062383"/>
            <a:ext cx="10871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DMZ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Move </a:t>
            </a:r>
            <a:r>
              <a:rPr kumimoji="1" lang="ko-KR" altLang="en-US" sz="1050" dirty="0"/>
              <a:t>지시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748E5D85-6AE3-9311-CA76-D62B139A8ED0}"/>
              </a:ext>
            </a:extLst>
          </p:cNvPr>
          <p:cNvCxnSpPr>
            <a:cxnSpLocks/>
          </p:cNvCxnSpPr>
          <p:nvPr/>
        </p:nvCxnSpPr>
        <p:spPr>
          <a:xfrm flipH="1">
            <a:off x="3170395" y="6422781"/>
            <a:ext cx="11875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8B889C95-1878-ACF7-671A-5273D2FC1A96}"/>
              </a:ext>
            </a:extLst>
          </p:cNvPr>
          <p:cNvCxnSpPr/>
          <p:nvPr/>
        </p:nvCxnSpPr>
        <p:spPr>
          <a:xfrm flipH="1">
            <a:off x="1976200" y="6422781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3C9D73E1-7555-51E3-AA54-D64E6AD726A3}"/>
              </a:ext>
            </a:extLst>
          </p:cNvPr>
          <p:cNvCxnSpPr/>
          <p:nvPr/>
        </p:nvCxnSpPr>
        <p:spPr>
          <a:xfrm flipH="1">
            <a:off x="732467" y="6422781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F6C3F012-D18A-2976-9EA2-807B27AFBAF4}"/>
              </a:ext>
            </a:extLst>
          </p:cNvPr>
          <p:cNvCxnSpPr/>
          <p:nvPr/>
        </p:nvCxnSpPr>
        <p:spPr>
          <a:xfrm flipH="1">
            <a:off x="1976200" y="6231577"/>
            <a:ext cx="121596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B4B83793-C246-6955-FD65-9ABAC35F840D}"/>
              </a:ext>
            </a:extLst>
          </p:cNvPr>
          <p:cNvSpPr txBox="1"/>
          <p:nvPr/>
        </p:nvSpPr>
        <p:spPr>
          <a:xfrm>
            <a:off x="3090664" y="6225662"/>
            <a:ext cx="13564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DMZ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Move </a:t>
            </a:r>
            <a:r>
              <a:rPr kumimoji="1" lang="ko-KR" altLang="en-US" sz="1050" dirty="0"/>
              <a:t>완료보고</a:t>
            </a:r>
          </a:p>
        </p:txBody>
      </p:sp>
    </p:spTree>
    <p:extLst>
      <p:ext uri="{BB962C8B-B14F-4D97-AF65-F5344CB8AC3E}">
        <p14:creationId xmlns:p14="http://schemas.microsoft.com/office/powerpoint/2010/main" val="2021992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그룹 70">
            <a:extLst>
              <a:ext uri="{FF2B5EF4-FFF2-40B4-BE49-F238E27FC236}">
                <a16:creationId xmlns:a16="http://schemas.microsoft.com/office/drawing/2014/main" id="{E67C6E83-7E94-CC6D-CDA9-8684FFB7726E}"/>
              </a:ext>
            </a:extLst>
          </p:cNvPr>
          <p:cNvGrpSpPr/>
          <p:nvPr/>
        </p:nvGrpSpPr>
        <p:grpSpPr>
          <a:xfrm>
            <a:off x="276622" y="1601201"/>
            <a:ext cx="9242811" cy="1154134"/>
            <a:chOff x="277949" y="1851160"/>
            <a:chExt cx="9242811" cy="1154134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F2E5AE74-42B0-8901-5ABA-14A8B0D16F1B}"/>
                </a:ext>
              </a:extLst>
            </p:cNvPr>
            <p:cNvSpPr/>
            <p:nvPr/>
          </p:nvSpPr>
          <p:spPr>
            <a:xfrm flipH="1">
              <a:off x="277949" y="1851161"/>
              <a:ext cx="3183709" cy="5445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0000"/>
                  </a:solidFill>
                </a:rPr>
                <a:t>(4) </a:t>
              </a:r>
              <a:r>
                <a:rPr kumimoji="1" lang="ko-KR" altLang="en-US" sz="1200" b="1" dirty="0" err="1">
                  <a:solidFill>
                    <a:srgbClr val="FF0000"/>
                  </a:solidFill>
                </a:rPr>
                <a:t>실병</a:t>
              </a:r>
              <a:r>
                <a:rPr kumimoji="1" lang="ko-KR" altLang="en-US" sz="1200" dirty="0" err="1">
                  <a:solidFill>
                    <a:schemeClr val="tx1"/>
                  </a:solidFill>
                </a:rPr>
                <a:t>을</a:t>
              </a:r>
              <a:r>
                <a:rPr kumimoji="1" lang="ko-KR" altLang="en-US" sz="1200" dirty="0"/>
                <a:t> </a:t>
              </a:r>
              <a:r>
                <a:rPr kumimoji="1" lang="en-US" altLang="ko-KR" sz="1200" b="1" dirty="0">
                  <a:solidFill>
                    <a:srgbClr val="FF0000"/>
                  </a:solidFill>
                </a:rPr>
                <a:t>Stocker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에서</a:t>
              </a:r>
              <a:r>
                <a:rPr kumimoji="1" lang="ko-KR" altLang="en-US" sz="1200" dirty="0"/>
                <a:t> </a:t>
              </a:r>
              <a:r>
                <a:rPr kumimoji="1" lang="ko-KR" altLang="en-US" sz="1200" b="1" dirty="0">
                  <a:solidFill>
                    <a:srgbClr val="FF0000"/>
                  </a:solidFill>
                </a:rPr>
                <a:t>분석기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로 이동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4" name="다이아몬드 73">
              <a:extLst>
                <a:ext uri="{FF2B5EF4-FFF2-40B4-BE49-F238E27FC236}">
                  <a16:creationId xmlns:a16="http://schemas.microsoft.com/office/drawing/2014/main" id="{134E363A-F0FF-EC11-F3EC-74F1E51C9DC0}"/>
                </a:ext>
              </a:extLst>
            </p:cNvPr>
            <p:cNvSpPr/>
            <p:nvPr/>
          </p:nvSpPr>
          <p:spPr>
            <a:xfrm flipH="1">
              <a:off x="3644813" y="1851161"/>
              <a:ext cx="1449703" cy="544532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Find</a:t>
              </a:r>
              <a:br>
                <a:rPr kumimoji="1" lang="en-US" altLang="ko-KR" sz="1200" b="1" dirty="0">
                  <a:solidFill>
                    <a:srgbClr val="FF0000"/>
                  </a:solidFill>
                </a:rPr>
              </a:br>
              <a:r>
                <a:rPr kumimoji="1" lang="en-US" altLang="ko-KR" sz="1200" b="1" dirty="0">
                  <a:solidFill>
                    <a:srgbClr val="FF0000"/>
                  </a:solidFill>
                </a:rPr>
                <a:t>IDLE </a:t>
              </a:r>
              <a:r>
                <a:rPr kumimoji="1" lang="ko-KR" altLang="en-US" sz="1200" b="1" dirty="0">
                  <a:solidFill>
                    <a:srgbClr val="FF0000"/>
                  </a:solidFill>
                </a:rPr>
                <a:t> 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분석기</a:t>
              </a:r>
              <a:endParaRPr kumimoji="1"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76" name="다이아몬드 75">
              <a:extLst>
                <a:ext uri="{FF2B5EF4-FFF2-40B4-BE49-F238E27FC236}">
                  <a16:creationId xmlns:a16="http://schemas.microsoft.com/office/drawing/2014/main" id="{AC9B31CC-EDB9-6D39-DBC9-7E0A200635AA}"/>
                </a:ext>
              </a:extLst>
            </p:cNvPr>
            <p:cNvSpPr/>
            <p:nvPr/>
          </p:nvSpPr>
          <p:spPr>
            <a:xfrm flipH="1">
              <a:off x="5425580" y="1851161"/>
              <a:ext cx="1449703" cy="544532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분석기</a:t>
              </a:r>
              <a:br>
                <a:rPr kumimoji="1" lang="en-US" altLang="ko-KR" sz="1200" dirty="0"/>
              </a:br>
              <a:r>
                <a:rPr kumimoji="1" lang="en-US" altLang="ko-KR" sz="1200" b="1" dirty="0">
                  <a:solidFill>
                    <a:srgbClr val="FF0000"/>
                  </a:solidFill>
                </a:rPr>
                <a:t>Available</a:t>
              </a:r>
              <a:endParaRPr kumimoji="1" lang="ko-KR" altLang="en-US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BBF6F505-F340-655A-80CE-11D0B1658270}"/>
                </a:ext>
              </a:extLst>
            </p:cNvPr>
            <p:cNvCxnSpPr>
              <a:cxnSpLocks/>
              <a:stCxn id="74" idx="1"/>
              <a:endCxn id="76" idx="3"/>
            </p:cNvCxnSpPr>
            <p:nvPr/>
          </p:nvCxnSpPr>
          <p:spPr>
            <a:xfrm>
              <a:off x="5094516" y="2123427"/>
              <a:ext cx="3310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꺾인 연결선[E] 78">
              <a:extLst>
                <a:ext uri="{FF2B5EF4-FFF2-40B4-BE49-F238E27FC236}">
                  <a16:creationId xmlns:a16="http://schemas.microsoft.com/office/drawing/2014/main" id="{5F8303FB-6EA6-A859-05AE-1DA90D8DEFA0}"/>
                </a:ext>
              </a:extLst>
            </p:cNvPr>
            <p:cNvCxnSpPr>
              <a:cxnSpLocks/>
              <a:stCxn id="76" idx="2"/>
              <a:endCxn id="107" idx="2"/>
            </p:cNvCxnSpPr>
            <p:nvPr/>
          </p:nvCxnSpPr>
          <p:spPr>
            <a:xfrm rot="16200000" flipH="1">
              <a:off x="7394662" y="1151461"/>
              <a:ext cx="337335" cy="2825797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꺾인 연결선[E] 100">
              <a:extLst>
                <a:ext uri="{FF2B5EF4-FFF2-40B4-BE49-F238E27FC236}">
                  <a16:creationId xmlns:a16="http://schemas.microsoft.com/office/drawing/2014/main" id="{F3E81871-5D21-7B72-BC83-6938806C83A6}"/>
                </a:ext>
              </a:extLst>
            </p:cNvPr>
            <p:cNvCxnSpPr>
              <a:cxnSpLocks/>
              <a:stCxn id="74" idx="2"/>
              <a:endCxn id="107" idx="2"/>
            </p:cNvCxnSpPr>
            <p:nvPr/>
          </p:nvCxnSpPr>
          <p:spPr>
            <a:xfrm rot="16200000" flipH="1">
              <a:off x="6504279" y="261078"/>
              <a:ext cx="337335" cy="4606564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1EBCBB4-9C2A-74D4-B5A1-871E2DB01D2E}"/>
                </a:ext>
              </a:extLst>
            </p:cNvPr>
            <p:cNvSpPr txBox="1"/>
            <p:nvPr/>
          </p:nvSpPr>
          <p:spPr>
            <a:xfrm>
              <a:off x="4970294" y="1905958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Y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639F568-4002-99DA-5089-2632DCC9F71E}"/>
                </a:ext>
              </a:extLst>
            </p:cNvPr>
            <p:cNvSpPr txBox="1"/>
            <p:nvPr/>
          </p:nvSpPr>
          <p:spPr>
            <a:xfrm>
              <a:off x="6720998" y="1886835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Y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00EF61A-3BD5-184F-4895-5A59C900F572}"/>
                </a:ext>
              </a:extLst>
            </p:cNvPr>
            <p:cNvSpPr txBox="1"/>
            <p:nvPr/>
          </p:nvSpPr>
          <p:spPr>
            <a:xfrm>
              <a:off x="4142826" y="2336163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N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C051425D-9209-6C53-234D-CD9FD4B4B864}"/>
                </a:ext>
              </a:extLst>
            </p:cNvPr>
            <p:cNvSpPr txBox="1"/>
            <p:nvPr/>
          </p:nvSpPr>
          <p:spPr>
            <a:xfrm>
              <a:off x="5913804" y="2336163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N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3D5161E2-F18B-E9B5-847C-70EE02F5BDB0}"/>
                </a:ext>
              </a:extLst>
            </p:cNvPr>
            <p:cNvSpPr/>
            <p:nvPr/>
          </p:nvSpPr>
          <p:spPr>
            <a:xfrm>
              <a:off x="8976228" y="1851160"/>
              <a:ext cx="544532" cy="5445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Action</a:t>
              </a:r>
              <a:endParaRPr kumimoji="1" lang="ko-KR" altLang="en-US" sz="1200" b="1" dirty="0">
                <a:solidFill>
                  <a:srgbClr val="FFFF00"/>
                </a:solidFill>
              </a:endParaRPr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901A3174-E050-F8A3-43DE-455B72F1B1AF}"/>
                </a:ext>
              </a:extLst>
            </p:cNvPr>
            <p:cNvSpPr/>
            <p:nvPr/>
          </p:nvSpPr>
          <p:spPr>
            <a:xfrm>
              <a:off x="8976228" y="2460762"/>
              <a:ext cx="544532" cy="544532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Next</a:t>
              </a:r>
              <a:endParaRPr kumimoji="1" lang="ko-KR" altLang="en-US" sz="1200" b="1" dirty="0">
                <a:solidFill>
                  <a:srgbClr val="FFFF00"/>
                </a:solidFill>
              </a:endParaRPr>
            </a:p>
          </p:txBody>
        </p:sp>
        <p:cxnSp>
          <p:nvCxnSpPr>
            <p:cNvPr id="108" name="직선 화살표 연결선 107">
              <a:extLst>
                <a:ext uri="{FF2B5EF4-FFF2-40B4-BE49-F238E27FC236}">
                  <a16:creationId xmlns:a16="http://schemas.microsoft.com/office/drawing/2014/main" id="{1E78D0E9-EB74-6789-335C-29D2B3B12B84}"/>
                </a:ext>
              </a:extLst>
            </p:cNvPr>
            <p:cNvCxnSpPr>
              <a:cxnSpLocks/>
              <a:stCxn id="109" idx="1"/>
              <a:endCxn id="106" idx="2"/>
            </p:cNvCxnSpPr>
            <p:nvPr/>
          </p:nvCxnSpPr>
          <p:spPr>
            <a:xfrm flipV="1">
              <a:off x="8628714" y="2123426"/>
              <a:ext cx="34751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다이아몬드 108">
              <a:extLst>
                <a:ext uri="{FF2B5EF4-FFF2-40B4-BE49-F238E27FC236}">
                  <a16:creationId xmlns:a16="http://schemas.microsoft.com/office/drawing/2014/main" id="{82B454A4-6D8B-C896-DDD8-FC6E9D050AE8}"/>
                </a:ext>
              </a:extLst>
            </p:cNvPr>
            <p:cNvSpPr/>
            <p:nvPr/>
          </p:nvSpPr>
          <p:spPr>
            <a:xfrm flipH="1">
              <a:off x="7179011" y="1851161"/>
              <a:ext cx="1449703" cy="544532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</a:rPr>
                <a:t>Stocker</a:t>
              </a:r>
              <a:br>
                <a:rPr kumimoji="1" lang="en-US" altLang="ko-KR" sz="1200" dirty="0"/>
              </a:br>
              <a:r>
                <a:rPr kumimoji="1" lang="ko-KR" altLang="en-US" sz="1200" b="1" dirty="0" err="1">
                  <a:solidFill>
                    <a:srgbClr val="FF0000"/>
                  </a:solidFill>
                </a:rPr>
                <a:t>실병</a:t>
              </a:r>
              <a:endParaRPr kumimoji="1" lang="ko-KR" altLang="en-US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10" name="직선 화살표 연결선 109">
              <a:extLst>
                <a:ext uri="{FF2B5EF4-FFF2-40B4-BE49-F238E27FC236}">
                  <a16:creationId xmlns:a16="http://schemas.microsoft.com/office/drawing/2014/main" id="{250CECA2-2190-11D8-05E0-C86A463A54F8}"/>
                </a:ext>
              </a:extLst>
            </p:cNvPr>
            <p:cNvCxnSpPr>
              <a:cxnSpLocks/>
              <a:stCxn id="76" idx="1"/>
              <a:endCxn id="109" idx="3"/>
            </p:cNvCxnSpPr>
            <p:nvPr/>
          </p:nvCxnSpPr>
          <p:spPr>
            <a:xfrm>
              <a:off x="6875283" y="2123427"/>
              <a:ext cx="3037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7C59FFD9-4ECE-B135-0A8F-5715DB6B7A2E}"/>
                </a:ext>
              </a:extLst>
            </p:cNvPr>
            <p:cNvSpPr txBox="1"/>
            <p:nvPr/>
          </p:nvSpPr>
          <p:spPr>
            <a:xfrm>
              <a:off x="8494703" y="1905957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Y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112" name="꺾인 연결선[E] 111">
              <a:extLst>
                <a:ext uri="{FF2B5EF4-FFF2-40B4-BE49-F238E27FC236}">
                  <a16:creationId xmlns:a16="http://schemas.microsoft.com/office/drawing/2014/main" id="{C1C95208-5B33-F6E5-76D1-A1C124B4B003}"/>
                </a:ext>
              </a:extLst>
            </p:cNvPr>
            <p:cNvCxnSpPr>
              <a:cxnSpLocks/>
              <a:stCxn id="109" idx="2"/>
              <a:endCxn id="107" idx="2"/>
            </p:cNvCxnSpPr>
            <p:nvPr/>
          </p:nvCxnSpPr>
          <p:spPr>
            <a:xfrm rot="16200000" flipH="1">
              <a:off x="8271378" y="2028177"/>
              <a:ext cx="337335" cy="1072366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7242556-310D-6823-EA34-49583FD9E358}"/>
                </a:ext>
              </a:extLst>
            </p:cNvPr>
            <p:cNvSpPr txBox="1"/>
            <p:nvPr/>
          </p:nvSpPr>
          <p:spPr>
            <a:xfrm>
              <a:off x="7684529" y="2340894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N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DE118B3-782A-2869-0C6C-1B8F48667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sz="2400" b="1" dirty="0">
                <a:solidFill>
                  <a:srgbClr val="FF0000"/>
                </a:solidFill>
              </a:rPr>
              <a:t>(4) </a:t>
            </a:r>
            <a:r>
              <a:rPr kumimoji="1" lang="ko-KR" altLang="en-US" sz="2400" b="1" u="sng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sz="2400" dirty="0" err="1">
                <a:solidFill>
                  <a:schemeClr val="tx1"/>
                </a:solidFill>
              </a:rPr>
              <a:t>을</a:t>
            </a:r>
            <a:r>
              <a:rPr kumimoji="1" lang="ko-KR" altLang="en-US" sz="2400" dirty="0"/>
              <a:t> </a:t>
            </a:r>
            <a:r>
              <a:rPr kumimoji="1" lang="en-US" altLang="ko-KR" sz="2400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sz="2400" dirty="0">
                <a:solidFill>
                  <a:schemeClr val="tx1"/>
                </a:solidFill>
              </a:rPr>
              <a:t>에서</a:t>
            </a:r>
            <a:r>
              <a:rPr kumimoji="1" lang="ko-KR" altLang="en-US" sz="2400" dirty="0"/>
              <a:t> </a:t>
            </a:r>
            <a:r>
              <a:rPr kumimoji="1" lang="ko-KR" altLang="en-US" sz="2400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sz="2400" dirty="0">
                <a:solidFill>
                  <a:schemeClr val="tx1"/>
                </a:solidFill>
              </a:rPr>
              <a:t>로 이동</a:t>
            </a:r>
            <a:endParaRPr kumimoji="1" lang="ko-KR" altLang="en-US" dirty="0"/>
          </a:p>
        </p:txBody>
      </p:sp>
      <p:sp>
        <p:nvSpPr>
          <p:cNvPr id="32" name="다이아몬드 31">
            <a:extLst>
              <a:ext uri="{FF2B5EF4-FFF2-40B4-BE49-F238E27FC236}">
                <a16:creationId xmlns:a16="http://schemas.microsoft.com/office/drawing/2014/main" id="{13C26781-EB93-0520-A703-E5477C8C88ED}"/>
              </a:ext>
            </a:extLst>
          </p:cNvPr>
          <p:cNvSpPr/>
          <p:nvPr/>
        </p:nvSpPr>
        <p:spPr>
          <a:xfrm flipH="1">
            <a:off x="1144951" y="876748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Find</a:t>
            </a:r>
            <a:br>
              <a:rPr kumimoji="1" lang="en-US" altLang="ko-KR" sz="1200" b="1" dirty="0">
                <a:solidFill>
                  <a:srgbClr val="FF0000"/>
                </a:solidFill>
              </a:rPr>
            </a:br>
            <a:r>
              <a:rPr kumimoji="1" lang="en-US" altLang="ko-KR" sz="1200" b="1" dirty="0">
                <a:solidFill>
                  <a:srgbClr val="FF0000"/>
                </a:solidFill>
              </a:rPr>
              <a:t>IDLE 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ko-KR" sz="1200" dirty="0" err="1">
                <a:solidFill>
                  <a:schemeClr val="tx1"/>
                </a:solidFill>
              </a:rPr>
              <a:t>MoMa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0F40096-A5FE-9405-046B-763D5CCFDA9C}"/>
              </a:ext>
            </a:extLst>
          </p:cNvPr>
          <p:cNvSpPr txBox="1"/>
          <p:nvPr/>
        </p:nvSpPr>
        <p:spPr>
          <a:xfrm>
            <a:off x="2727231" y="2780296"/>
            <a:ext cx="86919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/>
              <a:t>Dispatcher</a:t>
            </a:r>
            <a:endParaRPr kumimoji="1" lang="ko-KR" altLang="en-US" sz="14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39DE811-7939-F92F-EA2F-BEBD9DEE6498}"/>
              </a:ext>
            </a:extLst>
          </p:cNvPr>
          <p:cNvSpPr txBox="1"/>
          <p:nvPr/>
        </p:nvSpPr>
        <p:spPr>
          <a:xfrm>
            <a:off x="4096199" y="2780296"/>
            <a:ext cx="545171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 err="1"/>
              <a:t>MoMa</a:t>
            </a:r>
            <a:endParaRPr kumimoji="1" lang="ko-KR" altLang="en-US" sz="14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8A29055-450B-15C2-78BD-DCAD310A6CAB}"/>
              </a:ext>
            </a:extLst>
          </p:cNvPr>
          <p:cNvSpPr txBox="1"/>
          <p:nvPr/>
        </p:nvSpPr>
        <p:spPr>
          <a:xfrm>
            <a:off x="5209519" y="2780296"/>
            <a:ext cx="72210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b="1" dirty="0"/>
              <a:t>반출입기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478C72A-033A-7B2F-C32A-D9873785B4D4}"/>
              </a:ext>
            </a:extLst>
          </p:cNvPr>
          <p:cNvSpPr txBox="1"/>
          <p:nvPr/>
        </p:nvSpPr>
        <p:spPr>
          <a:xfrm>
            <a:off x="6487724" y="2780296"/>
            <a:ext cx="578507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b="1" dirty="0"/>
              <a:t>분석기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D78ACBE-74DA-708C-A262-E7A8F3D1DD52}"/>
              </a:ext>
            </a:extLst>
          </p:cNvPr>
          <p:cNvSpPr txBox="1"/>
          <p:nvPr/>
        </p:nvSpPr>
        <p:spPr>
          <a:xfrm>
            <a:off x="7661606" y="2780296"/>
            <a:ext cx="65036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/>
              <a:t>Stocker</a:t>
            </a:r>
            <a:endParaRPr kumimoji="1" lang="ko-KR" altLang="en-US" sz="1400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6E1BDBF-8033-123D-C6C0-BB31E369BD67}"/>
              </a:ext>
            </a:extLst>
          </p:cNvPr>
          <p:cNvSpPr txBox="1"/>
          <p:nvPr/>
        </p:nvSpPr>
        <p:spPr>
          <a:xfrm>
            <a:off x="8835546" y="2780296"/>
            <a:ext cx="72210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b="1" dirty="0"/>
              <a:t>폐기설비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074BEB9-AD4B-929E-5847-7C8B2771067C}"/>
              </a:ext>
            </a:extLst>
          </p:cNvPr>
          <p:cNvSpPr txBox="1"/>
          <p:nvPr/>
        </p:nvSpPr>
        <p:spPr>
          <a:xfrm>
            <a:off x="1720624" y="2780296"/>
            <a:ext cx="42191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/>
              <a:t>DB</a:t>
            </a:r>
            <a:endParaRPr kumimoji="1" lang="ko-KR" altLang="en-US" sz="1400" b="1" dirty="0"/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F8F1B2C0-1B83-359A-23FD-915F62580F3D}"/>
              </a:ext>
            </a:extLst>
          </p:cNvPr>
          <p:cNvGrpSpPr/>
          <p:nvPr/>
        </p:nvGrpSpPr>
        <p:grpSpPr>
          <a:xfrm>
            <a:off x="727924" y="3046561"/>
            <a:ext cx="8468676" cy="3430437"/>
            <a:chOff x="815012" y="3754141"/>
            <a:chExt cx="8468676" cy="2363648"/>
          </a:xfrm>
        </p:grpSpPr>
        <p:cxnSp>
          <p:nvCxnSpPr>
            <p:cNvPr id="92" name="직선 연결선[R] 91">
              <a:extLst>
                <a:ext uri="{FF2B5EF4-FFF2-40B4-BE49-F238E27FC236}">
                  <a16:creationId xmlns:a16="http://schemas.microsoft.com/office/drawing/2014/main" id="{F8A739AF-AE89-E8F7-DCCA-10B4CE658A39}"/>
                </a:ext>
              </a:extLst>
            </p:cNvPr>
            <p:cNvCxnSpPr>
              <a:cxnSpLocks/>
            </p:cNvCxnSpPr>
            <p:nvPr/>
          </p:nvCxnSpPr>
          <p:spPr>
            <a:xfrm>
              <a:off x="3234634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[R] 92">
              <a:extLst>
                <a:ext uri="{FF2B5EF4-FFF2-40B4-BE49-F238E27FC236}">
                  <a16:creationId xmlns:a16="http://schemas.microsoft.com/office/drawing/2014/main" id="{3F13C882-7EC7-3D32-B7A9-2A9733197FC6}"/>
                </a:ext>
              </a:extLst>
            </p:cNvPr>
            <p:cNvCxnSpPr>
              <a:cxnSpLocks/>
            </p:cNvCxnSpPr>
            <p:nvPr/>
          </p:nvCxnSpPr>
          <p:spPr>
            <a:xfrm>
              <a:off x="4444445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[R] 93">
              <a:extLst>
                <a:ext uri="{FF2B5EF4-FFF2-40B4-BE49-F238E27FC236}">
                  <a16:creationId xmlns:a16="http://schemas.microsoft.com/office/drawing/2014/main" id="{D0ECBD17-AAF4-B0B7-FB60-A4870ADA72C3}"/>
                </a:ext>
              </a:extLst>
            </p:cNvPr>
            <p:cNvCxnSpPr>
              <a:cxnSpLocks/>
            </p:cNvCxnSpPr>
            <p:nvPr/>
          </p:nvCxnSpPr>
          <p:spPr>
            <a:xfrm>
              <a:off x="5654256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[R] 94">
              <a:extLst>
                <a:ext uri="{FF2B5EF4-FFF2-40B4-BE49-F238E27FC236}">
                  <a16:creationId xmlns:a16="http://schemas.microsoft.com/office/drawing/2014/main" id="{8A883695-3884-37CB-78A6-5395965B1138}"/>
                </a:ext>
              </a:extLst>
            </p:cNvPr>
            <p:cNvCxnSpPr>
              <a:cxnSpLocks/>
            </p:cNvCxnSpPr>
            <p:nvPr/>
          </p:nvCxnSpPr>
          <p:spPr>
            <a:xfrm>
              <a:off x="6864067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[R] 95">
              <a:extLst>
                <a:ext uri="{FF2B5EF4-FFF2-40B4-BE49-F238E27FC236}">
                  <a16:creationId xmlns:a16="http://schemas.microsoft.com/office/drawing/2014/main" id="{B236186A-08A5-49E9-8B4C-E4D35B138DC7}"/>
                </a:ext>
              </a:extLst>
            </p:cNvPr>
            <p:cNvCxnSpPr>
              <a:cxnSpLocks/>
            </p:cNvCxnSpPr>
            <p:nvPr/>
          </p:nvCxnSpPr>
          <p:spPr>
            <a:xfrm>
              <a:off x="8073878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[R] 96">
              <a:extLst>
                <a:ext uri="{FF2B5EF4-FFF2-40B4-BE49-F238E27FC236}">
                  <a16:creationId xmlns:a16="http://schemas.microsoft.com/office/drawing/2014/main" id="{045C38F8-A404-748B-D616-06AD0F85E429}"/>
                </a:ext>
              </a:extLst>
            </p:cNvPr>
            <p:cNvCxnSpPr>
              <a:cxnSpLocks/>
            </p:cNvCxnSpPr>
            <p:nvPr/>
          </p:nvCxnSpPr>
          <p:spPr>
            <a:xfrm>
              <a:off x="9283688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[R] 97">
              <a:extLst>
                <a:ext uri="{FF2B5EF4-FFF2-40B4-BE49-F238E27FC236}">
                  <a16:creationId xmlns:a16="http://schemas.microsoft.com/office/drawing/2014/main" id="{87C6EE46-D3D7-F757-FF49-DAA288EA6A95}"/>
                </a:ext>
              </a:extLst>
            </p:cNvPr>
            <p:cNvCxnSpPr>
              <a:cxnSpLocks/>
            </p:cNvCxnSpPr>
            <p:nvPr/>
          </p:nvCxnSpPr>
          <p:spPr>
            <a:xfrm>
              <a:off x="2024823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[R] 98">
              <a:extLst>
                <a:ext uri="{FF2B5EF4-FFF2-40B4-BE49-F238E27FC236}">
                  <a16:creationId xmlns:a16="http://schemas.microsoft.com/office/drawing/2014/main" id="{D6CC265E-6C17-D201-0D05-BC3B0C3EBB9B}"/>
                </a:ext>
              </a:extLst>
            </p:cNvPr>
            <p:cNvCxnSpPr>
              <a:cxnSpLocks/>
            </p:cNvCxnSpPr>
            <p:nvPr/>
          </p:nvCxnSpPr>
          <p:spPr>
            <a:xfrm>
              <a:off x="815012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A68F7CBF-8D3A-F942-FDF4-D6C492FAF09E}"/>
              </a:ext>
            </a:extLst>
          </p:cNvPr>
          <p:cNvSpPr txBox="1"/>
          <p:nvPr/>
        </p:nvSpPr>
        <p:spPr>
          <a:xfrm>
            <a:off x="551336" y="2780296"/>
            <a:ext cx="36260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/>
              <a:t>UI</a:t>
            </a:r>
            <a:endParaRPr kumimoji="1" lang="ko-KR" altLang="en-US" sz="1400" b="1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90659EDD-D9B9-C8AB-DFA2-2C807DB10E28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1869802" y="1421280"/>
            <a:ext cx="1" cy="179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D7C8FBB3-A676-36B0-EA96-A9A3B4D7DC96}"/>
              </a:ext>
            </a:extLst>
          </p:cNvPr>
          <p:cNvCxnSpPr/>
          <p:nvPr/>
        </p:nvCxnSpPr>
        <p:spPr>
          <a:xfrm flipH="1">
            <a:off x="3161830" y="3472530"/>
            <a:ext cx="11955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129B4A6-D700-9B62-BD24-BFDF33090CF7}"/>
              </a:ext>
            </a:extLst>
          </p:cNvPr>
          <p:cNvSpPr txBox="1"/>
          <p:nvPr/>
        </p:nvSpPr>
        <p:spPr>
          <a:xfrm>
            <a:off x="3254696" y="3294200"/>
            <a:ext cx="10326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Idle </a:t>
            </a:r>
            <a:r>
              <a:rPr kumimoji="1" lang="ko-KR" altLang="en-US" sz="1050" dirty="0"/>
              <a:t>상태 확인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D0A0C7F-8409-EAA0-2215-E2516122ADFD}"/>
              </a:ext>
            </a:extLst>
          </p:cNvPr>
          <p:cNvCxnSpPr/>
          <p:nvPr/>
        </p:nvCxnSpPr>
        <p:spPr>
          <a:xfrm flipH="1">
            <a:off x="1931579" y="3571199"/>
            <a:ext cx="12302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B45BF39-6BFA-3913-4C75-98D57BBE1092}"/>
              </a:ext>
            </a:extLst>
          </p:cNvPr>
          <p:cNvSpPr txBox="1"/>
          <p:nvPr/>
        </p:nvSpPr>
        <p:spPr>
          <a:xfrm>
            <a:off x="2088016" y="3380462"/>
            <a:ext cx="9268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Stocker</a:t>
            </a:r>
            <a:r>
              <a:rPr kumimoji="1" lang="ko-KR" altLang="en-US" sz="1050" dirty="0"/>
              <a:t> 요청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F51473E-ABDA-424D-5844-EA5947302443}"/>
              </a:ext>
            </a:extLst>
          </p:cNvPr>
          <p:cNvCxnSpPr/>
          <p:nvPr/>
        </p:nvCxnSpPr>
        <p:spPr>
          <a:xfrm>
            <a:off x="1931579" y="3755553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450BE73-84AC-0AD2-9BF8-D2C4DD69BCDF}"/>
              </a:ext>
            </a:extLst>
          </p:cNvPr>
          <p:cNvSpPr txBox="1"/>
          <p:nvPr/>
        </p:nvSpPr>
        <p:spPr>
          <a:xfrm>
            <a:off x="2088015" y="3568334"/>
            <a:ext cx="9268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Stocker</a:t>
            </a:r>
            <a:r>
              <a:rPr kumimoji="1" lang="ko-KR" altLang="en-US" sz="1050" dirty="0"/>
              <a:t> 정보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4E26F49-2201-2D98-E3BE-3D83DE55AA9D}"/>
              </a:ext>
            </a:extLst>
          </p:cNvPr>
          <p:cNvCxnSpPr>
            <a:cxnSpLocks/>
          </p:cNvCxnSpPr>
          <p:nvPr/>
        </p:nvCxnSpPr>
        <p:spPr>
          <a:xfrm flipV="1">
            <a:off x="3170560" y="3807716"/>
            <a:ext cx="4792128" cy="349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488FF83-10D4-CFF5-B2AB-79B178CBE246}"/>
              </a:ext>
            </a:extLst>
          </p:cNvPr>
          <p:cNvSpPr txBox="1"/>
          <p:nvPr/>
        </p:nvSpPr>
        <p:spPr>
          <a:xfrm>
            <a:off x="4810296" y="3644532"/>
            <a:ext cx="1492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Stocker</a:t>
            </a:r>
            <a:r>
              <a:rPr kumimoji="1" lang="ko-KR" altLang="en-US" sz="1050" dirty="0"/>
              <a:t> 상태정보 요청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73489C1-13CA-6FCE-AC26-32D87A2C6144}"/>
              </a:ext>
            </a:extLst>
          </p:cNvPr>
          <p:cNvCxnSpPr>
            <a:cxnSpLocks/>
          </p:cNvCxnSpPr>
          <p:nvPr/>
        </p:nvCxnSpPr>
        <p:spPr>
          <a:xfrm flipH="1">
            <a:off x="3161830" y="4006315"/>
            <a:ext cx="481504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CB6DA3E-07FE-6C68-297C-73FCA997EE1D}"/>
              </a:ext>
            </a:extLst>
          </p:cNvPr>
          <p:cNvSpPr txBox="1"/>
          <p:nvPr/>
        </p:nvSpPr>
        <p:spPr>
          <a:xfrm>
            <a:off x="4970545" y="3806173"/>
            <a:ext cx="11961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Stocker</a:t>
            </a:r>
            <a:r>
              <a:rPr kumimoji="1" lang="ko-KR" altLang="en-US" sz="1050" dirty="0"/>
              <a:t> 상태정보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20F963C-EE87-FC8A-6202-E568B3A1C564}"/>
              </a:ext>
            </a:extLst>
          </p:cNvPr>
          <p:cNvCxnSpPr/>
          <p:nvPr/>
        </p:nvCxnSpPr>
        <p:spPr>
          <a:xfrm>
            <a:off x="3181467" y="4740389"/>
            <a:ext cx="11646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141ABDC-6C2A-F7AD-F5F8-6A097B2AE456}"/>
              </a:ext>
            </a:extLst>
          </p:cNvPr>
          <p:cNvSpPr txBox="1"/>
          <p:nvPr/>
        </p:nvSpPr>
        <p:spPr>
          <a:xfrm>
            <a:off x="3135113" y="4571195"/>
            <a:ext cx="12650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Stocker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Move </a:t>
            </a:r>
            <a:r>
              <a:rPr kumimoji="1" lang="ko-KR" altLang="en-US" sz="1050" dirty="0"/>
              <a:t>지시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FAC989E-B78A-B50F-9775-E66DB86887E1}"/>
              </a:ext>
            </a:extLst>
          </p:cNvPr>
          <p:cNvCxnSpPr>
            <a:cxnSpLocks/>
          </p:cNvCxnSpPr>
          <p:nvPr/>
        </p:nvCxnSpPr>
        <p:spPr>
          <a:xfrm flipH="1">
            <a:off x="3158507" y="4931593"/>
            <a:ext cx="11875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83BDE40-7319-E052-DD4F-2218DB294928}"/>
              </a:ext>
            </a:extLst>
          </p:cNvPr>
          <p:cNvSpPr txBox="1"/>
          <p:nvPr/>
        </p:nvSpPr>
        <p:spPr>
          <a:xfrm>
            <a:off x="2985098" y="4735533"/>
            <a:ext cx="15343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Stocker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Move</a:t>
            </a:r>
            <a:r>
              <a:rPr kumimoji="1" lang="ko-KR" altLang="en-US" sz="1050" dirty="0"/>
              <a:t>완료 보고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DD43850-784E-1EF6-B812-C5A2A321B769}"/>
              </a:ext>
            </a:extLst>
          </p:cNvPr>
          <p:cNvCxnSpPr/>
          <p:nvPr/>
        </p:nvCxnSpPr>
        <p:spPr>
          <a:xfrm>
            <a:off x="3167237" y="5105761"/>
            <a:ext cx="11982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0CFEDD8-A91E-477F-F1CA-4E59A8EBA4DE}"/>
              </a:ext>
            </a:extLst>
          </p:cNvPr>
          <p:cNvSpPr txBox="1"/>
          <p:nvPr/>
        </p:nvSpPr>
        <p:spPr>
          <a:xfrm>
            <a:off x="3164428" y="4929697"/>
            <a:ext cx="11641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Stocker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Get </a:t>
            </a:r>
            <a:r>
              <a:rPr kumimoji="1" lang="ko-KR" altLang="en-US" sz="1050" dirty="0"/>
              <a:t>지시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E910907-86B8-8301-8EDD-54DBD63F117F}"/>
              </a:ext>
            </a:extLst>
          </p:cNvPr>
          <p:cNvCxnSpPr>
            <a:cxnSpLocks/>
          </p:cNvCxnSpPr>
          <p:nvPr/>
        </p:nvCxnSpPr>
        <p:spPr>
          <a:xfrm flipH="1">
            <a:off x="3158507" y="5301701"/>
            <a:ext cx="12069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1707622-0413-3438-5D35-F965FC56078E}"/>
              </a:ext>
            </a:extLst>
          </p:cNvPr>
          <p:cNvSpPr txBox="1"/>
          <p:nvPr/>
        </p:nvSpPr>
        <p:spPr>
          <a:xfrm>
            <a:off x="3086087" y="5116237"/>
            <a:ext cx="143340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Stocker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Get </a:t>
            </a:r>
            <a:r>
              <a:rPr kumimoji="1" lang="ko-KR" altLang="en-US" sz="1050" dirty="0"/>
              <a:t>완료보고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305D478-549F-3300-CDC4-466B019A188E}"/>
              </a:ext>
            </a:extLst>
          </p:cNvPr>
          <p:cNvCxnSpPr>
            <a:cxnSpLocks/>
          </p:cNvCxnSpPr>
          <p:nvPr/>
        </p:nvCxnSpPr>
        <p:spPr>
          <a:xfrm>
            <a:off x="3161830" y="3320132"/>
            <a:ext cx="11955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BF0D8D6-165D-F335-86DE-8809EBD7A28E}"/>
              </a:ext>
            </a:extLst>
          </p:cNvPr>
          <p:cNvSpPr txBox="1"/>
          <p:nvPr/>
        </p:nvSpPr>
        <p:spPr>
          <a:xfrm>
            <a:off x="3106926" y="3098104"/>
            <a:ext cx="13516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 err="1"/>
              <a:t>MoMa</a:t>
            </a:r>
            <a:r>
              <a:rPr kumimoji="1" lang="en-US" altLang="ko-KR" sz="1050" dirty="0"/>
              <a:t> Idle</a:t>
            </a:r>
            <a:r>
              <a:rPr kumimoji="1" lang="ko-KR" altLang="en-US" sz="1050" dirty="0"/>
              <a:t> 확인요청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9EFE7F04-E760-C5DC-044D-8B57FF690B0B}"/>
              </a:ext>
            </a:extLst>
          </p:cNvPr>
          <p:cNvCxnSpPr/>
          <p:nvPr/>
        </p:nvCxnSpPr>
        <p:spPr>
          <a:xfrm flipH="1">
            <a:off x="1964312" y="4931593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2534190-EDFD-2834-3956-C0CD080AB923}"/>
              </a:ext>
            </a:extLst>
          </p:cNvPr>
          <p:cNvCxnSpPr/>
          <p:nvPr/>
        </p:nvCxnSpPr>
        <p:spPr>
          <a:xfrm flipH="1">
            <a:off x="720579" y="4931593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4E9DD63-AF4F-64F5-738E-F6FA2B58022F}"/>
              </a:ext>
            </a:extLst>
          </p:cNvPr>
          <p:cNvCxnSpPr>
            <a:cxnSpLocks/>
          </p:cNvCxnSpPr>
          <p:nvPr/>
        </p:nvCxnSpPr>
        <p:spPr>
          <a:xfrm flipH="1" flipV="1">
            <a:off x="1965500" y="5295083"/>
            <a:ext cx="1193007" cy="66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A6E3072-E3FD-F386-2B54-9D6030053155}"/>
              </a:ext>
            </a:extLst>
          </p:cNvPr>
          <p:cNvCxnSpPr/>
          <p:nvPr/>
        </p:nvCxnSpPr>
        <p:spPr>
          <a:xfrm flipH="1">
            <a:off x="721767" y="5295083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6B284181-8C3D-93FE-E7FA-069B9DA920A0}"/>
              </a:ext>
            </a:extLst>
          </p:cNvPr>
          <p:cNvCxnSpPr/>
          <p:nvPr/>
        </p:nvCxnSpPr>
        <p:spPr>
          <a:xfrm flipH="1">
            <a:off x="1964312" y="4740389"/>
            <a:ext cx="121596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18923955-BEBE-A602-2D5C-FCDD34548BD1}"/>
              </a:ext>
            </a:extLst>
          </p:cNvPr>
          <p:cNvCxnSpPr/>
          <p:nvPr/>
        </p:nvCxnSpPr>
        <p:spPr>
          <a:xfrm flipH="1">
            <a:off x="1951270" y="5104346"/>
            <a:ext cx="121596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C8F99FC-09E4-9575-2FA5-B438E7CD1F5F}"/>
              </a:ext>
            </a:extLst>
          </p:cNvPr>
          <p:cNvCxnSpPr/>
          <p:nvPr/>
        </p:nvCxnSpPr>
        <p:spPr>
          <a:xfrm flipH="1">
            <a:off x="1910304" y="4095500"/>
            <a:ext cx="12302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5BFAB28-2822-C6B9-CD27-00FB5036B4C2}"/>
              </a:ext>
            </a:extLst>
          </p:cNvPr>
          <p:cNvSpPr txBox="1"/>
          <p:nvPr/>
        </p:nvSpPr>
        <p:spPr>
          <a:xfrm>
            <a:off x="1965753" y="3915649"/>
            <a:ext cx="11288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Idle </a:t>
            </a:r>
            <a:r>
              <a:rPr kumimoji="1" lang="ko-KR" altLang="en-US" sz="1050" dirty="0"/>
              <a:t>분석기 요청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366F47A-C0F0-066F-9357-6FE894E26466}"/>
              </a:ext>
            </a:extLst>
          </p:cNvPr>
          <p:cNvCxnSpPr/>
          <p:nvPr/>
        </p:nvCxnSpPr>
        <p:spPr>
          <a:xfrm>
            <a:off x="1942962" y="4268968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947FE09-2FD5-0D02-A57E-4993C0A56265}"/>
              </a:ext>
            </a:extLst>
          </p:cNvPr>
          <p:cNvSpPr txBox="1"/>
          <p:nvPr/>
        </p:nvSpPr>
        <p:spPr>
          <a:xfrm>
            <a:off x="1965753" y="4092635"/>
            <a:ext cx="11288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Idle </a:t>
            </a:r>
            <a:r>
              <a:rPr kumimoji="1" lang="ko-KR" altLang="en-US" sz="1050" dirty="0"/>
              <a:t>분석기 정보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BBB75F3D-9478-7B2E-DC05-DBD18997B194}"/>
              </a:ext>
            </a:extLst>
          </p:cNvPr>
          <p:cNvCxnSpPr>
            <a:cxnSpLocks/>
          </p:cNvCxnSpPr>
          <p:nvPr/>
        </p:nvCxnSpPr>
        <p:spPr>
          <a:xfrm flipV="1">
            <a:off x="3182964" y="4375299"/>
            <a:ext cx="3575491" cy="136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004C1BA-76C7-EC0E-83B3-2429E6D97B75}"/>
              </a:ext>
            </a:extLst>
          </p:cNvPr>
          <p:cNvSpPr txBox="1"/>
          <p:nvPr/>
        </p:nvSpPr>
        <p:spPr>
          <a:xfrm>
            <a:off x="4255701" y="4190860"/>
            <a:ext cx="14510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분석기 상태정보 요청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892878C-2F7B-A97B-3A94-DC783BBAE89E}"/>
              </a:ext>
            </a:extLst>
          </p:cNvPr>
          <p:cNvCxnSpPr>
            <a:cxnSpLocks/>
          </p:cNvCxnSpPr>
          <p:nvPr/>
        </p:nvCxnSpPr>
        <p:spPr>
          <a:xfrm flipH="1">
            <a:off x="3174234" y="4552643"/>
            <a:ext cx="358422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EFB8B23-BC46-669E-F6F6-BBFCF5803A9B}"/>
              </a:ext>
            </a:extLst>
          </p:cNvPr>
          <p:cNvSpPr txBox="1"/>
          <p:nvPr/>
        </p:nvSpPr>
        <p:spPr>
          <a:xfrm>
            <a:off x="4395110" y="4352501"/>
            <a:ext cx="11961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분석기 상태정보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0C66C5A3-4ED7-64CC-47D8-2F8374981983}"/>
              </a:ext>
            </a:extLst>
          </p:cNvPr>
          <p:cNvCxnSpPr/>
          <p:nvPr/>
        </p:nvCxnSpPr>
        <p:spPr>
          <a:xfrm>
            <a:off x="3186586" y="5491240"/>
            <a:ext cx="11646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F6AD876-5B6C-4503-F9B7-C897AA69150F}"/>
              </a:ext>
            </a:extLst>
          </p:cNvPr>
          <p:cNvSpPr txBox="1"/>
          <p:nvPr/>
        </p:nvSpPr>
        <p:spPr>
          <a:xfrm>
            <a:off x="3161070" y="5322046"/>
            <a:ext cx="12234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분석기 </a:t>
            </a:r>
            <a:r>
              <a:rPr kumimoji="1" lang="en-US" altLang="ko-KR" sz="1050" dirty="0"/>
              <a:t>Move </a:t>
            </a:r>
            <a:r>
              <a:rPr kumimoji="1" lang="ko-KR" altLang="en-US" sz="1050" dirty="0"/>
              <a:t>지시</a:t>
            </a: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BCFAADFB-AE40-5600-8DEB-391284DD2EA9}"/>
              </a:ext>
            </a:extLst>
          </p:cNvPr>
          <p:cNvCxnSpPr>
            <a:cxnSpLocks/>
          </p:cNvCxnSpPr>
          <p:nvPr/>
        </p:nvCxnSpPr>
        <p:spPr>
          <a:xfrm flipH="1">
            <a:off x="3163626" y="5682444"/>
            <a:ext cx="11875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8782B65-E788-D951-22C5-1E43CA5A2F50}"/>
              </a:ext>
            </a:extLst>
          </p:cNvPr>
          <p:cNvSpPr txBox="1"/>
          <p:nvPr/>
        </p:nvSpPr>
        <p:spPr>
          <a:xfrm>
            <a:off x="3011058" y="5486384"/>
            <a:ext cx="1492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분석기 </a:t>
            </a:r>
            <a:r>
              <a:rPr kumimoji="1" lang="en-US" altLang="ko-KR" sz="1050" dirty="0"/>
              <a:t>Move</a:t>
            </a:r>
            <a:r>
              <a:rPr kumimoji="1" lang="ko-KR" altLang="en-US" sz="1050" dirty="0"/>
              <a:t>완료 보고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D0293DA8-B4A9-9523-738A-CD41D9572FFC}"/>
              </a:ext>
            </a:extLst>
          </p:cNvPr>
          <p:cNvCxnSpPr/>
          <p:nvPr/>
        </p:nvCxnSpPr>
        <p:spPr>
          <a:xfrm>
            <a:off x="3172356" y="5856612"/>
            <a:ext cx="11982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CF18D03-AA76-9272-0285-F24C6E3FDE90}"/>
              </a:ext>
            </a:extLst>
          </p:cNvPr>
          <p:cNvSpPr txBox="1"/>
          <p:nvPr/>
        </p:nvSpPr>
        <p:spPr>
          <a:xfrm>
            <a:off x="3130276" y="5680548"/>
            <a:ext cx="12426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분석기</a:t>
            </a:r>
            <a:r>
              <a:rPr kumimoji="1" lang="en-US" altLang="ko-KR" sz="1050" dirty="0"/>
              <a:t>Put</a:t>
            </a:r>
            <a:r>
              <a:rPr kumimoji="1" lang="ko-KR" altLang="en-US" sz="1050" dirty="0"/>
              <a:t> 기</a:t>
            </a:r>
            <a:r>
              <a:rPr kumimoji="1" lang="en-US" altLang="ko-KR" sz="1050" dirty="0"/>
              <a:t> </a:t>
            </a:r>
            <a:r>
              <a:rPr kumimoji="1" lang="ko-KR" altLang="en-US" sz="1050" dirty="0"/>
              <a:t>지시</a:t>
            </a: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33643567-7F4E-1BD4-AFFF-95368A93806D}"/>
              </a:ext>
            </a:extLst>
          </p:cNvPr>
          <p:cNvCxnSpPr>
            <a:cxnSpLocks/>
          </p:cNvCxnSpPr>
          <p:nvPr/>
        </p:nvCxnSpPr>
        <p:spPr>
          <a:xfrm flipH="1">
            <a:off x="3163626" y="6052552"/>
            <a:ext cx="12069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9FAA047-7F42-B85B-8167-EA2AD6B7701A}"/>
              </a:ext>
            </a:extLst>
          </p:cNvPr>
          <p:cNvSpPr txBox="1"/>
          <p:nvPr/>
        </p:nvSpPr>
        <p:spPr>
          <a:xfrm>
            <a:off x="3062947" y="5856023"/>
            <a:ext cx="13773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분석기 </a:t>
            </a:r>
            <a:r>
              <a:rPr kumimoji="1" lang="en-US" altLang="ko-KR" sz="1050" dirty="0"/>
              <a:t>Put </a:t>
            </a:r>
            <a:r>
              <a:rPr kumimoji="1" lang="ko-KR" altLang="en-US" sz="1050" dirty="0"/>
              <a:t>완료보고</a:t>
            </a: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FE5D4A00-9804-6D59-0BE6-1A45BBF0BEEB}"/>
              </a:ext>
            </a:extLst>
          </p:cNvPr>
          <p:cNvCxnSpPr/>
          <p:nvPr/>
        </p:nvCxnSpPr>
        <p:spPr>
          <a:xfrm flipH="1">
            <a:off x="1969431" y="5682444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6E257CBB-E97C-82CA-D4A2-9B1F2673C603}"/>
              </a:ext>
            </a:extLst>
          </p:cNvPr>
          <p:cNvCxnSpPr/>
          <p:nvPr/>
        </p:nvCxnSpPr>
        <p:spPr>
          <a:xfrm flipH="1">
            <a:off x="725698" y="5682444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0108E9A7-3385-7F88-9993-84946109D169}"/>
              </a:ext>
            </a:extLst>
          </p:cNvPr>
          <p:cNvCxnSpPr>
            <a:cxnSpLocks/>
          </p:cNvCxnSpPr>
          <p:nvPr/>
        </p:nvCxnSpPr>
        <p:spPr>
          <a:xfrm flipH="1" flipV="1">
            <a:off x="1970619" y="6045934"/>
            <a:ext cx="1193007" cy="66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FC39BBED-9285-D726-701D-D6A03E4B3EF3}"/>
              </a:ext>
            </a:extLst>
          </p:cNvPr>
          <p:cNvCxnSpPr/>
          <p:nvPr/>
        </p:nvCxnSpPr>
        <p:spPr>
          <a:xfrm flipH="1">
            <a:off x="726886" y="6045934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12EB5CBB-517E-FC1E-6AD9-B38477F99E2E}"/>
              </a:ext>
            </a:extLst>
          </p:cNvPr>
          <p:cNvCxnSpPr/>
          <p:nvPr/>
        </p:nvCxnSpPr>
        <p:spPr>
          <a:xfrm flipH="1">
            <a:off x="1969431" y="5491240"/>
            <a:ext cx="121596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F4DA12C6-868E-7061-0B34-8F6C6C27E097}"/>
              </a:ext>
            </a:extLst>
          </p:cNvPr>
          <p:cNvCxnSpPr/>
          <p:nvPr/>
        </p:nvCxnSpPr>
        <p:spPr>
          <a:xfrm flipH="1">
            <a:off x="1956389" y="5855197"/>
            <a:ext cx="121596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0A8D4D06-F061-87C1-46EE-57D0FBB7631E}"/>
              </a:ext>
            </a:extLst>
          </p:cNvPr>
          <p:cNvCxnSpPr/>
          <p:nvPr/>
        </p:nvCxnSpPr>
        <p:spPr>
          <a:xfrm>
            <a:off x="3193355" y="6231577"/>
            <a:ext cx="11646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1CA0F52E-7BD5-F640-D373-C842BA3F138D}"/>
              </a:ext>
            </a:extLst>
          </p:cNvPr>
          <p:cNvSpPr txBox="1"/>
          <p:nvPr/>
        </p:nvSpPr>
        <p:spPr>
          <a:xfrm>
            <a:off x="3235967" y="6062383"/>
            <a:ext cx="10871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DMZ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Move </a:t>
            </a:r>
            <a:r>
              <a:rPr kumimoji="1" lang="ko-KR" altLang="en-US" sz="1050" dirty="0"/>
              <a:t>지시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748E5D85-6AE3-9311-CA76-D62B139A8ED0}"/>
              </a:ext>
            </a:extLst>
          </p:cNvPr>
          <p:cNvCxnSpPr>
            <a:cxnSpLocks/>
          </p:cNvCxnSpPr>
          <p:nvPr/>
        </p:nvCxnSpPr>
        <p:spPr>
          <a:xfrm flipH="1">
            <a:off x="3170395" y="6422781"/>
            <a:ext cx="11875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8B889C95-1878-ACF7-671A-5273D2FC1A96}"/>
              </a:ext>
            </a:extLst>
          </p:cNvPr>
          <p:cNvCxnSpPr/>
          <p:nvPr/>
        </p:nvCxnSpPr>
        <p:spPr>
          <a:xfrm flipH="1">
            <a:off x="1976200" y="6422781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3C9D73E1-7555-51E3-AA54-D64E6AD726A3}"/>
              </a:ext>
            </a:extLst>
          </p:cNvPr>
          <p:cNvCxnSpPr/>
          <p:nvPr/>
        </p:nvCxnSpPr>
        <p:spPr>
          <a:xfrm flipH="1">
            <a:off x="732467" y="6422781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F6C3F012-D18A-2976-9EA2-807B27AFBAF4}"/>
              </a:ext>
            </a:extLst>
          </p:cNvPr>
          <p:cNvCxnSpPr/>
          <p:nvPr/>
        </p:nvCxnSpPr>
        <p:spPr>
          <a:xfrm flipH="1">
            <a:off x="1976200" y="6231577"/>
            <a:ext cx="121596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B4B83793-C246-6955-FD65-9ABAC35F840D}"/>
              </a:ext>
            </a:extLst>
          </p:cNvPr>
          <p:cNvSpPr txBox="1"/>
          <p:nvPr/>
        </p:nvSpPr>
        <p:spPr>
          <a:xfrm>
            <a:off x="3090664" y="6225662"/>
            <a:ext cx="13564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DMZ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Move </a:t>
            </a:r>
            <a:r>
              <a:rPr kumimoji="1" lang="ko-KR" altLang="en-US" sz="1050" dirty="0"/>
              <a:t>완료보고</a:t>
            </a:r>
          </a:p>
        </p:txBody>
      </p:sp>
    </p:spTree>
    <p:extLst>
      <p:ext uri="{BB962C8B-B14F-4D97-AF65-F5344CB8AC3E}">
        <p14:creationId xmlns:p14="http://schemas.microsoft.com/office/powerpoint/2010/main" val="2548391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CE51AD46-DDBC-BC8E-F6EA-C5BAD90B16FD}"/>
              </a:ext>
            </a:extLst>
          </p:cNvPr>
          <p:cNvGrpSpPr/>
          <p:nvPr/>
        </p:nvGrpSpPr>
        <p:grpSpPr>
          <a:xfrm>
            <a:off x="276622" y="1601131"/>
            <a:ext cx="9242812" cy="1154133"/>
            <a:chOff x="277949" y="3429638"/>
            <a:chExt cx="9242812" cy="1154133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E14596D-7CE8-D3FD-A10C-C48FDFF0485F}"/>
                </a:ext>
              </a:extLst>
            </p:cNvPr>
            <p:cNvSpPr/>
            <p:nvPr/>
          </p:nvSpPr>
          <p:spPr>
            <a:xfrm flipH="1">
              <a:off x="277949" y="3429639"/>
              <a:ext cx="3183709" cy="5445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0000"/>
                  </a:solidFill>
                </a:rPr>
                <a:t>(5) </a:t>
              </a:r>
              <a:r>
                <a:rPr kumimoji="1" lang="ko-KR" altLang="en-US" sz="1200" b="1" dirty="0">
                  <a:solidFill>
                    <a:srgbClr val="FF0000"/>
                  </a:solidFill>
                </a:rPr>
                <a:t>재검병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을</a:t>
              </a:r>
              <a:r>
                <a:rPr kumimoji="1" lang="ko-KR" altLang="en-US" sz="1200" dirty="0"/>
                <a:t> </a:t>
              </a:r>
              <a:r>
                <a:rPr kumimoji="1" lang="en-US" altLang="ko-KR" sz="1200" b="1" dirty="0">
                  <a:solidFill>
                    <a:srgbClr val="FF0000"/>
                  </a:solidFill>
                </a:rPr>
                <a:t>Stocker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에서</a:t>
              </a:r>
              <a:r>
                <a:rPr kumimoji="1" lang="ko-KR" altLang="en-US" sz="1200" dirty="0"/>
                <a:t> </a:t>
              </a:r>
              <a:r>
                <a:rPr kumimoji="1" lang="ko-KR" altLang="en-US" sz="1200" b="1" dirty="0">
                  <a:solidFill>
                    <a:srgbClr val="FF0000"/>
                  </a:solidFill>
                </a:rPr>
                <a:t>분석기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로 이동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다이아몬드 23">
              <a:extLst>
                <a:ext uri="{FF2B5EF4-FFF2-40B4-BE49-F238E27FC236}">
                  <a16:creationId xmlns:a16="http://schemas.microsoft.com/office/drawing/2014/main" id="{6D576AB2-63BE-429E-CD5C-63B8524F6341}"/>
                </a:ext>
              </a:extLst>
            </p:cNvPr>
            <p:cNvSpPr/>
            <p:nvPr/>
          </p:nvSpPr>
          <p:spPr>
            <a:xfrm flipH="1">
              <a:off x="3644813" y="3429639"/>
              <a:ext cx="1449703" cy="544532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Find</a:t>
              </a:r>
              <a:br>
                <a:rPr kumimoji="1" lang="en-US" altLang="ko-KR" sz="1200" b="1" dirty="0">
                  <a:solidFill>
                    <a:srgbClr val="FF0000"/>
                  </a:solidFill>
                </a:rPr>
              </a:br>
              <a:r>
                <a:rPr kumimoji="1" lang="en-US" altLang="ko-KR" sz="1200" b="1" dirty="0">
                  <a:solidFill>
                    <a:srgbClr val="FF0000"/>
                  </a:solidFill>
                </a:rPr>
                <a:t>IDLE </a:t>
              </a:r>
              <a:r>
                <a:rPr kumimoji="1" lang="ko-KR" altLang="en-US" sz="1200" b="1" dirty="0">
                  <a:solidFill>
                    <a:srgbClr val="FF0000"/>
                  </a:solidFill>
                </a:rPr>
                <a:t> 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분석기</a:t>
              </a:r>
              <a:endParaRPr kumimoji="1"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25" name="다이아몬드 24">
              <a:extLst>
                <a:ext uri="{FF2B5EF4-FFF2-40B4-BE49-F238E27FC236}">
                  <a16:creationId xmlns:a16="http://schemas.microsoft.com/office/drawing/2014/main" id="{B0FD863B-83B0-1B6B-74F0-5A9E67E99CAB}"/>
                </a:ext>
              </a:extLst>
            </p:cNvPr>
            <p:cNvSpPr/>
            <p:nvPr/>
          </p:nvSpPr>
          <p:spPr>
            <a:xfrm flipH="1">
              <a:off x="5425580" y="3429639"/>
              <a:ext cx="1449703" cy="544532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분석기</a:t>
              </a:r>
              <a:br>
                <a:rPr kumimoji="1" lang="en-US" altLang="ko-KR" sz="1200" dirty="0"/>
              </a:br>
              <a:r>
                <a:rPr kumimoji="1" lang="en-US" altLang="ko-KR" sz="1200" b="1" dirty="0">
                  <a:solidFill>
                    <a:srgbClr val="FF0000"/>
                  </a:solidFill>
                </a:rPr>
                <a:t>Available</a:t>
              </a:r>
              <a:endParaRPr kumimoji="1" lang="ko-KR" altLang="en-US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8FF377B2-993D-1FCE-558C-4873AF8878EC}"/>
                </a:ext>
              </a:extLst>
            </p:cNvPr>
            <p:cNvCxnSpPr>
              <a:cxnSpLocks/>
              <a:stCxn id="24" idx="1"/>
              <a:endCxn id="25" idx="3"/>
            </p:cNvCxnSpPr>
            <p:nvPr/>
          </p:nvCxnSpPr>
          <p:spPr>
            <a:xfrm>
              <a:off x="5094516" y="3701905"/>
              <a:ext cx="3310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B11075E7-1BFF-28F8-0944-41DA4CBBA560}"/>
                </a:ext>
              </a:extLst>
            </p:cNvPr>
            <p:cNvSpPr/>
            <p:nvPr/>
          </p:nvSpPr>
          <p:spPr>
            <a:xfrm>
              <a:off x="8976229" y="3429638"/>
              <a:ext cx="544532" cy="5445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Action</a:t>
              </a:r>
              <a:endParaRPr kumimoji="1" lang="ko-KR" altLang="en-US" sz="1200" b="1" dirty="0">
                <a:solidFill>
                  <a:srgbClr val="FFFF00"/>
                </a:solidFill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1120705-60C9-1B82-B405-A8DFA0BEAF20}"/>
                </a:ext>
              </a:extLst>
            </p:cNvPr>
            <p:cNvSpPr/>
            <p:nvPr/>
          </p:nvSpPr>
          <p:spPr>
            <a:xfrm>
              <a:off x="8976229" y="4039239"/>
              <a:ext cx="544532" cy="544532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Next</a:t>
              </a:r>
              <a:endParaRPr kumimoji="1" lang="ko-KR" altLang="en-US" sz="1200" b="1" dirty="0">
                <a:solidFill>
                  <a:srgbClr val="FFFF00"/>
                </a:solidFill>
              </a:endParaRPr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403473DF-1F8A-6453-2A23-EBDAF9D7E7E4}"/>
                </a:ext>
              </a:extLst>
            </p:cNvPr>
            <p:cNvCxnSpPr>
              <a:cxnSpLocks/>
              <a:stCxn id="33" idx="1"/>
              <a:endCxn id="27" idx="2"/>
            </p:cNvCxnSpPr>
            <p:nvPr/>
          </p:nvCxnSpPr>
          <p:spPr>
            <a:xfrm flipV="1">
              <a:off x="8628715" y="3701904"/>
              <a:ext cx="34751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꺾인 연결선[E] 29">
              <a:extLst>
                <a:ext uri="{FF2B5EF4-FFF2-40B4-BE49-F238E27FC236}">
                  <a16:creationId xmlns:a16="http://schemas.microsoft.com/office/drawing/2014/main" id="{DE7E6E52-8175-D586-93DF-8FFD179360FA}"/>
                </a:ext>
              </a:extLst>
            </p:cNvPr>
            <p:cNvCxnSpPr>
              <a:stCxn id="25" idx="2"/>
              <a:endCxn id="28" idx="2"/>
            </p:cNvCxnSpPr>
            <p:nvPr/>
          </p:nvCxnSpPr>
          <p:spPr>
            <a:xfrm rot="16200000" flipH="1">
              <a:off x="7394663" y="2729939"/>
              <a:ext cx="337334" cy="2825798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꺾인 연결선[E] 30">
              <a:extLst>
                <a:ext uri="{FF2B5EF4-FFF2-40B4-BE49-F238E27FC236}">
                  <a16:creationId xmlns:a16="http://schemas.microsoft.com/office/drawing/2014/main" id="{928750D1-BAAF-1E1D-51A4-59C2F56699B3}"/>
                </a:ext>
              </a:extLst>
            </p:cNvPr>
            <p:cNvCxnSpPr>
              <a:cxnSpLocks/>
              <a:stCxn id="24" idx="2"/>
              <a:endCxn id="28" idx="2"/>
            </p:cNvCxnSpPr>
            <p:nvPr/>
          </p:nvCxnSpPr>
          <p:spPr>
            <a:xfrm rot="16200000" flipH="1">
              <a:off x="6504279" y="1839555"/>
              <a:ext cx="337334" cy="4606565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다이아몬드 32">
              <a:extLst>
                <a:ext uri="{FF2B5EF4-FFF2-40B4-BE49-F238E27FC236}">
                  <a16:creationId xmlns:a16="http://schemas.microsoft.com/office/drawing/2014/main" id="{520154B5-21AE-0871-B237-0EE360A531CD}"/>
                </a:ext>
              </a:extLst>
            </p:cNvPr>
            <p:cNvSpPr/>
            <p:nvPr/>
          </p:nvSpPr>
          <p:spPr>
            <a:xfrm flipH="1">
              <a:off x="7179012" y="3429639"/>
              <a:ext cx="1449703" cy="544532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</a:rPr>
                <a:t>Stocker</a:t>
              </a:r>
              <a:br>
                <a:rPr kumimoji="1" lang="en-US" altLang="ko-KR" sz="1200" dirty="0"/>
              </a:br>
              <a:r>
                <a:rPr kumimoji="1" lang="ko-KR" altLang="en-US" sz="1200" b="1" dirty="0" err="1">
                  <a:solidFill>
                    <a:srgbClr val="FF0000"/>
                  </a:solidFill>
                </a:rPr>
                <a:t>재검병</a:t>
              </a:r>
              <a:endParaRPr kumimoji="1" lang="ko-KR" altLang="en-US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1B29CC30-C23F-50E4-ED11-36593B38EA4A}"/>
                </a:ext>
              </a:extLst>
            </p:cNvPr>
            <p:cNvCxnSpPr>
              <a:cxnSpLocks/>
              <a:stCxn id="25" idx="1"/>
              <a:endCxn id="33" idx="3"/>
            </p:cNvCxnSpPr>
            <p:nvPr/>
          </p:nvCxnSpPr>
          <p:spPr>
            <a:xfrm>
              <a:off x="6875283" y="3701905"/>
              <a:ext cx="3037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4E7DA16-E05B-179F-C95C-FA12F998FDDB}"/>
                </a:ext>
              </a:extLst>
            </p:cNvPr>
            <p:cNvSpPr txBox="1"/>
            <p:nvPr/>
          </p:nvSpPr>
          <p:spPr>
            <a:xfrm>
              <a:off x="4953000" y="3484436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Y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4D999A1-1A88-8BDA-21C7-04174188246F}"/>
                </a:ext>
              </a:extLst>
            </p:cNvPr>
            <p:cNvSpPr txBox="1"/>
            <p:nvPr/>
          </p:nvSpPr>
          <p:spPr>
            <a:xfrm>
              <a:off x="6723978" y="3484436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Y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AB687E9-6286-338F-BC5B-05D1DE1C9188}"/>
                </a:ext>
              </a:extLst>
            </p:cNvPr>
            <p:cNvSpPr txBox="1"/>
            <p:nvPr/>
          </p:nvSpPr>
          <p:spPr>
            <a:xfrm>
              <a:off x="8494704" y="3484435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Y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38" name="꺾인 연결선[E] 37">
              <a:extLst>
                <a:ext uri="{FF2B5EF4-FFF2-40B4-BE49-F238E27FC236}">
                  <a16:creationId xmlns:a16="http://schemas.microsoft.com/office/drawing/2014/main" id="{062E1982-ABDE-85A2-A392-E59A8C14A8E7}"/>
                </a:ext>
              </a:extLst>
            </p:cNvPr>
            <p:cNvCxnSpPr>
              <a:cxnSpLocks/>
              <a:stCxn id="33" idx="2"/>
              <a:endCxn id="28" idx="2"/>
            </p:cNvCxnSpPr>
            <p:nvPr/>
          </p:nvCxnSpPr>
          <p:spPr>
            <a:xfrm rot="16200000" flipH="1">
              <a:off x="8271379" y="3606655"/>
              <a:ext cx="337334" cy="1072366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81616D1-9BCF-6EC7-9BA6-4A9F8B3B44B3}"/>
                </a:ext>
              </a:extLst>
            </p:cNvPr>
            <p:cNvSpPr txBox="1"/>
            <p:nvPr/>
          </p:nvSpPr>
          <p:spPr>
            <a:xfrm>
              <a:off x="4142826" y="3919373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N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F37ACEB-2A9B-D2EB-C9FD-4C3900DBC7B2}"/>
                </a:ext>
              </a:extLst>
            </p:cNvPr>
            <p:cNvSpPr txBox="1"/>
            <p:nvPr/>
          </p:nvSpPr>
          <p:spPr>
            <a:xfrm>
              <a:off x="5913804" y="3919373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N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B023668-7E3E-161C-4279-DF6FC77942C2}"/>
                </a:ext>
              </a:extLst>
            </p:cNvPr>
            <p:cNvSpPr txBox="1"/>
            <p:nvPr/>
          </p:nvSpPr>
          <p:spPr>
            <a:xfrm>
              <a:off x="7684530" y="3919372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N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DE118B3-782A-2869-0C6C-1B8F48667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sz="2400" b="1" dirty="0">
                <a:solidFill>
                  <a:srgbClr val="FF0000"/>
                </a:solidFill>
              </a:rPr>
              <a:t>(5) </a:t>
            </a:r>
            <a:r>
              <a:rPr kumimoji="1" lang="ko-KR" altLang="en-US" sz="2400" b="1" u="sng" dirty="0">
                <a:solidFill>
                  <a:srgbClr val="FF0000"/>
                </a:solidFill>
              </a:rPr>
              <a:t>재검병</a:t>
            </a:r>
            <a:r>
              <a:rPr kumimoji="1" lang="ko-KR" altLang="en-US" sz="2400" dirty="0">
                <a:solidFill>
                  <a:schemeClr val="tx1"/>
                </a:solidFill>
              </a:rPr>
              <a:t>을</a:t>
            </a:r>
            <a:r>
              <a:rPr kumimoji="1" lang="ko-KR" altLang="en-US" sz="2400" dirty="0"/>
              <a:t> </a:t>
            </a:r>
            <a:r>
              <a:rPr kumimoji="1" lang="en-US" altLang="ko-KR" sz="2400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sz="2400" dirty="0">
                <a:solidFill>
                  <a:schemeClr val="tx1"/>
                </a:solidFill>
              </a:rPr>
              <a:t>에서</a:t>
            </a:r>
            <a:r>
              <a:rPr kumimoji="1" lang="ko-KR" altLang="en-US" sz="2400" dirty="0"/>
              <a:t> </a:t>
            </a:r>
            <a:r>
              <a:rPr kumimoji="1" lang="ko-KR" altLang="en-US" sz="2400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sz="2400" dirty="0">
                <a:solidFill>
                  <a:schemeClr val="tx1"/>
                </a:solidFill>
              </a:rPr>
              <a:t>로 이동</a:t>
            </a:r>
            <a:endParaRPr kumimoji="1" lang="ko-KR" altLang="en-US" dirty="0"/>
          </a:p>
        </p:txBody>
      </p:sp>
      <p:sp>
        <p:nvSpPr>
          <p:cNvPr id="32" name="다이아몬드 31">
            <a:extLst>
              <a:ext uri="{FF2B5EF4-FFF2-40B4-BE49-F238E27FC236}">
                <a16:creationId xmlns:a16="http://schemas.microsoft.com/office/drawing/2014/main" id="{13C26781-EB93-0520-A703-E5477C8C88ED}"/>
              </a:ext>
            </a:extLst>
          </p:cNvPr>
          <p:cNvSpPr/>
          <p:nvPr/>
        </p:nvSpPr>
        <p:spPr>
          <a:xfrm flipH="1">
            <a:off x="1144951" y="876748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Find</a:t>
            </a:r>
            <a:br>
              <a:rPr kumimoji="1" lang="en-US" altLang="ko-KR" sz="1200" b="1" dirty="0">
                <a:solidFill>
                  <a:srgbClr val="FF0000"/>
                </a:solidFill>
              </a:rPr>
            </a:br>
            <a:r>
              <a:rPr kumimoji="1" lang="en-US" altLang="ko-KR" sz="1200" b="1" dirty="0">
                <a:solidFill>
                  <a:srgbClr val="FF0000"/>
                </a:solidFill>
              </a:rPr>
              <a:t>IDLE 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ko-KR" sz="1200" dirty="0" err="1">
                <a:solidFill>
                  <a:schemeClr val="tx1"/>
                </a:solidFill>
              </a:rPr>
              <a:t>MoMa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0F40096-A5FE-9405-046B-763D5CCFDA9C}"/>
              </a:ext>
            </a:extLst>
          </p:cNvPr>
          <p:cNvSpPr txBox="1"/>
          <p:nvPr/>
        </p:nvSpPr>
        <p:spPr>
          <a:xfrm>
            <a:off x="2727231" y="2780296"/>
            <a:ext cx="86919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/>
              <a:t>Dispatcher</a:t>
            </a:r>
            <a:endParaRPr kumimoji="1" lang="ko-KR" altLang="en-US" sz="14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39DE811-7939-F92F-EA2F-BEBD9DEE6498}"/>
              </a:ext>
            </a:extLst>
          </p:cNvPr>
          <p:cNvSpPr txBox="1"/>
          <p:nvPr/>
        </p:nvSpPr>
        <p:spPr>
          <a:xfrm>
            <a:off x="4096199" y="2780296"/>
            <a:ext cx="545171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 err="1"/>
              <a:t>MoMa</a:t>
            </a:r>
            <a:endParaRPr kumimoji="1" lang="ko-KR" altLang="en-US" sz="14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8A29055-450B-15C2-78BD-DCAD310A6CAB}"/>
              </a:ext>
            </a:extLst>
          </p:cNvPr>
          <p:cNvSpPr txBox="1"/>
          <p:nvPr/>
        </p:nvSpPr>
        <p:spPr>
          <a:xfrm>
            <a:off x="5209519" y="2780296"/>
            <a:ext cx="72210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b="1" dirty="0"/>
              <a:t>반출입기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478C72A-033A-7B2F-C32A-D9873785B4D4}"/>
              </a:ext>
            </a:extLst>
          </p:cNvPr>
          <p:cNvSpPr txBox="1"/>
          <p:nvPr/>
        </p:nvSpPr>
        <p:spPr>
          <a:xfrm>
            <a:off x="6487724" y="2780296"/>
            <a:ext cx="578507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b="1" dirty="0"/>
              <a:t>분석기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D78ACBE-74DA-708C-A262-E7A8F3D1DD52}"/>
              </a:ext>
            </a:extLst>
          </p:cNvPr>
          <p:cNvSpPr txBox="1"/>
          <p:nvPr/>
        </p:nvSpPr>
        <p:spPr>
          <a:xfrm>
            <a:off x="7661606" y="2780296"/>
            <a:ext cx="65036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/>
              <a:t>Stocker</a:t>
            </a:r>
            <a:endParaRPr kumimoji="1" lang="ko-KR" altLang="en-US" sz="1400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6E1BDBF-8033-123D-C6C0-BB31E369BD67}"/>
              </a:ext>
            </a:extLst>
          </p:cNvPr>
          <p:cNvSpPr txBox="1"/>
          <p:nvPr/>
        </p:nvSpPr>
        <p:spPr>
          <a:xfrm>
            <a:off x="8835546" y="2780296"/>
            <a:ext cx="72210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b="1" dirty="0"/>
              <a:t>폐기설비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074BEB9-AD4B-929E-5847-7C8B2771067C}"/>
              </a:ext>
            </a:extLst>
          </p:cNvPr>
          <p:cNvSpPr txBox="1"/>
          <p:nvPr/>
        </p:nvSpPr>
        <p:spPr>
          <a:xfrm>
            <a:off x="1720624" y="2780296"/>
            <a:ext cx="42191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/>
              <a:t>DB</a:t>
            </a:r>
            <a:endParaRPr kumimoji="1" lang="ko-KR" altLang="en-US" sz="1400" b="1" dirty="0"/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F8F1B2C0-1B83-359A-23FD-915F62580F3D}"/>
              </a:ext>
            </a:extLst>
          </p:cNvPr>
          <p:cNvGrpSpPr/>
          <p:nvPr/>
        </p:nvGrpSpPr>
        <p:grpSpPr>
          <a:xfrm>
            <a:off x="727924" y="3046561"/>
            <a:ext cx="8468676" cy="3430437"/>
            <a:chOff x="815012" y="3754141"/>
            <a:chExt cx="8468676" cy="2363648"/>
          </a:xfrm>
        </p:grpSpPr>
        <p:cxnSp>
          <p:nvCxnSpPr>
            <p:cNvPr id="92" name="직선 연결선[R] 91">
              <a:extLst>
                <a:ext uri="{FF2B5EF4-FFF2-40B4-BE49-F238E27FC236}">
                  <a16:creationId xmlns:a16="http://schemas.microsoft.com/office/drawing/2014/main" id="{F8A739AF-AE89-E8F7-DCCA-10B4CE658A39}"/>
                </a:ext>
              </a:extLst>
            </p:cNvPr>
            <p:cNvCxnSpPr>
              <a:cxnSpLocks/>
            </p:cNvCxnSpPr>
            <p:nvPr/>
          </p:nvCxnSpPr>
          <p:spPr>
            <a:xfrm>
              <a:off x="3234634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[R] 92">
              <a:extLst>
                <a:ext uri="{FF2B5EF4-FFF2-40B4-BE49-F238E27FC236}">
                  <a16:creationId xmlns:a16="http://schemas.microsoft.com/office/drawing/2014/main" id="{3F13C882-7EC7-3D32-B7A9-2A9733197FC6}"/>
                </a:ext>
              </a:extLst>
            </p:cNvPr>
            <p:cNvCxnSpPr>
              <a:cxnSpLocks/>
            </p:cNvCxnSpPr>
            <p:nvPr/>
          </p:nvCxnSpPr>
          <p:spPr>
            <a:xfrm>
              <a:off x="4444445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[R] 93">
              <a:extLst>
                <a:ext uri="{FF2B5EF4-FFF2-40B4-BE49-F238E27FC236}">
                  <a16:creationId xmlns:a16="http://schemas.microsoft.com/office/drawing/2014/main" id="{D0ECBD17-AAF4-B0B7-FB60-A4870ADA72C3}"/>
                </a:ext>
              </a:extLst>
            </p:cNvPr>
            <p:cNvCxnSpPr>
              <a:cxnSpLocks/>
            </p:cNvCxnSpPr>
            <p:nvPr/>
          </p:nvCxnSpPr>
          <p:spPr>
            <a:xfrm>
              <a:off x="5654256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[R] 94">
              <a:extLst>
                <a:ext uri="{FF2B5EF4-FFF2-40B4-BE49-F238E27FC236}">
                  <a16:creationId xmlns:a16="http://schemas.microsoft.com/office/drawing/2014/main" id="{8A883695-3884-37CB-78A6-5395965B1138}"/>
                </a:ext>
              </a:extLst>
            </p:cNvPr>
            <p:cNvCxnSpPr>
              <a:cxnSpLocks/>
            </p:cNvCxnSpPr>
            <p:nvPr/>
          </p:nvCxnSpPr>
          <p:spPr>
            <a:xfrm>
              <a:off x="6864067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[R] 95">
              <a:extLst>
                <a:ext uri="{FF2B5EF4-FFF2-40B4-BE49-F238E27FC236}">
                  <a16:creationId xmlns:a16="http://schemas.microsoft.com/office/drawing/2014/main" id="{B236186A-08A5-49E9-8B4C-E4D35B138DC7}"/>
                </a:ext>
              </a:extLst>
            </p:cNvPr>
            <p:cNvCxnSpPr>
              <a:cxnSpLocks/>
            </p:cNvCxnSpPr>
            <p:nvPr/>
          </p:nvCxnSpPr>
          <p:spPr>
            <a:xfrm>
              <a:off x="8073878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[R] 96">
              <a:extLst>
                <a:ext uri="{FF2B5EF4-FFF2-40B4-BE49-F238E27FC236}">
                  <a16:creationId xmlns:a16="http://schemas.microsoft.com/office/drawing/2014/main" id="{045C38F8-A404-748B-D616-06AD0F85E429}"/>
                </a:ext>
              </a:extLst>
            </p:cNvPr>
            <p:cNvCxnSpPr>
              <a:cxnSpLocks/>
            </p:cNvCxnSpPr>
            <p:nvPr/>
          </p:nvCxnSpPr>
          <p:spPr>
            <a:xfrm>
              <a:off x="9283688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[R] 97">
              <a:extLst>
                <a:ext uri="{FF2B5EF4-FFF2-40B4-BE49-F238E27FC236}">
                  <a16:creationId xmlns:a16="http://schemas.microsoft.com/office/drawing/2014/main" id="{87C6EE46-D3D7-F757-FF49-DAA288EA6A95}"/>
                </a:ext>
              </a:extLst>
            </p:cNvPr>
            <p:cNvCxnSpPr>
              <a:cxnSpLocks/>
            </p:cNvCxnSpPr>
            <p:nvPr/>
          </p:nvCxnSpPr>
          <p:spPr>
            <a:xfrm>
              <a:off x="2024823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[R] 98">
              <a:extLst>
                <a:ext uri="{FF2B5EF4-FFF2-40B4-BE49-F238E27FC236}">
                  <a16:creationId xmlns:a16="http://schemas.microsoft.com/office/drawing/2014/main" id="{D6CC265E-6C17-D201-0D05-BC3B0C3EBB9B}"/>
                </a:ext>
              </a:extLst>
            </p:cNvPr>
            <p:cNvCxnSpPr>
              <a:cxnSpLocks/>
            </p:cNvCxnSpPr>
            <p:nvPr/>
          </p:nvCxnSpPr>
          <p:spPr>
            <a:xfrm>
              <a:off x="815012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A68F7CBF-8D3A-F942-FDF4-D6C492FAF09E}"/>
              </a:ext>
            </a:extLst>
          </p:cNvPr>
          <p:cNvSpPr txBox="1"/>
          <p:nvPr/>
        </p:nvSpPr>
        <p:spPr>
          <a:xfrm>
            <a:off x="551336" y="2780296"/>
            <a:ext cx="36260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/>
              <a:t>UI</a:t>
            </a:r>
            <a:endParaRPr kumimoji="1" lang="ko-KR" altLang="en-US" sz="1400" b="1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90659EDD-D9B9-C8AB-DFA2-2C807DB10E28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1869802" y="1421280"/>
            <a:ext cx="1" cy="179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D7C8FBB3-A676-36B0-EA96-A9A3B4D7DC96}"/>
              </a:ext>
            </a:extLst>
          </p:cNvPr>
          <p:cNvCxnSpPr/>
          <p:nvPr/>
        </p:nvCxnSpPr>
        <p:spPr>
          <a:xfrm flipH="1">
            <a:off x="3161830" y="3472530"/>
            <a:ext cx="11955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129B4A6-D700-9B62-BD24-BFDF33090CF7}"/>
              </a:ext>
            </a:extLst>
          </p:cNvPr>
          <p:cNvSpPr txBox="1"/>
          <p:nvPr/>
        </p:nvSpPr>
        <p:spPr>
          <a:xfrm>
            <a:off x="3254696" y="3294200"/>
            <a:ext cx="10326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Idle </a:t>
            </a:r>
            <a:r>
              <a:rPr kumimoji="1" lang="ko-KR" altLang="en-US" sz="1050" dirty="0"/>
              <a:t>상태 확인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D0A0C7F-8409-EAA0-2215-E2516122ADFD}"/>
              </a:ext>
            </a:extLst>
          </p:cNvPr>
          <p:cNvCxnSpPr/>
          <p:nvPr/>
        </p:nvCxnSpPr>
        <p:spPr>
          <a:xfrm flipH="1">
            <a:off x="1931579" y="3571199"/>
            <a:ext cx="12302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B45BF39-6BFA-3913-4C75-98D57BBE1092}"/>
              </a:ext>
            </a:extLst>
          </p:cNvPr>
          <p:cNvSpPr txBox="1"/>
          <p:nvPr/>
        </p:nvSpPr>
        <p:spPr>
          <a:xfrm>
            <a:off x="2088016" y="3380462"/>
            <a:ext cx="9268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Stocker</a:t>
            </a:r>
            <a:r>
              <a:rPr kumimoji="1" lang="ko-KR" altLang="en-US" sz="1050" dirty="0"/>
              <a:t> 요청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F51473E-ABDA-424D-5844-EA5947302443}"/>
              </a:ext>
            </a:extLst>
          </p:cNvPr>
          <p:cNvCxnSpPr/>
          <p:nvPr/>
        </p:nvCxnSpPr>
        <p:spPr>
          <a:xfrm>
            <a:off x="1931579" y="3755553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450BE73-84AC-0AD2-9BF8-D2C4DD69BCDF}"/>
              </a:ext>
            </a:extLst>
          </p:cNvPr>
          <p:cNvSpPr txBox="1"/>
          <p:nvPr/>
        </p:nvSpPr>
        <p:spPr>
          <a:xfrm>
            <a:off x="2088015" y="3568334"/>
            <a:ext cx="9268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Stocker</a:t>
            </a:r>
            <a:r>
              <a:rPr kumimoji="1" lang="ko-KR" altLang="en-US" sz="1050" dirty="0"/>
              <a:t> 정보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4E26F49-2201-2D98-E3BE-3D83DE55AA9D}"/>
              </a:ext>
            </a:extLst>
          </p:cNvPr>
          <p:cNvCxnSpPr>
            <a:cxnSpLocks/>
          </p:cNvCxnSpPr>
          <p:nvPr/>
        </p:nvCxnSpPr>
        <p:spPr>
          <a:xfrm flipV="1">
            <a:off x="3170560" y="3807716"/>
            <a:ext cx="4792128" cy="349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488FF83-10D4-CFF5-B2AB-79B178CBE246}"/>
              </a:ext>
            </a:extLst>
          </p:cNvPr>
          <p:cNvSpPr txBox="1"/>
          <p:nvPr/>
        </p:nvSpPr>
        <p:spPr>
          <a:xfrm>
            <a:off x="4810296" y="3644532"/>
            <a:ext cx="1492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Stocker</a:t>
            </a:r>
            <a:r>
              <a:rPr kumimoji="1" lang="ko-KR" altLang="en-US" sz="1050" dirty="0"/>
              <a:t> 상태정보 요청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73489C1-13CA-6FCE-AC26-32D87A2C6144}"/>
              </a:ext>
            </a:extLst>
          </p:cNvPr>
          <p:cNvCxnSpPr>
            <a:cxnSpLocks/>
          </p:cNvCxnSpPr>
          <p:nvPr/>
        </p:nvCxnSpPr>
        <p:spPr>
          <a:xfrm flipH="1">
            <a:off x="3161830" y="4006315"/>
            <a:ext cx="481504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CB6DA3E-07FE-6C68-297C-73FCA997EE1D}"/>
              </a:ext>
            </a:extLst>
          </p:cNvPr>
          <p:cNvSpPr txBox="1"/>
          <p:nvPr/>
        </p:nvSpPr>
        <p:spPr>
          <a:xfrm>
            <a:off x="4970545" y="3806173"/>
            <a:ext cx="11961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Stocker</a:t>
            </a:r>
            <a:r>
              <a:rPr kumimoji="1" lang="ko-KR" altLang="en-US" sz="1050" dirty="0"/>
              <a:t> 상태정보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20F963C-EE87-FC8A-6202-E568B3A1C564}"/>
              </a:ext>
            </a:extLst>
          </p:cNvPr>
          <p:cNvCxnSpPr/>
          <p:nvPr/>
        </p:nvCxnSpPr>
        <p:spPr>
          <a:xfrm>
            <a:off x="3181467" y="4740389"/>
            <a:ext cx="11646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141ABDC-6C2A-F7AD-F5F8-6A097B2AE456}"/>
              </a:ext>
            </a:extLst>
          </p:cNvPr>
          <p:cNvSpPr txBox="1"/>
          <p:nvPr/>
        </p:nvSpPr>
        <p:spPr>
          <a:xfrm>
            <a:off x="3135113" y="4571195"/>
            <a:ext cx="12650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Stocker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Move </a:t>
            </a:r>
            <a:r>
              <a:rPr kumimoji="1" lang="ko-KR" altLang="en-US" sz="1050" dirty="0"/>
              <a:t>지시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FAC989E-B78A-B50F-9775-E66DB86887E1}"/>
              </a:ext>
            </a:extLst>
          </p:cNvPr>
          <p:cNvCxnSpPr>
            <a:cxnSpLocks/>
          </p:cNvCxnSpPr>
          <p:nvPr/>
        </p:nvCxnSpPr>
        <p:spPr>
          <a:xfrm flipH="1">
            <a:off x="3158507" y="4931593"/>
            <a:ext cx="11875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83BDE40-7319-E052-DD4F-2218DB294928}"/>
              </a:ext>
            </a:extLst>
          </p:cNvPr>
          <p:cNvSpPr txBox="1"/>
          <p:nvPr/>
        </p:nvSpPr>
        <p:spPr>
          <a:xfrm>
            <a:off x="2985098" y="4735533"/>
            <a:ext cx="15343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Stocker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Move</a:t>
            </a:r>
            <a:r>
              <a:rPr kumimoji="1" lang="ko-KR" altLang="en-US" sz="1050" dirty="0"/>
              <a:t>완료 보고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DD43850-784E-1EF6-B812-C5A2A321B769}"/>
              </a:ext>
            </a:extLst>
          </p:cNvPr>
          <p:cNvCxnSpPr/>
          <p:nvPr/>
        </p:nvCxnSpPr>
        <p:spPr>
          <a:xfrm>
            <a:off x="3167237" y="5105761"/>
            <a:ext cx="11982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0CFEDD8-A91E-477F-F1CA-4E59A8EBA4DE}"/>
              </a:ext>
            </a:extLst>
          </p:cNvPr>
          <p:cNvSpPr txBox="1"/>
          <p:nvPr/>
        </p:nvSpPr>
        <p:spPr>
          <a:xfrm>
            <a:off x="3164428" y="4929697"/>
            <a:ext cx="11641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Stocker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Get </a:t>
            </a:r>
            <a:r>
              <a:rPr kumimoji="1" lang="ko-KR" altLang="en-US" sz="1050" dirty="0"/>
              <a:t>지시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E910907-86B8-8301-8EDD-54DBD63F117F}"/>
              </a:ext>
            </a:extLst>
          </p:cNvPr>
          <p:cNvCxnSpPr>
            <a:cxnSpLocks/>
          </p:cNvCxnSpPr>
          <p:nvPr/>
        </p:nvCxnSpPr>
        <p:spPr>
          <a:xfrm flipH="1">
            <a:off x="3158507" y="5301701"/>
            <a:ext cx="12069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1707622-0413-3438-5D35-F965FC56078E}"/>
              </a:ext>
            </a:extLst>
          </p:cNvPr>
          <p:cNvSpPr txBox="1"/>
          <p:nvPr/>
        </p:nvSpPr>
        <p:spPr>
          <a:xfrm>
            <a:off x="3086087" y="5116237"/>
            <a:ext cx="143340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Stocker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Get </a:t>
            </a:r>
            <a:r>
              <a:rPr kumimoji="1" lang="ko-KR" altLang="en-US" sz="1050" dirty="0"/>
              <a:t>완료보고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305D478-549F-3300-CDC4-466B019A188E}"/>
              </a:ext>
            </a:extLst>
          </p:cNvPr>
          <p:cNvCxnSpPr>
            <a:cxnSpLocks/>
          </p:cNvCxnSpPr>
          <p:nvPr/>
        </p:nvCxnSpPr>
        <p:spPr>
          <a:xfrm>
            <a:off x="3161830" y="3320132"/>
            <a:ext cx="11955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BF0D8D6-165D-F335-86DE-8809EBD7A28E}"/>
              </a:ext>
            </a:extLst>
          </p:cNvPr>
          <p:cNvSpPr txBox="1"/>
          <p:nvPr/>
        </p:nvSpPr>
        <p:spPr>
          <a:xfrm>
            <a:off x="3106926" y="3098104"/>
            <a:ext cx="13516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 err="1"/>
              <a:t>MoMa</a:t>
            </a:r>
            <a:r>
              <a:rPr kumimoji="1" lang="en-US" altLang="ko-KR" sz="1050" dirty="0"/>
              <a:t> Idle</a:t>
            </a:r>
            <a:r>
              <a:rPr kumimoji="1" lang="ko-KR" altLang="en-US" sz="1050" dirty="0"/>
              <a:t> 확인요청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9EFE7F04-E760-C5DC-044D-8B57FF690B0B}"/>
              </a:ext>
            </a:extLst>
          </p:cNvPr>
          <p:cNvCxnSpPr/>
          <p:nvPr/>
        </p:nvCxnSpPr>
        <p:spPr>
          <a:xfrm flipH="1">
            <a:off x="1964312" y="4931593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2534190-EDFD-2834-3956-C0CD080AB923}"/>
              </a:ext>
            </a:extLst>
          </p:cNvPr>
          <p:cNvCxnSpPr/>
          <p:nvPr/>
        </p:nvCxnSpPr>
        <p:spPr>
          <a:xfrm flipH="1">
            <a:off x="720579" y="4931593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4E9DD63-AF4F-64F5-738E-F6FA2B58022F}"/>
              </a:ext>
            </a:extLst>
          </p:cNvPr>
          <p:cNvCxnSpPr>
            <a:cxnSpLocks/>
          </p:cNvCxnSpPr>
          <p:nvPr/>
        </p:nvCxnSpPr>
        <p:spPr>
          <a:xfrm flipH="1" flipV="1">
            <a:off x="1965500" y="5295083"/>
            <a:ext cx="1193007" cy="66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A6E3072-E3FD-F386-2B54-9D6030053155}"/>
              </a:ext>
            </a:extLst>
          </p:cNvPr>
          <p:cNvCxnSpPr/>
          <p:nvPr/>
        </p:nvCxnSpPr>
        <p:spPr>
          <a:xfrm flipH="1">
            <a:off x="721767" y="5295083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6B284181-8C3D-93FE-E7FA-069B9DA920A0}"/>
              </a:ext>
            </a:extLst>
          </p:cNvPr>
          <p:cNvCxnSpPr/>
          <p:nvPr/>
        </p:nvCxnSpPr>
        <p:spPr>
          <a:xfrm flipH="1">
            <a:off x="1964312" y="4740389"/>
            <a:ext cx="121596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18923955-BEBE-A602-2D5C-FCDD34548BD1}"/>
              </a:ext>
            </a:extLst>
          </p:cNvPr>
          <p:cNvCxnSpPr/>
          <p:nvPr/>
        </p:nvCxnSpPr>
        <p:spPr>
          <a:xfrm flipH="1">
            <a:off x="1951270" y="5104346"/>
            <a:ext cx="121596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C8F99FC-09E4-9575-2FA5-B438E7CD1F5F}"/>
              </a:ext>
            </a:extLst>
          </p:cNvPr>
          <p:cNvCxnSpPr/>
          <p:nvPr/>
        </p:nvCxnSpPr>
        <p:spPr>
          <a:xfrm flipH="1">
            <a:off x="1910304" y="4095500"/>
            <a:ext cx="12302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5BFAB28-2822-C6B9-CD27-00FB5036B4C2}"/>
              </a:ext>
            </a:extLst>
          </p:cNvPr>
          <p:cNvSpPr txBox="1"/>
          <p:nvPr/>
        </p:nvSpPr>
        <p:spPr>
          <a:xfrm>
            <a:off x="1965753" y="3915649"/>
            <a:ext cx="11288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Idle </a:t>
            </a:r>
            <a:r>
              <a:rPr kumimoji="1" lang="ko-KR" altLang="en-US" sz="1050" dirty="0"/>
              <a:t>분석기 요청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366F47A-C0F0-066F-9357-6FE894E26466}"/>
              </a:ext>
            </a:extLst>
          </p:cNvPr>
          <p:cNvCxnSpPr/>
          <p:nvPr/>
        </p:nvCxnSpPr>
        <p:spPr>
          <a:xfrm>
            <a:off x="1942962" y="4268968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947FE09-2FD5-0D02-A57E-4993C0A56265}"/>
              </a:ext>
            </a:extLst>
          </p:cNvPr>
          <p:cNvSpPr txBox="1"/>
          <p:nvPr/>
        </p:nvSpPr>
        <p:spPr>
          <a:xfrm>
            <a:off x="1965753" y="4092635"/>
            <a:ext cx="11288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Idle </a:t>
            </a:r>
            <a:r>
              <a:rPr kumimoji="1" lang="ko-KR" altLang="en-US" sz="1050" dirty="0"/>
              <a:t>분석기 정보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BBB75F3D-9478-7B2E-DC05-DBD18997B194}"/>
              </a:ext>
            </a:extLst>
          </p:cNvPr>
          <p:cNvCxnSpPr>
            <a:cxnSpLocks/>
          </p:cNvCxnSpPr>
          <p:nvPr/>
        </p:nvCxnSpPr>
        <p:spPr>
          <a:xfrm flipV="1">
            <a:off x="3182964" y="4375299"/>
            <a:ext cx="3575491" cy="136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004C1BA-76C7-EC0E-83B3-2429E6D97B75}"/>
              </a:ext>
            </a:extLst>
          </p:cNvPr>
          <p:cNvSpPr txBox="1"/>
          <p:nvPr/>
        </p:nvSpPr>
        <p:spPr>
          <a:xfrm>
            <a:off x="4255701" y="4190860"/>
            <a:ext cx="14510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분석기 상태정보 요청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892878C-2F7B-A97B-3A94-DC783BBAE89E}"/>
              </a:ext>
            </a:extLst>
          </p:cNvPr>
          <p:cNvCxnSpPr>
            <a:cxnSpLocks/>
          </p:cNvCxnSpPr>
          <p:nvPr/>
        </p:nvCxnSpPr>
        <p:spPr>
          <a:xfrm flipH="1">
            <a:off x="3174234" y="4552643"/>
            <a:ext cx="358422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EFB8B23-BC46-669E-F6F6-BBFCF5803A9B}"/>
              </a:ext>
            </a:extLst>
          </p:cNvPr>
          <p:cNvSpPr txBox="1"/>
          <p:nvPr/>
        </p:nvSpPr>
        <p:spPr>
          <a:xfrm>
            <a:off x="4395110" y="4352501"/>
            <a:ext cx="11961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분석기 상태정보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0C66C5A3-4ED7-64CC-47D8-2F8374981983}"/>
              </a:ext>
            </a:extLst>
          </p:cNvPr>
          <p:cNvCxnSpPr/>
          <p:nvPr/>
        </p:nvCxnSpPr>
        <p:spPr>
          <a:xfrm>
            <a:off x="3186586" y="5491240"/>
            <a:ext cx="11646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F6AD876-5B6C-4503-F9B7-C897AA69150F}"/>
              </a:ext>
            </a:extLst>
          </p:cNvPr>
          <p:cNvSpPr txBox="1"/>
          <p:nvPr/>
        </p:nvSpPr>
        <p:spPr>
          <a:xfrm>
            <a:off x="3161070" y="5322046"/>
            <a:ext cx="12234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분석기 </a:t>
            </a:r>
            <a:r>
              <a:rPr kumimoji="1" lang="en-US" altLang="ko-KR" sz="1050" dirty="0"/>
              <a:t>Move </a:t>
            </a:r>
            <a:r>
              <a:rPr kumimoji="1" lang="ko-KR" altLang="en-US" sz="1050" dirty="0"/>
              <a:t>지시</a:t>
            </a: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BCFAADFB-AE40-5600-8DEB-391284DD2EA9}"/>
              </a:ext>
            </a:extLst>
          </p:cNvPr>
          <p:cNvCxnSpPr>
            <a:cxnSpLocks/>
          </p:cNvCxnSpPr>
          <p:nvPr/>
        </p:nvCxnSpPr>
        <p:spPr>
          <a:xfrm flipH="1">
            <a:off x="3163626" y="5682444"/>
            <a:ext cx="11875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8782B65-E788-D951-22C5-1E43CA5A2F50}"/>
              </a:ext>
            </a:extLst>
          </p:cNvPr>
          <p:cNvSpPr txBox="1"/>
          <p:nvPr/>
        </p:nvSpPr>
        <p:spPr>
          <a:xfrm>
            <a:off x="3011058" y="5486384"/>
            <a:ext cx="1492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분석기 </a:t>
            </a:r>
            <a:r>
              <a:rPr kumimoji="1" lang="en-US" altLang="ko-KR" sz="1050" dirty="0"/>
              <a:t>Move</a:t>
            </a:r>
            <a:r>
              <a:rPr kumimoji="1" lang="ko-KR" altLang="en-US" sz="1050" dirty="0"/>
              <a:t>완료 보고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D0293DA8-B4A9-9523-738A-CD41D9572FFC}"/>
              </a:ext>
            </a:extLst>
          </p:cNvPr>
          <p:cNvCxnSpPr/>
          <p:nvPr/>
        </p:nvCxnSpPr>
        <p:spPr>
          <a:xfrm>
            <a:off x="3172356" y="5856612"/>
            <a:ext cx="11982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CF18D03-AA76-9272-0285-F24C6E3FDE90}"/>
              </a:ext>
            </a:extLst>
          </p:cNvPr>
          <p:cNvSpPr txBox="1"/>
          <p:nvPr/>
        </p:nvSpPr>
        <p:spPr>
          <a:xfrm>
            <a:off x="3130276" y="5680548"/>
            <a:ext cx="12426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분석기</a:t>
            </a:r>
            <a:r>
              <a:rPr kumimoji="1" lang="en-US" altLang="ko-KR" sz="1050" dirty="0"/>
              <a:t>Put</a:t>
            </a:r>
            <a:r>
              <a:rPr kumimoji="1" lang="ko-KR" altLang="en-US" sz="1050" dirty="0"/>
              <a:t> 기</a:t>
            </a:r>
            <a:r>
              <a:rPr kumimoji="1" lang="en-US" altLang="ko-KR" sz="1050" dirty="0"/>
              <a:t> </a:t>
            </a:r>
            <a:r>
              <a:rPr kumimoji="1" lang="ko-KR" altLang="en-US" sz="1050" dirty="0"/>
              <a:t>지시</a:t>
            </a: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33643567-7F4E-1BD4-AFFF-95368A93806D}"/>
              </a:ext>
            </a:extLst>
          </p:cNvPr>
          <p:cNvCxnSpPr>
            <a:cxnSpLocks/>
          </p:cNvCxnSpPr>
          <p:nvPr/>
        </p:nvCxnSpPr>
        <p:spPr>
          <a:xfrm flipH="1">
            <a:off x="3163626" y="6052552"/>
            <a:ext cx="12069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9FAA047-7F42-B85B-8167-EA2AD6B7701A}"/>
              </a:ext>
            </a:extLst>
          </p:cNvPr>
          <p:cNvSpPr txBox="1"/>
          <p:nvPr/>
        </p:nvSpPr>
        <p:spPr>
          <a:xfrm>
            <a:off x="3062947" y="5856023"/>
            <a:ext cx="13773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분석기 </a:t>
            </a:r>
            <a:r>
              <a:rPr kumimoji="1" lang="en-US" altLang="ko-KR" sz="1050" dirty="0"/>
              <a:t>Put </a:t>
            </a:r>
            <a:r>
              <a:rPr kumimoji="1" lang="ko-KR" altLang="en-US" sz="1050" dirty="0"/>
              <a:t>완료보고</a:t>
            </a: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FE5D4A00-9804-6D59-0BE6-1A45BBF0BEEB}"/>
              </a:ext>
            </a:extLst>
          </p:cNvPr>
          <p:cNvCxnSpPr/>
          <p:nvPr/>
        </p:nvCxnSpPr>
        <p:spPr>
          <a:xfrm flipH="1">
            <a:off x="1969431" y="5682444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6E257CBB-E97C-82CA-D4A2-9B1F2673C603}"/>
              </a:ext>
            </a:extLst>
          </p:cNvPr>
          <p:cNvCxnSpPr/>
          <p:nvPr/>
        </p:nvCxnSpPr>
        <p:spPr>
          <a:xfrm flipH="1">
            <a:off x="725698" y="5682444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0108E9A7-3385-7F88-9993-84946109D169}"/>
              </a:ext>
            </a:extLst>
          </p:cNvPr>
          <p:cNvCxnSpPr>
            <a:cxnSpLocks/>
          </p:cNvCxnSpPr>
          <p:nvPr/>
        </p:nvCxnSpPr>
        <p:spPr>
          <a:xfrm flipH="1" flipV="1">
            <a:off x="1970619" y="6045934"/>
            <a:ext cx="1193007" cy="66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FC39BBED-9285-D726-701D-D6A03E4B3EF3}"/>
              </a:ext>
            </a:extLst>
          </p:cNvPr>
          <p:cNvCxnSpPr/>
          <p:nvPr/>
        </p:nvCxnSpPr>
        <p:spPr>
          <a:xfrm flipH="1">
            <a:off x="726886" y="6045934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12EB5CBB-517E-FC1E-6AD9-B38477F99E2E}"/>
              </a:ext>
            </a:extLst>
          </p:cNvPr>
          <p:cNvCxnSpPr/>
          <p:nvPr/>
        </p:nvCxnSpPr>
        <p:spPr>
          <a:xfrm flipH="1">
            <a:off x="1969431" y="5491240"/>
            <a:ext cx="121596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F4DA12C6-868E-7061-0B34-8F6C6C27E097}"/>
              </a:ext>
            </a:extLst>
          </p:cNvPr>
          <p:cNvCxnSpPr/>
          <p:nvPr/>
        </p:nvCxnSpPr>
        <p:spPr>
          <a:xfrm flipH="1">
            <a:off x="1956389" y="5855197"/>
            <a:ext cx="121596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0A8D4D06-F061-87C1-46EE-57D0FBB7631E}"/>
              </a:ext>
            </a:extLst>
          </p:cNvPr>
          <p:cNvCxnSpPr/>
          <p:nvPr/>
        </p:nvCxnSpPr>
        <p:spPr>
          <a:xfrm>
            <a:off x="3193355" y="6231577"/>
            <a:ext cx="11646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1CA0F52E-7BD5-F640-D373-C842BA3F138D}"/>
              </a:ext>
            </a:extLst>
          </p:cNvPr>
          <p:cNvSpPr txBox="1"/>
          <p:nvPr/>
        </p:nvSpPr>
        <p:spPr>
          <a:xfrm>
            <a:off x="3235967" y="6062383"/>
            <a:ext cx="10871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DMZ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Move </a:t>
            </a:r>
            <a:r>
              <a:rPr kumimoji="1" lang="ko-KR" altLang="en-US" sz="1050" dirty="0"/>
              <a:t>지시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748E5D85-6AE3-9311-CA76-D62B139A8ED0}"/>
              </a:ext>
            </a:extLst>
          </p:cNvPr>
          <p:cNvCxnSpPr>
            <a:cxnSpLocks/>
          </p:cNvCxnSpPr>
          <p:nvPr/>
        </p:nvCxnSpPr>
        <p:spPr>
          <a:xfrm flipH="1">
            <a:off x="3170395" y="6422781"/>
            <a:ext cx="11875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8B889C95-1878-ACF7-671A-5273D2FC1A96}"/>
              </a:ext>
            </a:extLst>
          </p:cNvPr>
          <p:cNvCxnSpPr/>
          <p:nvPr/>
        </p:nvCxnSpPr>
        <p:spPr>
          <a:xfrm flipH="1">
            <a:off x="1976200" y="6422781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3C9D73E1-7555-51E3-AA54-D64E6AD726A3}"/>
              </a:ext>
            </a:extLst>
          </p:cNvPr>
          <p:cNvCxnSpPr/>
          <p:nvPr/>
        </p:nvCxnSpPr>
        <p:spPr>
          <a:xfrm flipH="1">
            <a:off x="732467" y="6422781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F6C3F012-D18A-2976-9EA2-807B27AFBAF4}"/>
              </a:ext>
            </a:extLst>
          </p:cNvPr>
          <p:cNvCxnSpPr/>
          <p:nvPr/>
        </p:nvCxnSpPr>
        <p:spPr>
          <a:xfrm flipH="1">
            <a:off x="1976200" y="6231577"/>
            <a:ext cx="121596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B4B83793-C246-6955-FD65-9ABAC35F840D}"/>
              </a:ext>
            </a:extLst>
          </p:cNvPr>
          <p:cNvSpPr txBox="1"/>
          <p:nvPr/>
        </p:nvSpPr>
        <p:spPr>
          <a:xfrm>
            <a:off x="3090664" y="6225662"/>
            <a:ext cx="13564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DMZ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Move </a:t>
            </a:r>
            <a:r>
              <a:rPr kumimoji="1" lang="ko-KR" altLang="en-US" sz="1050" dirty="0"/>
              <a:t>완료보고</a:t>
            </a:r>
          </a:p>
        </p:txBody>
      </p:sp>
    </p:spTree>
    <p:extLst>
      <p:ext uri="{BB962C8B-B14F-4D97-AF65-F5344CB8AC3E}">
        <p14:creationId xmlns:p14="http://schemas.microsoft.com/office/powerpoint/2010/main" val="1389668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그룹 70">
            <a:extLst>
              <a:ext uri="{FF2B5EF4-FFF2-40B4-BE49-F238E27FC236}">
                <a16:creationId xmlns:a16="http://schemas.microsoft.com/office/drawing/2014/main" id="{D0B2D536-6046-0B77-3030-904766DF1D6D}"/>
              </a:ext>
            </a:extLst>
          </p:cNvPr>
          <p:cNvGrpSpPr/>
          <p:nvPr/>
        </p:nvGrpSpPr>
        <p:grpSpPr>
          <a:xfrm>
            <a:off x="276113" y="1600554"/>
            <a:ext cx="9242815" cy="1154133"/>
            <a:chOff x="277947" y="5008117"/>
            <a:chExt cx="9242815" cy="1154133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5D362CDC-7BF1-FE55-555F-716D4F316658}"/>
                </a:ext>
              </a:extLst>
            </p:cNvPr>
            <p:cNvSpPr/>
            <p:nvPr/>
          </p:nvSpPr>
          <p:spPr>
            <a:xfrm flipH="1">
              <a:off x="277947" y="5008117"/>
              <a:ext cx="3183709" cy="5445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0000"/>
                  </a:solidFill>
                </a:rPr>
                <a:t>(6)</a:t>
              </a:r>
              <a:r>
                <a:rPr kumimoji="1" lang="ko-KR" altLang="en-US" sz="1200" b="1" dirty="0">
                  <a:solidFill>
                    <a:srgbClr val="FF0000"/>
                  </a:solidFill>
                </a:rPr>
                <a:t> </a:t>
              </a:r>
              <a:r>
                <a:rPr kumimoji="1" lang="ko-KR" altLang="en-US" sz="1200" b="1" dirty="0" err="1">
                  <a:solidFill>
                    <a:srgbClr val="FF0000"/>
                  </a:solidFill>
                </a:rPr>
                <a:t>실병</a:t>
              </a:r>
              <a:r>
                <a:rPr kumimoji="1" lang="ko-KR" altLang="en-US" sz="1200" dirty="0" err="1">
                  <a:solidFill>
                    <a:schemeClr val="tx1"/>
                  </a:solidFill>
                </a:rPr>
                <a:t>을</a:t>
              </a:r>
              <a:r>
                <a:rPr kumimoji="1" lang="ko-KR" altLang="en-US" sz="1200" dirty="0"/>
                <a:t> </a:t>
              </a:r>
              <a:r>
                <a:rPr kumimoji="1" lang="ko-KR" altLang="en-US" sz="1200" b="1" dirty="0">
                  <a:solidFill>
                    <a:srgbClr val="FF0000"/>
                  </a:solidFill>
                </a:rPr>
                <a:t>반출입기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에서</a:t>
              </a:r>
              <a:r>
                <a:rPr kumimoji="1" lang="ko-KR" altLang="en-US" sz="1200" dirty="0"/>
                <a:t> </a:t>
              </a:r>
              <a:r>
                <a:rPr kumimoji="1" lang="en-US" altLang="ko-KR" sz="1200" b="1" dirty="0">
                  <a:solidFill>
                    <a:srgbClr val="FF0000"/>
                  </a:solidFill>
                </a:rPr>
                <a:t>Stocker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로 이동</a:t>
              </a:r>
            </a:p>
          </p:txBody>
        </p:sp>
        <p:sp>
          <p:nvSpPr>
            <p:cNvPr id="74" name="다이아몬드 73">
              <a:extLst>
                <a:ext uri="{FF2B5EF4-FFF2-40B4-BE49-F238E27FC236}">
                  <a16:creationId xmlns:a16="http://schemas.microsoft.com/office/drawing/2014/main" id="{461E4D73-5C76-9F3A-FF9D-5775C8F76F6C}"/>
                </a:ext>
              </a:extLst>
            </p:cNvPr>
            <p:cNvSpPr/>
            <p:nvPr/>
          </p:nvSpPr>
          <p:spPr>
            <a:xfrm flipH="1">
              <a:off x="3644814" y="5008119"/>
              <a:ext cx="1449703" cy="544532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Find</a:t>
              </a:r>
              <a:br>
                <a:rPr kumimoji="1" lang="en-US" altLang="ko-KR" sz="1200" b="1" dirty="0">
                  <a:solidFill>
                    <a:srgbClr val="FF0000"/>
                  </a:solidFill>
                </a:rPr>
              </a:br>
              <a:r>
                <a:rPr kumimoji="1" lang="en-US" altLang="ko-KR" sz="1200" b="1" dirty="0">
                  <a:solidFill>
                    <a:srgbClr val="FF0000"/>
                  </a:solidFill>
                </a:rPr>
                <a:t>IDLE </a:t>
              </a:r>
              <a:r>
                <a:rPr kumimoji="1" lang="ko-KR" altLang="en-US" sz="1200" b="1" dirty="0">
                  <a:solidFill>
                    <a:srgbClr val="FF0000"/>
                  </a:solidFill>
                </a:rPr>
                <a:t> </a:t>
              </a:r>
              <a:r>
                <a:rPr kumimoji="1" lang="en-US" altLang="ko-KR" sz="1200" dirty="0">
                  <a:solidFill>
                    <a:schemeClr val="tx1"/>
                  </a:solidFill>
                </a:rPr>
                <a:t>Stocker</a:t>
              </a:r>
              <a:endParaRPr kumimoji="1"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76" name="다이아몬드 75">
              <a:extLst>
                <a:ext uri="{FF2B5EF4-FFF2-40B4-BE49-F238E27FC236}">
                  <a16:creationId xmlns:a16="http://schemas.microsoft.com/office/drawing/2014/main" id="{CA12369C-8557-46D0-11FC-569511FF8263}"/>
                </a:ext>
              </a:extLst>
            </p:cNvPr>
            <p:cNvSpPr/>
            <p:nvPr/>
          </p:nvSpPr>
          <p:spPr>
            <a:xfrm flipH="1">
              <a:off x="5425581" y="5008119"/>
              <a:ext cx="1449703" cy="544532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</a:rPr>
                <a:t>Stocker</a:t>
              </a:r>
              <a:br>
                <a:rPr kumimoji="1" lang="en-US" altLang="ko-KR" sz="1200" dirty="0"/>
              </a:br>
              <a:r>
                <a:rPr kumimoji="1" lang="en-US" altLang="ko-KR" sz="1200" b="1" dirty="0">
                  <a:solidFill>
                    <a:srgbClr val="FF0000"/>
                  </a:solidFill>
                </a:rPr>
                <a:t>Available</a:t>
              </a:r>
              <a:endParaRPr kumimoji="1" lang="ko-KR" altLang="en-US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8B2C9DEB-7961-4CC6-3374-DC57702DC0CF}"/>
                </a:ext>
              </a:extLst>
            </p:cNvPr>
            <p:cNvCxnSpPr>
              <a:cxnSpLocks/>
              <a:stCxn id="74" idx="1"/>
              <a:endCxn id="76" idx="3"/>
            </p:cNvCxnSpPr>
            <p:nvPr/>
          </p:nvCxnSpPr>
          <p:spPr>
            <a:xfrm>
              <a:off x="5094517" y="5280385"/>
              <a:ext cx="3310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F771CBD4-65B3-BB97-2D6F-9B21D7ACBE36}"/>
                </a:ext>
              </a:extLst>
            </p:cNvPr>
            <p:cNvSpPr/>
            <p:nvPr/>
          </p:nvSpPr>
          <p:spPr>
            <a:xfrm>
              <a:off x="8976230" y="5008118"/>
              <a:ext cx="544532" cy="5445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Action</a:t>
              </a:r>
              <a:endParaRPr kumimoji="1" lang="ko-KR" altLang="en-US" sz="1200" b="1" dirty="0">
                <a:solidFill>
                  <a:srgbClr val="FFFF00"/>
                </a:solidFill>
              </a:endParaRPr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B722503E-90EF-4757-A878-B54092F011A9}"/>
                </a:ext>
              </a:extLst>
            </p:cNvPr>
            <p:cNvSpPr/>
            <p:nvPr/>
          </p:nvSpPr>
          <p:spPr>
            <a:xfrm>
              <a:off x="8976230" y="5617718"/>
              <a:ext cx="544532" cy="544532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Next</a:t>
              </a:r>
              <a:endParaRPr kumimoji="1" lang="ko-KR" altLang="en-US" sz="1200" b="1" dirty="0">
                <a:solidFill>
                  <a:srgbClr val="FFFF00"/>
                </a:solidFill>
              </a:endParaRPr>
            </a:p>
          </p:txBody>
        </p:sp>
        <p:cxnSp>
          <p:nvCxnSpPr>
            <p:cNvPr id="102" name="직선 화살표 연결선 101">
              <a:extLst>
                <a:ext uri="{FF2B5EF4-FFF2-40B4-BE49-F238E27FC236}">
                  <a16:creationId xmlns:a16="http://schemas.microsoft.com/office/drawing/2014/main" id="{A005F496-22FA-D2B3-2904-7E972A58514D}"/>
                </a:ext>
              </a:extLst>
            </p:cNvPr>
            <p:cNvCxnSpPr>
              <a:cxnSpLocks/>
              <a:stCxn id="105" idx="1"/>
              <a:endCxn id="79" idx="2"/>
            </p:cNvCxnSpPr>
            <p:nvPr/>
          </p:nvCxnSpPr>
          <p:spPr>
            <a:xfrm flipV="1">
              <a:off x="8628716" y="5280384"/>
              <a:ext cx="34751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꺾인 연결선[E] 102">
              <a:extLst>
                <a:ext uri="{FF2B5EF4-FFF2-40B4-BE49-F238E27FC236}">
                  <a16:creationId xmlns:a16="http://schemas.microsoft.com/office/drawing/2014/main" id="{059F8480-BF8D-C13A-933F-94C3998B04B9}"/>
                </a:ext>
              </a:extLst>
            </p:cNvPr>
            <p:cNvCxnSpPr>
              <a:stCxn id="76" idx="2"/>
              <a:endCxn id="101" idx="2"/>
            </p:cNvCxnSpPr>
            <p:nvPr/>
          </p:nvCxnSpPr>
          <p:spPr>
            <a:xfrm rot="16200000" flipH="1">
              <a:off x="7394665" y="4308418"/>
              <a:ext cx="337333" cy="2825798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꺾인 연결선[E] 103">
              <a:extLst>
                <a:ext uri="{FF2B5EF4-FFF2-40B4-BE49-F238E27FC236}">
                  <a16:creationId xmlns:a16="http://schemas.microsoft.com/office/drawing/2014/main" id="{2841A16F-EE94-0BEC-C548-221B40E1413D}"/>
                </a:ext>
              </a:extLst>
            </p:cNvPr>
            <p:cNvCxnSpPr>
              <a:cxnSpLocks/>
              <a:stCxn id="74" idx="2"/>
              <a:endCxn id="101" idx="2"/>
            </p:cNvCxnSpPr>
            <p:nvPr/>
          </p:nvCxnSpPr>
          <p:spPr>
            <a:xfrm rot="16200000" flipH="1">
              <a:off x="6504281" y="3418034"/>
              <a:ext cx="337333" cy="4606565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다이아몬드 104">
              <a:extLst>
                <a:ext uri="{FF2B5EF4-FFF2-40B4-BE49-F238E27FC236}">
                  <a16:creationId xmlns:a16="http://schemas.microsoft.com/office/drawing/2014/main" id="{7A1D4C5E-53C8-0450-966A-9F9695B937E1}"/>
                </a:ext>
              </a:extLst>
            </p:cNvPr>
            <p:cNvSpPr/>
            <p:nvPr/>
          </p:nvSpPr>
          <p:spPr>
            <a:xfrm flipH="1">
              <a:off x="7179013" y="5008119"/>
              <a:ext cx="1449703" cy="544532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반출입기</a:t>
              </a:r>
              <a:br>
                <a:rPr kumimoji="1" lang="en-US" altLang="ko-KR" sz="1200" dirty="0"/>
              </a:br>
              <a:r>
                <a:rPr kumimoji="1" lang="ko-KR" altLang="en-US" sz="1200" b="1" dirty="0" err="1">
                  <a:solidFill>
                    <a:srgbClr val="FF0000"/>
                  </a:solidFill>
                </a:rPr>
                <a:t>실병</a:t>
              </a:r>
              <a:endParaRPr kumimoji="1" lang="ko-KR" altLang="en-US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06" name="직선 화살표 연결선 105">
              <a:extLst>
                <a:ext uri="{FF2B5EF4-FFF2-40B4-BE49-F238E27FC236}">
                  <a16:creationId xmlns:a16="http://schemas.microsoft.com/office/drawing/2014/main" id="{00D5ADB5-87D6-2F87-4182-3514161A2B76}"/>
                </a:ext>
              </a:extLst>
            </p:cNvPr>
            <p:cNvCxnSpPr>
              <a:cxnSpLocks/>
              <a:stCxn id="76" idx="1"/>
              <a:endCxn id="105" idx="3"/>
            </p:cNvCxnSpPr>
            <p:nvPr/>
          </p:nvCxnSpPr>
          <p:spPr>
            <a:xfrm>
              <a:off x="6875284" y="5280385"/>
              <a:ext cx="3037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4CECC0DE-C40C-6D36-D377-E3218FE40986}"/>
                </a:ext>
              </a:extLst>
            </p:cNvPr>
            <p:cNvSpPr txBox="1"/>
            <p:nvPr/>
          </p:nvSpPr>
          <p:spPr>
            <a:xfrm>
              <a:off x="4953001" y="5062916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Y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3D25149-0C6D-84E9-7DC1-D878A2BCC548}"/>
                </a:ext>
              </a:extLst>
            </p:cNvPr>
            <p:cNvSpPr txBox="1"/>
            <p:nvPr/>
          </p:nvSpPr>
          <p:spPr>
            <a:xfrm>
              <a:off x="6723979" y="5062916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Y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E116EB2A-BA16-8017-F713-45EF617987DA}"/>
                </a:ext>
              </a:extLst>
            </p:cNvPr>
            <p:cNvSpPr txBox="1"/>
            <p:nvPr/>
          </p:nvSpPr>
          <p:spPr>
            <a:xfrm>
              <a:off x="8494705" y="5062915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Y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110" name="꺾인 연결선[E] 109">
              <a:extLst>
                <a:ext uri="{FF2B5EF4-FFF2-40B4-BE49-F238E27FC236}">
                  <a16:creationId xmlns:a16="http://schemas.microsoft.com/office/drawing/2014/main" id="{CCB97C6D-5F58-F8E4-96BC-6F4EA8EF0787}"/>
                </a:ext>
              </a:extLst>
            </p:cNvPr>
            <p:cNvCxnSpPr>
              <a:cxnSpLocks/>
              <a:stCxn id="105" idx="2"/>
              <a:endCxn id="101" idx="2"/>
            </p:cNvCxnSpPr>
            <p:nvPr/>
          </p:nvCxnSpPr>
          <p:spPr>
            <a:xfrm rot="16200000" flipH="1">
              <a:off x="8271381" y="5185134"/>
              <a:ext cx="337333" cy="1072366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E2645ABD-6EE4-6EBB-BD71-0281E23FAE83}"/>
                </a:ext>
              </a:extLst>
            </p:cNvPr>
            <p:cNvSpPr txBox="1"/>
            <p:nvPr/>
          </p:nvSpPr>
          <p:spPr>
            <a:xfrm>
              <a:off x="4142827" y="5497853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N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A4BF934E-4D46-D709-18DE-89197E261839}"/>
                </a:ext>
              </a:extLst>
            </p:cNvPr>
            <p:cNvSpPr txBox="1"/>
            <p:nvPr/>
          </p:nvSpPr>
          <p:spPr>
            <a:xfrm>
              <a:off x="5913805" y="5497853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N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0C76DC74-BDD5-0EE2-2DAB-2131EF6518FB}"/>
                </a:ext>
              </a:extLst>
            </p:cNvPr>
            <p:cNvSpPr txBox="1"/>
            <p:nvPr/>
          </p:nvSpPr>
          <p:spPr>
            <a:xfrm>
              <a:off x="7684531" y="5497852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N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DE118B3-782A-2869-0C6C-1B8F48667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sz="2400" b="1" dirty="0">
                <a:solidFill>
                  <a:srgbClr val="FF0000"/>
                </a:solidFill>
              </a:rPr>
              <a:t>(6)</a:t>
            </a:r>
            <a:r>
              <a:rPr kumimoji="1" lang="ko-KR" altLang="en-US" sz="2400" b="1" dirty="0">
                <a:solidFill>
                  <a:srgbClr val="FF0000"/>
                </a:solidFill>
              </a:rPr>
              <a:t> </a:t>
            </a:r>
            <a:r>
              <a:rPr kumimoji="1" lang="ko-KR" altLang="en-US" sz="2400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sz="2400" dirty="0" err="1">
                <a:solidFill>
                  <a:schemeClr val="tx1"/>
                </a:solidFill>
              </a:rPr>
              <a:t>을</a:t>
            </a:r>
            <a:r>
              <a:rPr kumimoji="1" lang="ko-KR" altLang="en-US" sz="2400" dirty="0"/>
              <a:t> </a:t>
            </a:r>
            <a:r>
              <a:rPr kumimoji="1" lang="ko-KR" altLang="en-US" sz="2400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sz="2400" dirty="0">
                <a:solidFill>
                  <a:schemeClr val="tx1"/>
                </a:solidFill>
              </a:rPr>
              <a:t>에서</a:t>
            </a:r>
            <a:r>
              <a:rPr kumimoji="1" lang="ko-KR" altLang="en-US" sz="2400" dirty="0"/>
              <a:t> </a:t>
            </a:r>
            <a:r>
              <a:rPr kumimoji="1" lang="en-US" altLang="ko-KR" sz="2400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sz="2400" dirty="0">
                <a:solidFill>
                  <a:schemeClr val="tx1"/>
                </a:solidFill>
              </a:rPr>
              <a:t>로 이동</a:t>
            </a:r>
            <a:endParaRPr kumimoji="1" lang="ko-KR" altLang="en-US" dirty="0"/>
          </a:p>
        </p:txBody>
      </p:sp>
      <p:sp>
        <p:nvSpPr>
          <p:cNvPr id="32" name="다이아몬드 31">
            <a:extLst>
              <a:ext uri="{FF2B5EF4-FFF2-40B4-BE49-F238E27FC236}">
                <a16:creationId xmlns:a16="http://schemas.microsoft.com/office/drawing/2014/main" id="{13C26781-EB93-0520-A703-E5477C8C88ED}"/>
              </a:ext>
            </a:extLst>
          </p:cNvPr>
          <p:cNvSpPr/>
          <p:nvPr/>
        </p:nvSpPr>
        <p:spPr>
          <a:xfrm flipH="1">
            <a:off x="1144951" y="876748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Find</a:t>
            </a:r>
            <a:br>
              <a:rPr kumimoji="1" lang="en-US" altLang="ko-KR" sz="1200" b="1" dirty="0">
                <a:solidFill>
                  <a:srgbClr val="FF0000"/>
                </a:solidFill>
              </a:rPr>
            </a:br>
            <a:r>
              <a:rPr kumimoji="1" lang="en-US" altLang="ko-KR" sz="1200" b="1" dirty="0">
                <a:solidFill>
                  <a:srgbClr val="FF0000"/>
                </a:solidFill>
              </a:rPr>
              <a:t>IDLE 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ko-KR" sz="1200" dirty="0" err="1">
                <a:solidFill>
                  <a:schemeClr val="tx1"/>
                </a:solidFill>
              </a:rPr>
              <a:t>MoMa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0F40096-A5FE-9405-046B-763D5CCFDA9C}"/>
              </a:ext>
            </a:extLst>
          </p:cNvPr>
          <p:cNvSpPr txBox="1"/>
          <p:nvPr/>
        </p:nvSpPr>
        <p:spPr>
          <a:xfrm>
            <a:off x="2727231" y="2780296"/>
            <a:ext cx="86919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/>
              <a:t>Dispatcher</a:t>
            </a:r>
            <a:endParaRPr kumimoji="1" lang="ko-KR" altLang="en-US" sz="14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39DE811-7939-F92F-EA2F-BEBD9DEE6498}"/>
              </a:ext>
            </a:extLst>
          </p:cNvPr>
          <p:cNvSpPr txBox="1"/>
          <p:nvPr/>
        </p:nvSpPr>
        <p:spPr>
          <a:xfrm>
            <a:off x="4096199" y="2780296"/>
            <a:ext cx="545171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 err="1"/>
              <a:t>MoMa</a:t>
            </a:r>
            <a:endParaRPr kumimoji="1" lang="ko-KR" altLang="en-US" sz="14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8A29055-450B-15C2-78BD-DCAD310A6CAB}"/>
              </a:ext>
            </a:extLst>
          </p:cNvPr>
          <p:cNvSpPr txBox="1"/>
          <p:nvPr/>
        </p:nvSpPr>
        <p:spPr>
          <a:xfrm>
            <a:off x="5209519" y="2780296"/>
            <a:ext cx="72210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b="1" dirty="0"/>
              <a:t>반출입기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478C72A-033A-7B2F-C32A-D9873785B4D4}"/>
              </a:ext>
            </a:extLst>
          </p:cNvPr>
          <p:cNvSpPr txBox="1"/>
          <p:nvPr/>
        </p:nvSpPr>
        <p:spPr>
          <a:xfrm>
            <a:off x="6487724" y="2780296"/>
            <a:ext cx="578507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b="1" dirty="0"/>
              <a:t>분석기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D78ACBE-74DA-708C-A262-E7A8F3D1DD52}"/>
              </a:ext>
            </a:extLst>
          </p:cNvPr>
          <p:cNvSpPr txBox="1"/>
          <p:nvPr/>
        </p:nvSpPr>
        <p:spPr>
          <a:xfrm>
            <a:off x="7661606" y="2780296"/>
            <a:ext cx="65036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/>
              <a:t>Stocker</a:t>
            </a:r>
            <a:endParaRPr kumimoji="1" lang="ko-KR" altLang="en-US" sz="1400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6E1BDBF-8033-123D-C6C0-BB31E369BD67}"/>
              </a:ext>
            </a:extLst>
          </p:cNvPr>
          <p:cNvSpPr txBox="1"/>
          <p:nvPr/>
        </p:nvSpPr>
        <p:spPr>
          <a:xfrm>
            <a:off x="8835546" y="2780296"/>
            <a:ext cx="72210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b="1" dirty="0"/>
              <a:t>폐기설비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074BEB9-AD4B-929E-5847-7C8B2771067C}"/>
              </a:ext>
            </a:extLst>
          </p:cNvPr>
          <p:cNvSpPr txBox="1"/>
          <p:nvPr/>
        </p:nvSpPr>
        <p:spPr>
          <a:xfrm>
            <a:off x="1720624" y="2780296"/>
            <a:ext cx="42191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/>
              <a:t>DB</a:t>
            </a:r>
            <a:endParaRPr kumimoji="1" lang="ko-KR" altLang="en-US" sz="1400" b="1" dirty="0"/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F8F1B2C0-1B83-359A-23FD-915F62580F3D}"/>
              </a:ext>
            </a:extLst>
          </p:cNvPr>
          <p:cNvGrpSpPr/>
          <p:nvPr/>
        </p:nvGrpSpPr>
        <p:grpSpPr>
          <a:xfrm>
            <a:off x="727924" y="3046561"/>
            <a:ext cx="8468676" cy="3430437"/>
            <a:chOff x="815012" y="3754141"/>
            <a:chExt cx="8468676" cy="2363648"/>
          </a:xfrm>
        </p:grpSpPr>
        <p:cxnSp>
          <p:nvCxnSpPr>
            <p:cNvPr id="92" name="직선 연결선[R] 91">
              <a:extLst>
                <a:ext uri="{FF2B5EF4-FFF2-40B4-BE49-F238E27FC236}">
                  <a16:creationId xmlns:a16="http://schemas.microsoft.com/office/drawing/2014/main" id="{F8A739AF-AE89-E8F7-DCCA-10B4CE658A39}"/>
                </a:ext>
              </a:extLst>
            </p:cNvPr>
            <p:cNvCxnSpPr>
              <a:cxnSpLocks/>
            </p:cNvCxnSpPr>
            <p:nvPr/>
          </p:nvCxnSpPr>
          <p:spPr>
            <a:xfrm>
              <a:off x="3234634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[R] 92">
              <a:extLst>
                <a:ext uri="{FF2B5EF4-FFF2-40B4-BE49-F238E27FC236}">
                  <a16:creationId xmlns:a16="http://schemas.microsoft.com/office/drawing/2014/main" id="{3F13C882-7EC7-3D32-B7A9-2A9733197FC6}"/>
                </a:ext>
              </a:extLst>
            </p:cNvPr>
            <p:cNvCxnSpPr>
              <a:cxnSpLocks/>
            </p:cNvCxnSpPr>
            <p:nvPr/>
          </p:nvCxnSpPr>
          <p:spPr>
            <a:xfrm>
              <a:off x="4444445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[R] 93">
              <a:extLst>
                <a:ext uri="{FF2B5EF4-FFF2-40B4-BE49-F238E27FC236}">
                  <a16:creationId xmlns:a16="http://schemas.microsoft.com/office/drawing/2014/main" id="{D0ECBD17-AAF4-B0B7-FB60-A4870ADA72C3}"/>
                </a:ext>
              </a:extLst>
            </p:cNvPr>
            <p:cNvCxnSpPr>
              <a:cxnSpLocks/>
            </p:cNvCxnSpPr>
            <p:nvPr/>
          </p:nvCxnSpPr>
          <p:spPr>
            <a:xfrm>
              <a:off x="5654256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[R] 94">
              <a:extLst>
                <a:ext uri="{FF2B5EF4-FFF2-40B4-BE49-F238E27FC236}">
                  <a16:creationId xmlns:a16="http://schemas.microsoft.com/office/drawing/2014/main" id="{8A883695-3884-37CB-78A6-5395965B1138}"/>
                </a:ext>
              </a:extLst>
            </p:cNvPr>
            <p:cNvCxnSpPr>
              <a:cxnSpLocks/>
            </p:cNvCxnSpPr>
            <p:nvPr/>
          </p:nvCxnSpPr>
          <p:spPr>
            <a:xfrm>
              <a:off x="6864067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[R] 95">
              <a:extLst>
                <a:ext uri="{FF2B5EF4-FFF2-40B4-BE49-F238E27FC236}">
                  <a16:creationId xmlns:a16="http://schemas.microsoft.com/office/drawing/2014/main" id="{B236186A-08A5-49E9-8B4C-E4D35B138DC7}"/>
                </a:ext>
              </a:extLst>
            </p:cNvPr>
            <p:cNvCxnSpPr>
              <a:cxnSpLocks/>
            </p:cNvCxnSpPr>
            <p:nvPr/>
          </p:nvCxnSpPr>
          <p:spPr>
            <a:xfrm>
              <a:off x="8073878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[R] 96">
              <a:extLst>
                <a:ext uri="{FF2B5EF4-FFF2-40B4-BE49-F238E27FC236}">
                  <a16:creationId xmlns:a16="http://schemas.microsoft.com/office/drawing/2014/main" id="{045C38F8-A404-748B-D616-06AD0F85E429}"/>
                </a:ext>
              </a:extLst>
            </p:cNvPr>
            <p:cNvCxnSpPr>
              <a:cxnSpLocks/>
            </p:cNvCxnSpPr>
            <p:nvPr/>
          </p:nvCxnSpPr>
          <p:spPr>
            <a:xfrm>
              <a:off x="9283688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[R] 97">
              <a:extLst>
                <a:ext uri="{FF2B5EF4-FFF2-40B4-BE49-F238E27FC236}">
                  <a16:creationId xmlns:a16="http://schemas.microsoft.com/office/drawing/2014/main" id="{87C6EE46-D3D7-F757-FF49-DAA288EA6A95}"/>
                </a:ext>
              </a:extLst>
            </p:cNvPr>
            <p:cNvCxnSpPr>
              <a:cxnSpLocks/>
            </p:cNvCxnSpPr>
            <p:nvPr/>
          </p:nvCxnSpPr>
          <p:spPr>
            <a:xfrm>
              <a:off x="2024823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[R] 98">
              <a:extLst>
                <a:ext uri="{FF2B5EF4-FFF2-40B4-BE49-F238E27FC236}">
                  <a16:creationId xmlns:a16="http://schemas.microsoft.com/office/drawing/2014/main" id="{D6CC265E-6C17-D201-0D05-BC3B0C3EBB9B}"/>
                </a:ext>
              </a:extLst>
            </p:cNvPr>
            <p:cNvCxnSpPr>
              <a:cxnSpLocks/>
            </p:cNvCxnSpPr>
            <p:nvPr/>
          </p:nvCxnSpPr>
          <p:spPr>
            <a:xfrm>
              <a:off x="815012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A68F7CBF-8D3A-F942-FDF4-D6C492FAF09E}"/>
              </a:ext>
            </a:extLst>
          </p:cNvPr>
          <p:cNvSpPr txBox="1"/>
          <p:nvPr/>
        </p:nvSpPr>
        <p:spPr>
          <a:xfrm>
            <a:off x="551336" y="2780296"/>
            <a:ext cx="36260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/>
              <a:t>UI</a:t>
            </a:r>
            <a:endParaRPr kumimoji="1" lang="ko-KR" altLang="en-US" sz="1400" b="1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90659EDD-D9B9-C8AB-DFA2-2C807DB10E28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1869802" y="1421280"/>
            <a:ext cx="1" cy="179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D7C8FBB3-A676-36B0-EA96-A9A3B4D7DC96}"/>
              </a:ext>
            </a:extLst>
          </p:cNvPr>
          <p:cNvCxnSpPr/>
          <p:nvPr/>
        </p:nvCxnSpPr>
        <p:spPr>
          <a:xfrm flipH="1">
            <a:off x="3161830" y="3472530"/>
            <a:ext cx="11955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129B4A6-D700-9B62-BD24-BFDF33090CF7}"/>
              </a:ext>
            </a:extLst>
          </p:cNvPr>
          <p:cNvSpPr txBox="1"/>
          <p:nvPr/>
        </p:nvSpPr>
        <p:spPr>
          <a:xfrm>
            <a:off x="3254696" y="3294200"/>
            <a:ext cx="10326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Idle </a:t>
            </a:r>
            <a:r>
              <a:rPr kumimoji="1" lang="ko-KR" altLang="en-US" sz="1050" dirty="0"/>
              <a:t>상태 확인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D0A0C7F-8409-EAA0-2215-E2516122ADFD}"/>
              </a:ext>
            </a:extLst>
          </p:cNvPr>
          <p:cNvCxnSpPr/>
          <p:nvPr/>
        </p:nvCxnSpPr>
        <p:spPr>
          <a:xfrm flipH="1">
            <a:off x="1931579" y="3571199"/>
            <a:ext cx="12302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B45BF39-6BFA-3913-4C75-98D57BBE1092}"/>
              </a:ext>
            </a:extLst>
          </p:cNvPr>
          <p:cNvSpPr txBox="1"/>
          <p:nvPr/>
        </p:nvSpPr>
        <p:spPr>
          <a:xfrm>
            <a:off x="2041530" y="3380462"/>
            <a:ext cx="10198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반출입기</a:t>
            </a:r>
            <a:r>
              <a:rPr kumimoji="1" lang="en-US" altLang="ko-KR" sz="1050" dirty="0"/>
              <a:t> </a:t>
            </a:r>
            <a:r>
              <a:rPr kumimoji="1" lang="ko-KR" altLang="en-US" sz="1050" dirty="0"/>
              <a:t>요청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F51473E-ABDA-424D-5844-EA5947302443}"/>
              </a:ext>
            </a:extLst>
          </p:cNvPr>
          <p:cNvCxnSpPr/>
          <p:nvPr/>
        </p:nvCxnSpPr>
        <p:spPr>
          <a:xfrm>
            <a:off x="1931579" y="3755553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450BE73-84AC-0AD2-9BF8-D2C4DD69BCDF}"/>
              </a:ext>
            </a:extLst>
          </p:cNvPr>
          <p:cNvSpPr txBox="1"/>
          <p:nvPr/>
        </p:nvSpPr>
        <p:spPr>
          <a:xfrm>
            <a:off x="2041528" y="3568334"/>
            <a:ext cx="10198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반출입기 정보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4E26F49-2201-2D98-E3BE-3D83DE55AA9D}"/>
              </a:ext>
            </a:extLst>
          </p:cNvPr>
          <p:cNvCxnSpPr>
            <a:cxnSpLocks/>
          </p:cNvCxnSpPr>
          <p:nvPr/>
        </p:nvCxnSpPr>
        <p:spPr>
          <a:xfrm flipV="1">
            <a:off x="3170560" y="3822250"/>
            <a:ext cx="2396608" cy="203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488FF83-10D4-CFF5-B2AB-79B178CBE246}"/>
              </a:ext>
            </a:extLst>
          </p:cNvPr>
          <p:cNvSpPr txBox="1"/>
          <p:nvPr/>
        </p:nvSpPr>
        <p:spPr>
          <a:xfrm>
            <a:off x="3555491" y="3644532"/>
            <a:ext cx="15856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반출입기 상태정보 요청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73489C1-13CA-6FCE-AC26-32D87A2C6144}"/>
              </a:ext>
            </a:extLst>
          </p:cNvPr>
          <p:cNvCxnSpPr>
            <a:cxnSpLocks/>
          </p:cNvCxnSpPr>
          <p:nvPr/>
        </p:nvCxnSpPr>
        <p:spPr>
          <a:xfrm flipH="1">
            <a:off x="3161830" y="4006315"/>
            <a:ext cx="240533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CB6DA3E-07FE-6C68-297C-73FCA997EE1D}"/>
              </a:ext>
            </a:extLst>
          </p:cNvPr>
          <p:cNvSpPr txBox="1"/>
          <p:nvPr/>
        </p:nvSpPr>
        <p:spPr>
          <a:xfrm>
            <a:off x="3715740" y="3806173"/>
            <a:ext cx="12891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반출입기 상태정보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20F963C-EE87-FC8A-6202-E568B3A1C564}"/>
              </a:ext>
            </a:extLst>
          </p:cNvPr>
          <p:cNvCxnSpPr/>
          <p:nvPr/>
        </p:nvCxnSpPr>
        <p:spPr>
          <a:xfrm>
            <a:off x="3181467" y="4740389"/>
            <a:ext cx="11646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141ABDC-6C2A-F7AD-F5F8-6A097B2AE456}"/>
              </a:ext>
            </a:extLst>
          </p:cNvPr>
          <p:cNvSpPr txBox="1"/>
          <p:nvPr/>
        </p:nvSpPr>
        <p:spPr>
          <a:xfrm>
            <a:off x="3088626" y="4571195"/>
            <a:ext cx="13580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반출입기 </a:t>
            </a:r>
            <a:r>
              <a:rPr kumimoji="1" lang="en-US" altLang="ko-KR" sz="1050" dirty="0"/>
              <a:t>Move </a:t>
            </a:r>
            <a:r>
              <a:rPr kumimoji="1" lang="ko-KR" altLang="en-US" sz="1050" dirty="0"/>
              <a:t>지시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FAC989E-B78A-B50F-9775-E66DB86887E1}"/>
              </a:ext>
            </a:extLst>
          </p:cNvPr>
          <p:cNvCxnSpPr>
            <a:cxnSpLocks/>
          </p:cNvCxnSpPr>
          <p:nvPr/>
        </p:nvCxnSpPr>
        <p:spPr>
          <a:xfrm flipH="1">
            <a:off x="3158507" y="4931593"/>
            <a:ext cx="11875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83BDE40-7319-E052-DD4F-2218DB294928}"/>
              </a:ext>
            </a:extLst>
          </p:cNvPr>
          <p:cNvSpPr txBox="1"/>
          <p:nvPr/>
        </p:nvSpPr>
        <p:spPr>
          <a:xfrm>
            <a:off x="2938611" y="4735533"/>
            <a:ext cx="16273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반출입기 </a:t>
            </a:r>
            <a:r>
              <a:rPr kumimoji="1" lang="en-US" altLang="ko-KR" sz="1050" dirty="0"/>
              <a:t>Move</a:t>
            </a:r>
            <a:r>
              <a:rPr kumimoji="1" lang="ko-KR" altLang="en-US" sz="1050" dirty="0"/>
              <a:t>완료 보고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DD43850-784E-1EF6-B812-C5A2A321B769}"/>
              </a:ext>
            </a:extLst>
          </p:cNvPr>
          <p:cNvCxnSpPr/>
          <p:nvPr/>
        </p:nvCxnSpPr>
        <p:spPr>
          <a:xfrm>
            <a:off x="3167237" y="5105761"/>
            <a:ext cx="11982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0CFEDD8-A91E-477F-F1CA-4E59A8EBA4DE}"/>
              </a:ext>
            </a:extLst>
          </p:cNvPr>
          <p:cNvSpPr txBox="1"/>
          <p:nvPr/>
        </p:nvSpPr>
        <p:spPr>
          <a:xfrm>
            <a:off x="3117941" y="4929697"/>
            <a:ext cx="12570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반출입기 </a:t>
            </a:r>
            <a:r>
              <a:rPr kumimoji="1" lang="en-US" altLang="ko-KR" sz="1050" dirty="0"/>
              <a:t>Get </a:t>
            </a:r>
            <a:r>
              <a:rPr kumimoji="1" lang="ko-KR" altLang="en-US" sz="1050" dirty="0"/>
              <a:t>지시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E910907-86B8-8301-8EDD-54DBD63F117F}"/>
              </a:ext>
            </a:extLst>
          </p:cNvPr>
          <p:cNvCxnSpPr>
            <a:cxnSpLocks/>
          </p:cNvCxnSpPr>
          <p:nvPr/>
        </p:nvCxnSpPr>
        <p:spPr>
          <a:xfrm flipH="1">
            <a:off x="3158507" y="5301701"/>
            <a:ext cx="12069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1707622-0413-3438-5D35-F965FC56078E}"/>
              </a:ext>
            </a:extLst>
          </p:cNvPr>
          <p:cNvSpPr txBox="1"/>
          <p:nvPr/>
        </p:nvSpPr>
        <p:spPr>
          <a:xfrm>
            <a:off x="3039600" y="5116237"/>
            <a:ext cx="15263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반출입기 </a:t>
            </a:r>
            <a:r>
              <a:rPr kumimoji="1" lang="en-US" altLang="ko-KR" sz="1050" dirty="0"/>
              <a:t>Get </a:t>
            </a:r>
            <a:r>
              <a:rPr kumimoji="1" lang="ko-KR" altLang="en-US" sz="1050" dirty="0"/>
              <a:t>완료보고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305D478-549F-3300-CDC4-466B019A188E}"/>
              </a:ext>
            </a:extLst>
          </p:cNvPr>
          <p:cNvCxnSpPr>
            <a:cxnSpLocks/>
          </p:cNvCxnSpPr>
          <p:nvPr/>
        </p:nvCxnSpPr>
        <p:spPr>
          <a:xfrm>
            <a:off x="3161830" y="3320132"/>
            <a:ext cx="11955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BF0D8D6-165D-F335-86DE-8809EBD7A28E}"/>
              </a:ext>
            </a:extLst>
          </p:cNvPr>
          <p:cNvSpPr txBox="1"/>
          <p:nvPr/>
        </p:nvSpPr>
        <p:spPr>
          <a:xfrm>
            <a:off x="3106926" y="3098104"/>
            <a:ext cx="13516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 err="1"/>
              <a:t>MoMa</a:t>
            </a:r>
            <a:r>
              <a:rPr kumimoji="1" lang="en-US" altLang="ko-KR" sz="1050" dirty="0"/>
              <a:t> Idle</a:t>
            </a:r>
            <a:r>
              <a:rPr kumimoji="1" lang="ko-KR" altLang="en-US" sz="1050" dirty="0"/>
              <a:t> 확인요청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9EFE7F04-E760-C5DC-044D-8B57FF690B0B}"/>
              </a:ext>
            </a:extLst>
          </p:cNvPr>
          <p:cNvCxnSpPr/>
          <p:nvPr/>
        </p:nvCxnSpPr>
        <p:spPr>
          <a:xfrm flipH="1">
            <a:off x="1964312" y="4931593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2534190-EDFD-2834-3956-C0CD080AB923}"/>
              </a:ext>
            </a:extLst>
          </p:cNvPr>
          <p:cNvCxnSpPr/>
          <p:nvPr/>
        </p:nvCxnSpPr>
        <p:spPr>
          <a:xfrm flipH="1">
            <a:off x="720579" y="4931593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4E9DD63-AF4F-64F5-738E-F6FA2B58022F}"/>
              </a:ext>
            </a:extLst>
          </p:cNvPr>
          <p:cNvCxnSpPr>
            <a:cxnSpLocks/>
          </p:cNvCxnSpPr>
          <p:nvPr/>
        </p:nvCxnSpPr>
        <p:spPr>
          <a:xfrm flipH="1" flipV="1">
            <a:off x="1965500" y="5295083"/>
            <a:ext cx="1193007" cy="66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A6E3072-E3FD-F386-2B54-9D6030053155}"/>
              </a:ext>
            </a:extLst>
          </p:cNvPr>
          <p:cNvCxnSpPr/>
          <p:nvPr/>
        </p:nvCxnSpPr>
        <p:spPr>
          <a:xfrm flipH="1">
            <a:off x="721767" y="5295083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6B284181-8C3D-93FE-E7FA-069B9DA920A0}"/>
              </a:ext>
            </a:extLst>
          </p:cNvPr>
          <p:cNvCxnSpPr/>
          <p:nvPr/>
        </p:nvCxnSpPr>
        <p:spPr>
          <a:xfrm flipH="1">
            <a:off x="1964312" y="4740389"/>
            <a:ext cx="121596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18923955-BEBE-A602-2D5C-FCDD34548BD1}"/>
              </a:ext>
            </a:extLst>
          </p:cNvPr>
          <p:cNvCxnSpPr/>
          <p:nvPr/>
        </p:nvCxnSpPr>
        <p:spPr>
          <a:xfrm flipH="1">
            <a:off x="1951270" y="5104346"/>
            <a:ext cx="121596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C8F99FC-09E4-9575-2FA5-B438E7CD1F5F}"/>
              </a:ext>
            </a:extLst>
          </p:cNvPr>
          <p:cNvCxnSpPr/>
          <p:nvPr/>
        </p:nvCxnSpPr>
        <p:spPr>
          <a:xfrm flipH="1">
            <a:off x="1910304" y="4095500"/>
            <a:ext cx="12302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5BFAB28-2822-C6B9-CD27-00FB5036B4C2}"/>
              </a:ext>
            </a:extLst>
          </p:cNvPr>
          <p:cNvSpPr txBox="1"/>
          <p:nvPr/>
        </p:nvSpPr>
        <p:spPr>
          <a:xfrm>
            <a:off x="2066743" y="3915649"/>
            <a:ext cx="9268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Stocker</a:t>
            </a:r>
            <a:r>
              <a:rPr kumimoji="1" lang="ko-KR" altLang="en-US" sz="1050" dirty="0"/>
              <a:t> 요청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366F47A-C0F0-066F-9357-6FE894E26466}"/>
              </a:ext>
            </a:extLst>
          </p:cNvPr>
          <p:cNvCxnSpPr/>
          <p:nvPr/>
        </p:nvCxnSpPr>
        <p:spPr>
          <a:xfrm>
            <a:off x="1942962" y="4268968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947FE09-2FD5-0D02-A57E-4993C0A56265}"/>
              </a:ext>
            </a:extLst>
          </p:cNvPr>
          <p:cNvSpPr txBox="1"/>
          <p:nvPr/>
        </p:nvSpPr>
        <p:spPr>
          <a:xfrm>
            <a:off x="2066742" y="4092635"/>
            <a:ext cx="9268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Stocker</a:t>
            </a:r>
            <a:r>
              <a:rPr kumimoji="1" lang="ko-KR" altLang="en-US" sz="1050" dirty="0"/>
              <a:t> 정보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BBB75F3D-9478-7B2E-DC05-DBD18997B194}"/>
              </a:ext>
            </a:extLst>
          </p:cNvPr>
          <p:cNvCxnSpPr>
            <a:cxnSpLocks/>
          </p:cNvCxnSpPr>
          <p:nvPr/>
        </p:nvCxnSpPr>
        <p:spPr>
          <a:xfrm>
            <a:off x="3182964" y="4388966"/>
            <a:ext cx="48038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004C1BA-76C7-EC0E-83B3-2429E6D97B75}"/>
              </a:ext>
            </a:extLst>
          </p:cNvPr>
          <p:cNvSpPr txBox="1"/>
          <p:nvPr/>
        </p:nvSpPr>
        <p:spPr>
          <a:xfrm>
            <a:off x="4800920" y="4190860"/>
            <a:ext cx="14927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Stocker</a:t>
            </a:r>
            <a:r>
              <a:rPr kumimoji="1" lang="ko-KR" altLang="en-US" sz="1050" dirty="0"/>
              <a:t> 상태정보 요청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892878C-2F7B-A97B-3A94-DC783BBAE89E}"/>
              </a:ext>
            </a:extLst>
          </p:cNvPr>
          <p:cNvCxnSpPr>
            <a:cxnSpLocks/>
          </p:cNvCxnSpPr>
          <p:nvPr/>
        </p:nvCxnSpPr>
        <p:spPr>
          <a:xfrm flipH="1">
            <a:off x="3174234" y="4552643"/>
            <a:ext cx="48021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EFB8B23-BC46-669E-F6F6-BBFCF5803A9B}"/>
              </a:ext>
            </a:extLst>
          </p:cNvPr>
          <p:cNvSpPr txBox="1"/>
          <p:nvPr/>
        </p:nvSpPr>
        <p:spPr>
          <a:xfrm>
            <a:off x="4961168" y="4352501"/>
            <a:ext cx="11961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Stocker</a:t>
            </a:r>
            <a:r>
              <a:rPr kumimoji="1" lang="ko-KR" altLang="en-US" sz="1050" dirty="0"/>
              <a:t> 상태정보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0C66C5A3-4ED7-64CC-47D8-2F8374981983}"/>
              </a:ext>
            </a:extLst>
          </p:cNvPr>
          <p:cNvCxnSpPr/>
          <p:nvPr/>
        </p:nvCxnSpPr>
        <p:spPr>
          <a:xfrm>
            <a:off x="3186586" y="5491240"/>
            <a:ext cx="11646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F6AD876-5B6C-4503-F9B7-C897AA69150F}"/>
              </a:ext>
            </a:extLst>
          </p:cNvPr>
          <p:cNvSpPr txBox="1"/>
          <p:nvPr/>
        </p:nvSpPr>
        <p:spPr>
          <a:xfrm>
            <a:off x="3140231" y="5322046"/>
            <a:ext cx="12650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Stocker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Move </a:t>
            </a:r>
            <a:r>
              <a:rPr kumimoji="1" lang="ko-KR" altLang="en-US" sz="1050" dirty="0"/>
              <a:t>지시</a:t>
            </a: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BCFAADFB-AE40-5600-8DEB-391284DD2EA9}"/>
              </a:ext>
            </a:extLst>
          </p:cNvPr>
          <p:cNvCxnSpPr>
            <a:cxnSpLocks/>
          </p:cNvCxnSpPr>
          <p:nvPr/>
        </p:nvCxnSpPr>
        <p:spPr>
          <a:xfrm flipH="1">
            <a:off x="3163626" y="5682444"/>
            <a:ext cx="11875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8782B65-E788-D951-22C5-1E43CA5A2F50}"/>
              </a:ext>
            </a:extLst>
          </p:cNvPr>
          <p:cNvSpPr txBox="1"/>
          <p:nvPr/>
        </p:nvSpPr>
        <p:spPr>
          <a:xfrm>
            <a:off x="2990219" y="5486384"/>
            <a:ext cx="15343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Stocker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Move</a:t>
            </a:r>
            <a:r>
              <a:rPr kumimoji="1" lang="ko-KR" altLang="en-US" sz="1050" dirty="0"/>
              <a:t>완료 보고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D0293DA8-B4A9-9523-738A-CD41D9572FFC}"/>
              </a:ext>
            </a:extLst>
          </p:cNvPr>
          <p:cNvCxnSpPr/>
          <p:nvPr/>
        </p:nvCxnSpPr>
        <p:spPr>
          <a:xfrm>
            <a:off x="3172356" y="5856612"/>
            <a:ext cx="11982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CF18D03-AA76-9272-0285-F24C6E3FDE90}"/>
              </a:ext>
            </a:extLst>
          </p:cNvPr>
          <p:cNvSpPr txBox="1"/>
          <p:nvPr/>
        </p:nvSpPr>
        <p:spPr>
          <a:xfrm>
            <a:off x="3095811" y="5680548"/>
            <a:ext cx="13115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Stocker Put</a:t>
            </a:r>
            <a:r>
              <a:rPr kumimoji="1" lang="ko-KR" altLang="en-US" sz="1050" dirty="0"/>
              <a:t> 기</a:t>
            </a:r>
            <a:r>
              <a:rPr kumimoji="1" lang="en-US" altLang="ko-KR" sz="1050" dirty="0"/>
              <a:t> </a:t>
            </a:r>
            <a:r>
              <a:rPr kumimoji="1" lang="ko-KR" altLang="en-US" sz="1050" dirty="0"/>
              <a:t>지시</a:t>
            </a: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33643567-7F4E-1BD4-AFFF-95368A93806D}"/>
              </a:ext>
            </a:extLst>
          </p:cNvPr>
          <p:cNvCxnSpPr>
            <a:cxnSpLocks/>
          </p:cNvCxnSpPr>
          <p:nvPr/>
        </p:nvCxnSpPr>
        <p:spPr>
          <a:xfrm flipH="1">
            <a:off x="3163626" y="6052552"/>
            <a:ext cx="12069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9FAA047-7F42-B85B-8167-EA2AD6B7701A}"/>
              </a:ext>
            </a:extLst>
          </p:cNvPr>
          <p:cNvSpPr txBox="1"/>
          <p:nvPr/>
        </p:nvSpPr>
        <p:spPr>
          <a:xfrm>
            <a:off x="3042108" y="5856023"/>
            <a:ext cx="1418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Stocker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Put </a:t>
            </a:r>
            <a:r>
              <a:rPr kumimoji="1" lang="ko-KR" altLang="en-US" sz="1050" dirty="0"/>
              <a:t>완료보고</a:t>
            </a: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FE5D4A00-9804-6D59-0BE6-1A45BBF0BEEB}"/>
              </a:ext>
            </a:extLst>
          </p:cNvPr>
          <p:cNvCxnSpPr/>
          <p:nvPr/>
        </p:nvCxnSpPr>
        <p:spPr>
          <a:xfrm flipH="1">
            <a:off x="1969431" y="5682444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6E257CBB-E97C-82CA-D4A2-9B1F2673C603}"/>
              </a:ext>
            </a:extLst>
          </p:cNvPr>
          <p:cNvCxnSpPr/>
          <p:nvPr/>
        </p:nvCxnSpPr>
        <p:spPr>
          <a:xfrm flipH="1">
            <a:off x="725698" y="5682444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0108E9A7-3385-7F88-9993-84946109D169}"/>
              </a:ext>
            </a:extLst>
          </p:cNvPr>
          <p:cNvCxnSpPr>
            <a:cxnSpLocks/>
          </p:cNvCxnSpPr>
          <p:nvPr/>
        </p:nvCxnSpPr>
        <p:spPr>
          <a:xfrm flipH="1" flipV="1">
            <a:off x="1970619" y="6045934"/>
            <a:ext cx="1193007" cy="66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FC39BBED-9285-D726-701D-D6A03E4B3EF3}"/>
              </a:ext>
            </a:extLst>
          </p:cNvPr>
          <p:cNvCxnSpPr/>
          <p:nvPr/>
        </p:nvCxnSpPr>
        <p:spPr>
          <a:xfrm flipH="1">
            <a:off x="726886" y="6045934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12EB5CBB-517E-FC1E-6AD9-B38477F99E2E}"/>
              </a:ext>
            </a:extLst>
          </p:cNvPr>
          <p:cNvCxnSpPr/>
          <p:nvPr/>
        </p:nvCxnSpPr>
        <p:spPr>
          <a:xfrm flipH="1">
            <a:off x="1969431" y="5491240"/>
            <a:ext cx="121596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F4DA12C6-868E-7061-0B34-8F6C6C27E097}"/>
              </a:ext>
            </a:extLst>
          </p:cNvPr>
          <p:cNvCxnSpPr/>
          <p:nvPr/>
        </p:nvCxnSpPr>
        <p:spPr>
          <a:xfrm flipH="1">
            <a:off x="1956389" y="5855197"/>
            <a:ext cx="121596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0A8D4D06-F061-87C1-46EE-57D0FBB7631E}"/>
              </a:ext>
            </a:extLst>
          </p:cNvPr>
          <p:cNvCxnSpPr/>
          <p:nvPr/>
        </p:nvCxnSpPr>
        <p:spPr>
          <a:xfrm>
            <a:off x="3193355" y="6231577"/>
            <a:ext cx="11646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1CA0F52E-7BD5-F640-D373-C842BA3F138D}"/>
              </a:ext>
            </a:extLst>
          </p:cNvPr>
          <p:cNvSpPr txBox="1"/>
          <p:nvPr/>
        </p:nvSpPr>
        <p:spPr>
          <a:xfrm>
            <a:off x="3235967" y="6062383"/>
            <a:ext cx="10871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DMZ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Move </a:t>
            </a:r>
            <a:r>
              <a:rPr kumimoji="1" lang="ko-KR" altLang="en-US" sz="1050" dirty="0"/>
              <a:t>지시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748E5D85-6AE3-9311-CA76-D62B139A8ED0}"/>
              </a:ext>
            </a:extLst>
          </p:cNvPr>
          <p:cNvCxnSpPr>
            <a:cxnSpLocks/>
          </p:cNvCxnSpPr>
          <p:nvPr/>
        </p:nvCxnSpPr>
        <p:spPr>
          <a:xfrm flipH="1">
            <a:off x="3170395" y="6422781"/>
            <a:ext cx="11875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8B889C95-1878-ACF7-671A-5273D2FC1A96}"/>
              </a:ext>
            </a:extLst>
          </p:cNvPr>
          <p:cNvCxnSpPr/>
          <p:nvPr/>
        </p:nvCxnSpPr>
        <p:spPr>
          <a:xfrm flipH="1">
            <a:off x="1976200" y="6422781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3C9D73E1-7555-51E3-AA54-D64E6AD726A3}"/>
              </a:ext>
            </a:extLst>
          </p:cNvPr>
          <p:cNvCxnSpPr/>
          <p:nvPr/>
        </p:nvCxnSpPr>
        <p:spPr>
          <a:xfrm flipH="1">
            <a:off x="732467" y="6422781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F6C3F012-D18A-2976-9EA2-807B27AFBAF4}"/>
              </a:ext>
            </a:extLst>
          </p:cNvPr>
          <p:cNvCxnSpPr/>
          <p:nvPr/>
        </p:nvCxnSpPr>
        <p:spPr>
          <a:xfrm flipH="1">
            <a:off x="1976200" y="6231577"/>
            <a:ext cx="121596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B4B83793-C246-6955-FD65-9ABAC35F840D}"/>
              </a:ext>
            </a:extLst>
          </p:cNvPr>
          <p:cNvSpPr txBox="1"/>
          <p:nvPr/>
        </p:nvSpPr>
        <p:spPr>
          <a:xfrm>
            <a:off x="3090664" y="6225662"/>
            <a:ext cx="13564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DMZ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Move </a:t>
            </a:r>
            <a:r>
              <a:rPr kumimoji="1" lang="ko-KR" altLang="en-US" sz="1050" dirty="0"/>
              <a:t>완료보고</a:t>
            </a:r>
          </a:p>
        </p:txBody>
      </p:sp>
    </p:spTree>
    <p:extLst>
      <p:ext uri="{BB962C8B-B14F-4D97-AF65-F5344CB8AC3E}">
        <p14:creationId xmlns:p14="http://schemas.microsoft.com/office/powerpoint/2010/main" val="1854158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441296A1-54C9-ECCD-6FDA-E96124FB725B}"/>
              </a:ext>
            </a:extLst>
          </p:cNvPr>
          <p:cNvGrpSpPr/>
          <p:nvPr/>
        </p:nvGrpSpPr>
        <p:grpSpPr>
          <a:xfrm>
            <a:off x="276113" y="1589458"/>
            <a:ext cx="9242811" cy="1165019"/>
            <a:chOff x="277949" y="1851160"/>
            <a:chExt cx="9242811" cy="1165019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E3348D0-B3B9-1751-05A8-5C0C4E0CED63}"/>
                </a:ext>
              </a:extLst>
            </p:cNvPr>
            <p:cNvSpPr/>
            <p:nvPr/>
          </p:nvSpPr>
          <p:spPr>
            <a:xfrm flipH="1">
              <a:off x="277949" y="1851161"/>
              <a:ext cx="3183709" cy="5445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0000"/>
                  </a:solidFill>
                </a:rPr>
                <a:t>(7)</a:t>
              </a:r>
              <a:r>
                <a:rPr kumimoji="1" lang="ko-KR" altLang="en-US" sz="1200" b="1" dirty="0">
                  <a:solidFill>
                    <a:srgbClr val="FF0000"/>
                  </a:solidFill>
                </a:rPr>
                <a:t> 재검병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을</a:t>
              </a:r>
              <a:r>
                <a:rPr kumimoji="1" lang="ko-KR" altLang="en-US" sz="1200" dirty="0"/>
                <a:t> </a:t>
              </a:r>
              <a:r>
                <a:rPr kumimoji="1" lang="en-US" altLang="ko-KR" sz="1200" b="1" dirty="0">
                  <a:solidFill>
                    <a:srgbClr val="FF0000"/>
                  </a:solidFill>
                </a:rPr>
                <a:t>Stocker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에서</a:t>
              </a:r>
              <a:r>
                <a:rPr kumimoji="1" lang="ko-KR" altLang="en-US" sz="1200" dirty="0"/>
                <a:t> </a:t>
              </a:r>
              <a:r>
                <a:rPr kumimoji="1" lang="ko-KR" altLang="en-US" sz="1200" b="1" dirty="0">
                  <a:solidFill>
                    <a:srgbClr val="FF0000"/>
                  </a:solidFill>
                </a:rPr>
                <a:t>폐기설비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로 이동</a:t>
              </a:r>
            </a:p>
          </p:txBody>
        </p:sp>
        <p:sp>
          <p:nvSpPr>
            <p:cNvPr id="24" name="다이아몬드 23">
              <a:extLst>
                <a:ext uri="{FF2B5EF4-FFF2-40B4-BE49-F238E27FC236}">
                  <a16:creationId xmlns:a16="http://schemas.microsoft.com/office/drawing/2014/main" id="{471A49C6-A46A-1813-AF9E-8D7F354FEF47}"/>
                </a:ext>
              </a:extLst>
            </p:cNvPr>
            <p:cNvSpPr/>
            <p:nvPr/>
          </p:nvSpPr>
          <p:spPr>
            <a:xfrm flipH="1">
              <a:off x="3644813" y="1851161"/>
              <a:ext cx="1449703" cy="544532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Find</a:t>
              </a:r>
              <a:br>
                <a:rPr kumimoji="1" lang="en-US" altLang="ko-KR" sz="1200" b="1" dirty="0">
                  <a:solidFill>
                    <a:srgbClr val="FF0000"/>
                  </a:solidFill>
                </a:rPr>
              </a:br>
              <a:r>
                <a:rPr kumimoji="1" lang="en-US" altLang="ko-KR" sz="1200" b="1" dirty="0">
                  <a:solidFill>
                    <a:srgbClr val="FF0000"/>
                  </a:solidFill>
                </a:rPr>
                <a:t>IDLE 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폐기설비</a:t>
              </a:r>
              <a:endParaRPr kumimoji="1"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25" name="다이아몬드 24">
              <a:extLst>
                <a:ext uri="{FF2B5EF4-FFF2-40B4-BE49-F238E27FC236}">
                  <a16:creationId xmlns:a16="http://schemas.microsoft.com/office/drawing/2014/main" id="{1D3E56A7-B1DF-2D65-13BC-19E91A45FE5B}"/>
                </a:ext>
              </a:extLst>
            </p:cNvPr>
            <p:cNvSpPr/>
            <p:nvPr/>
          </p:nvSpPr>
          <p:spPr>
            <a:xfrm flipH="1">
              <a:off x="5425580" y="1851161"/>
              <a:ext cx="1449703" cy="544532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폐기설비</a:t>
              </a:r>
              <a:r>
                <a:rPr kumimoji="1" lang="en-US" altLang="ko-KR" sz="1200" dirty="0">
                  <a:solidFill>
                    <a:schemeClr val="tx1"/>
                  </a:solidFill>
                </a:rPr>
                <a:t>_In</a:t>
              </a:r>
              <a:br>
                <a:rPr kumimoji="1" lang="en-US" altLang="ko-KR" sz="1200" dirty="0"/>
              </a:br>
              <a:r>
                <a:rPr kumimoji="1" lang="en-US" altLang="ko-KR" sz="1200" b="1" dirty="0">
                  <a:solidFill>
                    <a:srgbClr val="FF0000"/>
                  </a:solidFill>
                </a:rPr>
                <a:t>Available</a:t>
              </a:r>
              <a:endParaRPr kumimoji="1" lang="ko-KR" altLang="en-US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A2D2213D-3372-B2A9-1CB5-F1CEE86D699C}"/>
                </a:ext>
              </a:extLst>
            </p:cNvPr>
            <p:cNvCxnSpPr>
              <a:cxnSpLocks/>
              <a:stCxn id="24" idx="1"/>
              <a:endCxn id="25" idx="3"/>
            </p:cNvCxnSpPr>
            <p:nvPr/>
          </p:nvCxnSpPr>
          <p:spPr>
            <a:xfrm>
              <a:off x="5094516" y="2123427"/>
              <a:ext cx="3310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꺾인 연결선[E] 26">
              <a:extLst>
                <a:ext uri="{FF2B5EF4-FFF2-40B4-BE49-F238E27FC236}">
                  <a16:creationId xmlns:a16="http://schemas.microsoft.com/office/drawing/2014/main" id="{41F8EC62-0AC4-F75F-81FE-67DA061C7C2F}"/>
                </a:ext>
              </a:extLst>
            </p:cNvPr>
            <p:cNvCxnSpPr>
              <a:cxnSpLocks/>
              <a:stCxn id="25" idx="2"/>
              <a:endCxn id="35" idx="2"/>
            </p:cNvCxnSpPr>
            <p:nvPr/>
          </p:nvCxnSpPr>
          <p:spPr>
            <a:xfrm rot="16200000" flipH="1">
              <a:off x="7389219" y="1156904"/>
              <a:ext cx="348220" cy="2825797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꺾인 연결선[E] 27">
              <a:extLst>
                <a:ext uri="{FF2B5EF4-FFF2-40B4-BE49-F238E27FC236}">
                  <a16:creationId xmlns:a16="http://schemas.microsoft.com/office/drawing/2014/main" id="{F70B3B53-B277-E975-0C9F-6390643AA426}"/>
                </a:ext>
              </a:extLst>
            </p:cNvPr>
            <p:cNvCxnSpPr>
              <a:cxnSpLocks/>
              <a:stCxn id="24" idx="2"/>
              <a:endCxn id="35" idx="2"/>
            </p:cNvCxnSpPr>
            <p:nvPr/>
          </p:nvCxnSpPr>
          <p:spPr>
            <a:xfrm rot="16200000" flipH="1">
              <a:off x="6498836" y="266521"/>
              <a:ext cx="348220" cy="4606564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F64936C-D36D-993A-3E6A-FFB78B4212DB}"/>
                </a:ext>
              </a:extLst>
            </p:cNvPr>
            <p:cNvSpPr txBox="1"/>
            <p:nvPr/>
          </p:nvSpPr>
          <p:spPr>
            <a:xfrm>
              <a:off x="4970294" y="1905958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Y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D313DC2-D85C-2DB8-78FE-FE5A04B43A43}"/>
                </a:ext>
              </a:extLst>
            </p:cNvPr>
            <p:cNvSpPr txBox="1"/>
            <p:nvPr/>
          </p:nvSpPr>
          <p:spPr>
            <a:xfrm>
              <a:off x="6720998" y="1886835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Y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0A4F824-2E1A-87AC-B16C-AFFFFA00CEE1}"/>
                </a:ext>
              </a:extLst>
            </p:cNvPr>
            <p:cNvSpPr txBox="1"/>
            <p:nvPr/>
          </p:nvSpPr>
          <p:spPr>
            <a:xfrm>
              <a:off x="4142826" y="2336163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N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ECFD492-FCC1-A7C0-C793-7D5F59F7642D}"/>
                </a:ext>
              </a:extLst>
            </p:cNvPr>
            <p:cNvSpPr txBox="1"/>
            <p:nvPr/>
          </p:nvSpPr>
          <p:spPr>
            <a:xfrm>
              <a:off x="5913804" y="2336163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N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9E808F54-C32C-3EA9-C86A-F2CDEADE3A49}"/>
                </a:ext>
              </a:extLst>
            </p:cNvPr>
            <p:cNvSpPr/>
            <p:nvPr/>
          </p:nvSpPr>
          <p:spPr>
            <a:xfrm>
              <a:off x="8976228" y="1851160"/>
              <a:ext cx="544532" cy="5445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Action</a:t>
              </a:r>
              <a:endParaRPr kumimoji="1" lang="ko-KR" altLang="en-US" sz="1200" b="1" dirty="0">
                <a:solidFill>
                  <a:srgbClr val="FFFF00"/>
                </a:solidFill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8F8DAEF5-CB78-96D6-00BC-E512742FA064}"/>
                </a:ext>
              </a:extLst>
            </p:cNvPr>
            <p:cNvSpPr/>
            <p:nvPr/>
          </p:nvSpPr>
          <p:spPr>
            <a:xfrm>
              <a:off x="8976228" y="2471647"/>
              <a:ext cx="544532" cy="544532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Next</a:t>
              </a:r>
              <a:endParaRPr kumimoji="1" lang="ko-KR" altLang="en-US" sz="1200" b="1" dirty="0">
                <a:solidFill>
                  <a:srgbClr val="FFFF00"/>
                </a:solidFill>
              </a:endParaRPr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D40DE051-3E84-9299-9D3B-32AE5A2AD044}"/>
                </a:ext>
              </a:extLst>
            </p:cNvPr>
            <p:cNvCxnSpPr>
              <a:cxnSpLocks/>
              <a:stCxn id="37" idx="1"/>
              <a:endCxn id="34" idx="2"/>
            </p:cNvCxnSpPr>
            <p:nvPr/>
          </p:nvCxnSpPr>
          <p:spPr>
            <a:xfrm flipV="1">
              <a:off x="8628714" y="2123426"/>
              <a:ext cx="34751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다이아몬드 36">
              <a:extLst>
                <a:ext uri="{FF2B5EF4-FFF2-40B4-BE49-F238E27FC236}">
                  <a16:creationId xmlns:a16="http://schemas.microsoft.com/office/drawing/2014/main" id="{C775A8ED-B425-F97B-33D2-128D94957FAE}"/>
                </a:ext>
              </a:extLst>
            </p:cNvPr>
            <p:cNvSpPr/>
            <p:nvPr/>
          </p:nvSpPr>
          <p:spPr>
            <a:xfrm flipH="1">
              <a:off x="7179011" y="1851161"/>
              <a:ext cx="1449703" cy="544532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</a:rPr>
                <a:t>Stocker</a:t>
              </a:r>
              <a:br>
                <a:rPr kumimoji="1" lang="en-US" altLang="ko-KR" sz="1200" dirty="0"/>
              </a:br>
              <a:r>
                <a:rPr kumimoji="1" lang="ko-KR" altLang="en-US" sz="1200" b="1" dirty="0" err="1">
                  <a:solidFill>
                    <a:srgbClr val="FF0000"/>
                  </a:solidFill>
                </a:rPr>
                <a:t>재검병</a:t>
              </a:r>
              <a:endParaRPr kumimoji="1" lang="ko-KR" altLang="en-US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BB61F3AD-DF58-9EEB-6C8B-5F43E49E1C42}"/>
                </a:ext>
              </a:extLst>
            </p:cNvPr>
            <p:cNvCxnSpPr>
              <a:cxnSpLocks/>
              <a:stCxn id="25" idx="1"/>
              <a:endCxn id="37" idx="3"/>
            </p:cNvCxnSpPr>
            <p:nvPr/>
          </p:nvCxnSpPr>
          <p:spPr>
            <a:xfrm>
              <a:off x="6875283" y="2123427"/>
              <a:ext cx="3037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7DA8164-576C-528B-9F2E-6417BEFE8672}"/>
                </a:ext>
              </a:extLst>
            </p:cNvPr>
            <p:cNvSpPr txBox="1"/>
            <p:nvPr/>
          </p:nvSpPr>
          <p:spPr>
            <a:xfrm>
              <a:off x="8494703" y="1905957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Y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40" name="꺾인 연결선[E] 39">
              <a:extLst>
                <a:ext uri="{FF2B5EF4-FFF2-40B4-BE49-F238E27FC236}">
                  <a16:creationId xmlns:a16="http://schemas.microsoft.com/office/drawing/2014/main" id="{DFF27EC2-67F7-C56B-0513-4ACD5F4FCF62}"/>
                </a:ext>
              </a:extLst>
            </p:cNvPr>
            <p:cNvCxnSpPr>
              <a:cxnSpLocks/>
              <a:stCxn id="37" idx="2"/>
              <a:endCxn id="35" idx="2"/>
            </p:cNvCxnSpPr>
            <p:nvPr/>
          </p:nvCxnSpPr>
          <p:spPr>
            <a:xfrm rot="16200000" flipH="1">
              <a:off x="8265935" y="2033620"/>
              <a:ext cx="348220" cy="1072366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6E62160-BF4C-F157-BB89-5DA8EE401CCF}"/>
                </a:ext>
              </a:extLst>
            </p:cNvPr>
            <p:cNvSpPr txBox="1"/>
            <p:nvPr/>
          </p:nvSpPr>
          <p:spPr>
            <a:xfrm>
              <a:off x="7684529" y="2340894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N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DE118B3-782A-2869-0C6C-1B8F48667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sz="2400" b="1" dirty="0">
                <a:solidFill>
                  <a:srgbClr val="FF0000"/>
                </a:solidFill>
              </a:rPr>
              <a:t>(7)</a:t>
            </a:r>
            <a:r>
              <a:rPr kumimoji="1" lang="ko-KR" altLang="en-US" sz="2400" b="1" dirty="0">
                <a:solidFill>
                  <a:srgbClr val="FF0000"/>
                </a:solidFill>
              </a:rPr>
              <a:t> 재검병</a:t>
            </a:r>
            <a:r>
              <a:rPr kumimoji="1" lang="ko-KR" altLang="en-US" sz="2400" dirty="0">
                <a:solidFill>
                  <a:schemeClr val="tx1"/>
                </a:solidFill>
              </a:rPr>
              <a:t>을</a:t>
            </a:r>
            <a:r>
              <a:rPr kumimoji="1" lang="ko-KR" altLang="en-US" sz="2400" dirty="0"/>
              <a:t> </a:t>
            </a:r>
            <a:r>
              <a:rPr kumimoji="1" lang="en-US" altLang="ko-KR" sz="2400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sz="2400" dirty="0">
                <a:solidFill>
                  <a:schemeClr val="tx1"/>
                </a:solidFill>
              </a:rPr>
              <a:t>에서</a:t>
            </a:r>
            <a:r>
              <a:rPr kumimoji="1" lang="ko-KR" altLang="en-US" sz="2400" dirty="0"/>
              <a:t> </a:t>
            </a:r>
            <a:r>
              <a:rPr kumimoji="1" lang="ko-KR" altLang="en-US" sz="2400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sz="2400" dirty="0">
                <a:solidFill>
                  <a:schemeClr val="tx1"/>
                </a:solidFill>
              </a:rPr>
              <a:t>로 이동</a:t>
            </a:r>
            <a:endParaRPr kumimoji="1" lang="ko-KR" altLang="en-US" dirty="0"/>
          </a:p>
        </p:txBody>
      </p:sp>
      <p:sp>
        <p:nvSpPr>
          <p:cNvPr id="32" name="다이아몬드 31">
            <a:extLst>
              <a:ext uri="{FF2B5EF4-FFF2-40B4-BE49-F238E27FC236}">
                <a16:creationId xmlns:a16="http://schemas.microsoft.com/office/drawing/2014/main" id="{13C26781-EB93-0520-A703-E5477C8C88ED}"/>
              </a:ext>
            </a:extLst>
          </p:cNvPr>
          <p:cNvSpPr/>
          <p:nvPr/>
        </p:nvSpPr>
        <p:spPr>
          <a:xfrm flipH="1">
            <a:off x="1144951" y="876748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Find</a:t>
            </a:r>
            <a:br>
              <a:rPr kumimoji="1" lang="en-US" altLang="ko-KR" sz="1200" b="1" dirty="0">
                <a:solidFill>
                  <a:srgbClr val="FF0000"/>
                </a:solidFill>
              </a:rPr>
            </a:br>
            <a:r>
              <a:rPr kumimoji="1" lang="en-US" altLang="ko-KR" sz="1200" b="1" dirty="0">
                <a:solidFill>
                  <a:srgbClr val="FF0000"/>
                </a:solidFill>
              </a:rPr>
              <a:t>IDLE 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ko-KR" sz="1200" dirty="0" err="1">
                <a:solidFill>
                  <a:schemeClr val="tx1"/>
                </a:solidFill>
              </a:rPr>
              <a:t>MoMa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0F40096-A5FE-9405-046B-763D5CCFDA9C}"/>
              </a:ext>
            </a:extLst>
          </p:cNvPr>
          <p:cNvSpPr txBox="1"/>
          <p:nvPr/>
        </p:nvSpPr>
        <p:spPr>
          <a:xfrm>
            <a:off x="2727231" y="2780296"/>
            <a:ext cx="86919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/>
              <a:t>Dispatcher</a:t>
            </a:r>
            <a:endParaRPr kumimoji="1" lang="ko-KR" altLang="en-US" sz="14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39DE811-7939-F92F-EA2F-BEBD9DEE6498}"/>
              </a:ext>
            </a:extLst>
          </p:cNvPr>
          <p:cNvSpPr txBox="1"/>
          <p:nvPr/>
        </p:nvSpPr>
        <p:spPr>
          <a:xfrm>
            <a:off x="4096199" y="2780296"/>
            <a:ext cx="545171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 err="1"/>
              <a:t>MoMa</a:t>
            </a:r>
            <a:endParaRPr kumimoji="1" lang="ko-KR" altLang="en-US" sz="14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8A29055-450B-15C2-78BD-DCAD310A6CAB}"/>
              </a:ext>
            </a:extLst>
          </p:cNvPr>
          <p:cNvSpPr txBox="1"/>
          <p:nvPr/>
        </p:nvSpPr>
        <p:spPr>
          <a:xfrm>
            <a:off x="5209519" y="2780296"/>
            <a:ext cx="72210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b="1" dirty="0"/>
              <a:t>반출입기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478C72A-033A-7B2F-C32A-D9873785B4D4}"/>
              </a:ext>
            </a:extLst>
          </p:cNvPr>
          <p:cNvSpPr txBox="1"/>
          <p:nvPr/>
        </p:nvSpPr>
        <p:spPr>
          <a:xfrm>
            <a:off x="6487724" y="2780296"/>
            <a:ext cx="578507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b="1" dirty="0"/>
              <a:t>분석기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D78ACBE-74DA-708C-A262-E7A8F3D1DD52}"/>
              </a:ext>
            </a:extLst>
          </p:cNvPr>
          <p:cNvSpPr txBox="1"/>
          <p:nvPr/>
        </p:nvSpPr>
        <p:spPr>
          <a:xfrm>
            <a:off x="7661606" y="2780296"/>
            <a:ext cx="65036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/>
              <a:t>Stocker</a:t>
            </a:r>
            <a:endParaRPr kumimoji="1" lang="ko-KR" altLang="en-US" sz="1400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6E1BDBF-8033-123D-C6C0-BB31E369BD67}"/>
              </a:ext>
            </a:extLst>
          </p:cNvPr>
          <p:cNvSpPr txBox="1"/>
          <p:nvPr/>
        </p:nvSpPr>
        <p:spPr>
          <a:xfrm>
            <a:off x="8835546" y="2780296"/>
            <a:ext cx="72210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b="1" dirty="0"/>
              <a:t>폐기설비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074BEB9-AD4B-929E-5847-7C8B2771067C}"/>
              </a:ext>
            </a:extLst>
          </p:cNvPr>
          <p:cNvSpPr txBox="1"/>
          <p:nvPr/>
        </p:nvSpPr>
        <p:spPr>
          <a:xfrm>
            <a:off x="1720624" y="2780296"/>
            <a:ext cx="42191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/>
              <a:t>DB</a:t>
            </a:r>
            <a:endParaRPr kumimoji="1" lang="ko-KR" altLang="en-US" sz="1400" b="1" dirty="0"/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F8F1B2C0-1B83-359A-23FD-915F62580F3D}"/>
              </a:ext>
            </a:extLst>
          </p:cNvPr>
          <p:cNvGrpSpPr/>
          <p:nvPr/>
        </p:nvGrpSpPr>
        <p:grpSpPr>
          <a:xfrm>
            <a:off x="727924" y="3046561"/>
            <a:ext cx="8468676" cy="3430437"/>
            <a:chOff x="815012" y="3754141"/>
            <a:chExt cx="8468676" cy="2363648"/>
          </a:xfrm>
        </p:grpSpPr>
        <p:cxnSp>
          <p:nvCxnSpPr>
            <p:cNvPr id="92" name="직선 연결선[R] 91">
              <a:extLst>
                <a:ext uri="{FF2B5EF4-FFF2-40B4-BE49-F238E27FC236}">
                  <a16:creationId xmlns:a16="http://schemas.microsoft.com/office/drawing/2014/main" id="{F8A739AF-AE89-E8F7-DCCA-10B4CE658A39}"/>
                </a:ext>
              </a:extLst>
            </p:cNvPr>
            <p:cNvCxnSpPr>
              <a:cxnSpLocks/>
            </p:cNvCxnSpPr>
            <p:nvPr/>
          </p:nvCxnSpPr>
          <p:spPr>
            <a:xfrm>
              <a:off x="3234634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[R] 92">
              <a:extLst>
                <a:ext uri="{FF2B5EF4-FFF2-40B4-BE49-F238E27FC236}">
                  <a16:creationId xmlns:a16="http://schemas.microsoft.com/office/drawing/2014/main" id="{3F13C882-7EC7-3D32-B7A9-2A9733197FC6}"/>
                </a:ext>
              </a:extLst>
            </p:cNvPr>
            <p:cNvCxnSpPr>
              <a:cxnSpLocks/>
            </p:cNvCxnSpPr>
            <p:nvPr/>
          </p:nvCxnSpPr>
          <p:spPr>
            <a:xfrm>
              <a:off x="4444445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[R] 93">
              <a:extLst>
                <a:ext uri="{FF2B5EF4-FFF2-40B4-BE49-F238E27FC236}">
                  <a16:creationId xmlns:a16="http://schemas.microsoft.com/office/drawing/2014/main" id="{D0ECBD17-AAF4-B0B7-FB60-A4870ADA72C3}"/>
                </a:ext>
              </a:extLst>
            </p:cNvPr>
            <p:cNvCxnSpPr>
              <a:cxnSpLocks/>
            </p:cNvCxnSpPr>
            <p:nvPr/>
          </p:nvCxnSpPr>
          <p:spPr>
            <a:xfrm>
              <a:off x="5654256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[R] 94">
              <a:extLst>
                <a:ext uri="{FF2B5EF4-FFF2-40B4-BE49-F238E27FC236}">
                  <a16:creationId xmlns:a16="http://schemas.microsoft.com/office/drawing/2014/main" id="{8A883695-3884-37CB-78A6-5395965B1138}"/>
                </a:ext>
              </a:extLst>
            </p:cNvPr>
            <p:cNvCxnSpPr>
              <a:cxnSpLocks/>
            </p:cNvCxnSpPr>
            <p:nvPr/>
          </p:nvCxnSpPr>
          <p:spPr>
            <a:xfrm>
              <a:off x="6864067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[R] 95">
              <a:extLst>
                <a:ext uri="{FF2B5EF4-FFF2-40B4-BE49-F238E27FC236}">
                  <a16:creationId xmlns:a16="http://schemas.microsoft.com/office/drawing/2014/main" id="{B236186A-08A5-49E9-8B4C-E4D35B138DC7}"/>
                </a:ext>
              </a:extLst>
            </p:cNvPr>
            <p:cNvCxnSpPr>
              <a:cxnSpLocks/>
            </p:cNvCxnSpPr>
            <p:nvPr/>
          </p:nvCxnSpPr>
          <p:spPr>
            <a:xfrm>
              <a:off x="8073878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[R] 96">
              <a:extLst>
                <a:ext uri="{FF2B5EF4-FFF2-40B4-BE49-F238E27FC236}">
                  <a16:creationId xmlns:a16="http://schemas.microsoft.com/office/drawing/2014/main" id="{045C38F8-A404-748B-D616-06AD0F85E429}"/>
                </a:ext>
              </a:extLst>
            </p:cNvPr>
            <p:cNvCxnSpPr>
              <a:cxnSpLocks/>
            </p:cNvCxnSpPr>
            <p:nvPr/>
          </p:nvCxnSpPr>
          <p:spPr>
            <a:xfrm>
              <a:off x="9283688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[R] 97">
              <a:extLst>
                <a:ext uri="{FF2B5EF4-FFF2-40B4-BE49-F238E27FC236}">
                  <a16:creationId xmlns:a16="http://schemas.microsoft.com/office/drawing/2014/main" id="{87C6EE46-D3D7-F757-FF49-DAA288EA6A95}"/>
                </a:ext>
              </a:extLst>
            </p:cNvPr>
            <p:cNvCxnSpPr>
              <a:cxnSpLocks/>
            </p:cNvCxnSpPr>
            <p:nvPr/>
          </p:nvCxnSpPr>
          <p:spPr>
            <a:xfrm>
              <a:off x="2024823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[R] 98">
              <a:extLst>
                <a:ext uri="{FF2B5EF4-FFF2-40B4-BE49-F238E27FC236}">
                  <a16:creationId xmlns:a16="http://schemas.microsoft.com/office/drawing/2014/main" id="{D6CC265E-6C17-D201-0D05-BC3B0C3EBB9B}"/>
                </a:ext>
              </a:extLst>
            </p:cNvPr>
            <p:cNvCxnSpPr>
              <a:cxnSpLocks/>
            </p:cNvCxnSpPr>
            <p:nvPr/>
          </p:nvCxnSpPr>
          <p:spPr>
            <a:xfrm>
              <a:off x="815012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A68F7CBF-8D3A-F942-FDF4-D6C492FAF09E}"/>
              </a:ext>
            </a:extLst>
          </p:cNvPr>
          <p:cNvSpPr txBox="1"/>
          <p:nvPr/>
        </p:nvSpPr>
        <p:spPr>
          <a:xfrm>
            <a:off x="551336" y="2780296"/>
            <a:ext cx="36260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/>
              <a:t>UI</a:t>
            </a:r>
            <a:endParaRPr kumimoji="1" lang="ko-KR" altLang="en-US" sz="1400" b="1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90659EDD-D9B9-C8AB-DFA2-2C807DB10E28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1869802" y="1421280"/>
            <a:ext cx="1" cy="179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D7C8FBB3-A676-36B0-EA96-A9A3B4D7DC96}"/>
              </a:ext>
            </a:extLst>
          </p:cNvPr>
          <p:cNvCxnSpPr/>
          <p:nvPr/>
        </p:nvCxnSpPr>
        <p:spPr>
          <a:xfrm flipH="1">
            <a:off x="3161830" y="3472530"/>
            <a:ext cx="11955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129B4A6-D700-9B62-BD24-BFDF33090CF7}"/>
              </a:ext>
            </a:extLst>
          </p:cNvPr>
          <p:cNvSpPr txBox="1"/>
          <p:nvPr/>
        </p:nvSpPr>
        <p:spPr>
          <a:xfrm>
            <a:off x="3254696" y="3294200"/>
            <a:ext cx="10326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Idle </a:t>
            </a:r>
            <a:r>
              <a:rPr kumimoji="1" lang="ko-KR" altLang="en-US" sz="1050" dirty="0"/>
              <a:t>상태 확인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D0A0C7F-8409-EAA0-2215-E2516122ADFD}"/>
              </a:ext>
            </a:extLst>
          </p:cNvPr>
          <p:cNvCxnSpPr/>
          <p:nvPr/>
        </p:nvCxnSpPr>
        <p:spPr>
          <a:xfrm flipH="1">
            <a:off x="1931579" y="3571199"/>
            <a:ext cx="12302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B45BF39-6BFA-3913-4C75-98D57BBE1092}"/>
              </a:ext>
            </a:extLst>
          </p:cNvPr>
          <p:cNvSpPr txBox="1"/>
          <p:nvPr/>
        </p:nvSpPr>
        <p:spPr>
          <a:xfrm>
            <a:off x="2088017" y="3380462"/>
            <a:ext cx="9268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Stocker </a:t>
            </a:r>
            <a:r>
              <a:rPr kumimoji="1" lang="ko-KR" altLang="en-US" sz="1050" dirty="0"/>
              <a:t>요청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F51473E-ABDA-424D-5844-EA5947302443}"/>
              </a:ext>
            </a:extLst>
          </p:cNvPr>
          <p:cNvCxnSpPr/>
          <p:nvPr/>
        </p:nvCxnSpPr>
        <p:spPr>
          <a:xfrm>
            <a:off x="1931579" y="3755553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450BE73-84AC-0AD2-9BF8-D2C4DD69BCDF}"/>
              </a:ext>
            </a:extLst>
          </p:cNvPr>
          <p:cNvSpPr txBox="1"/>
          <p:nvPr/>
        </p:nvSpPr>
        <p:spPr>
          <a:xfrm>
            <a:off x="2088015" y="3568334"/>
            <a:ext cx="9268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Stocker</a:t>
            </a:r>
            <a:r>
              <a:rPr kumimoji="1" lang="ko-KR" altLang="en-US" sz="1050" dirty="0"/>
              <a:t> 정보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4E26F49-2201-2D98-E3BE-3D83DE55AA9D}"/>
              </a:ext>
            </a:extLst>
          </p:cNvPr>
          <p:cNvCxnSpPr>
            <a:cxnSpLocks/>
          </p:cNvCxnSpPr>
          <p:nvPr/>
        </p:nvCxnSpPr>
        <p:spPr>
          <a:xfrm>
            <a:off x="3170560" y="3842638"/>
            <a:ext cx="48162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488FF83-10D4-CFF5-B2AB-79B178CBE246}"/>
              </a:ext>
            </a:extLst>
          </p:cNvPr>
          <p:cNvSpPr txBox="1"/>
          <p:nvPr/>
        </p:nvSpPr>
        <p:spPr>
          <a:xfrm>
            <a:off x="4810297" y="3644532"/>
            <a:ext cx="14927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Stocker</a:t>
            </a:r>
            <a:r>
              <a:rPr kumimoji="1" lang="ko-KR" altLang="en-US" sz="1050" dirty="0"/>
              <a:t> 상태정보 요청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73489C1-13CA-6FCE-AC26-32D87A2C6144}"/>
              </a:ext>
            </a:extLst>
          </p:cNvPr>
          <p:cNvCxnSpPr>
            <a:cxnSpLocks/>
          </p:cNvCxnSpPr>
          <p:nvPr/>
        </p:nvCxnSpPr>
        <p:spPr>
          <a:xfrm flipH="1">
            <a:off x="3161830" y="4006315"/>
            <a:ext cx="48249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CB6DA3E-07FE-6C68-297C-73FCA997EE1D}"/>
              </a:ext>
            </a:extLst>
          </p:cNvPr>
          <p:cNvSpPr txBox="1"/>
          <p:nvPr/>
        </p:nvSpPr>
        <p:spPr>
          <a:xfrm>
            <a:off x="4970543" y="3806173"/>
            <a:ext cx="11961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Stocker</a:t>
            </a:r>
            <a:r>
              <a:rPr kumimoji="1" lang="ko-KR" altLang="en-US" sz="1050" dirty="0"/>
              <a:t> 상태정보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20F963C-EE87-FC8A-6202-E568B3A1C564}"/>
              </a:ext>
            </a:extLst>
          </p:cNvPr>
          <p:cNvCxnSpPr/>
          <p:nvPr/>
        </p:nvCxnSpPr>
        <p:spPr>
          <a:xfrm>
            <a:off x="3181467" y="4740389"/>
            <a:ext cx="11646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141ABDC-6C2A-F7AD-F5F8-6A097B2AE456}"/>
              </a:ext>
            </a:extLst>
          </p:cNvPr>
          <p:cNvSpPr txBox="1"/>
          <p:nvPr/>
        </p:nvSpPr>
        <p:spPr>
          <a:xfrm>
            <a:off x="3135113" y="4571195"/>
            <a:ext cx="12650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Stocker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Move </a:t>
            </a:r>
            <a:r>
              <a:rPr kumimoji="1" lang="ko-KR" altLang="en-US" sz="1050" dirty="0"/>
              <a:t>지시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FAC989E-B78A-B50F-9775-E66DB86887E1}"/>
              </a:ext>
            </a:extLst>
          </p:cNvPr>
          <p:cNvCxnSpPr>
            <a:cxnSpLocks/>
          </p:cNvCxnSpPr>
          <p:nvPr/>
        </p:nvCxnSpPr>
        <p:spPr>
          <a:xfrm flipH="1">
            <a:off x="3158507" y="4931593"/>
            <a:ext cx="11875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83BDE40-7319-E052-DD4F-2218DB294928}"/>
              </a:ext>
            </a:extLst>
          </p:cNvPr>
          <p:cNvSpPr txBox="1"/>
          <p:nvPr/>
        </p:nvSpPr>
        <p:spPr>
          <a:xfrm>
            <a:off x="2985098" y="4735533"/>
            <a:ext cx="15343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Stocker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Move</a:t>
            </a:r>
            <a:r>
              <a:rPr kumimoji="1" lang="ko-KR" altLang="en-US" sz="1050" dirty="0"/>
              <a:t>완료 보고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DD43850-784E-1EF6-B812-C5A2A321B769}"/>
              </a:ext>
            </a:extLst>
          </p:cNvPr>
          <p:cNvCxnSpPr/>
          <p:nvPr/>
        </p:nvCxnSpPr>
        <p:spPr>
          <a:xfrm>
            <a:off x="3167237" y="5105761"/>
            <a:ext cx="11982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0CFEDD8-A91E-477F-F1CA-4E59A8EBA4DE}"/>
              </a:ext>
            </a:extLst>
          </p:cNvPr>
          <p:cNvSpPr txBox="1"/>
          <p:nvPr/>
        </p:nvSpPr>
        <p:spPr>
          <a:xfrm>
            <a:off x="3164428" y="4929697"/>
            <a:ext cx="11641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Stocker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Get </a:t>
            </a:r>
            <a:r>
              <a:rPr kumimoji="1" lang="ko-KR" altLang="en-US" sz="1050" dirty="0"/>
              <a:t>지시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E910907-86B8-8301-8EDD-54DBD63F117F}"/>
              </a:ext>
            </a:extLst>
          </p:cNvPr>
          <p:cNvCxnSpPr>
            <a:cxnSpLocks/>
          </p:cNvCxnSpPr>
          <p:nvPr/>
        </p:nvCxnSpPr>
        <p:spPr>
          <a:xfrm flipH="1">
            <a:off x="3158507" y="5301701"/>
            <a:ext cx="12069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1707622-0413-3438-5D35-F965FC56078E}"/>
              </a:ext>
            </a:extLst>
          </p:cNvPr>
          <p:cNvSpPr txBox="1"/>
          <p:nvPr/>
        </p:nvSpPr>
        <p:spPr>
          <a:xfrm>
            <a:off x="3086087" y="5116237"/>
            <a:ext cx="143340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Stocker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Get </a:t>
            </a:r>
            <a:r>
              <a:rPr kumimoji="1" lang="ko-KR" altLang="en-US" sz="1050" dirty="0"/>
              <a:t>완료보고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305D478-549F-3300-CDC4-466B019A188E}"/>
              </a:ext>
            </a:extLst>
          </p:cNvPr>
          <p:cNvCxnSpPr>
            <a:cxnSpLocks/>
          </p:cNvCxnSpPr>
          <p:nvPr/>
        </p:nvCxnSpPr>
        <p:spPr>
          <a:xfrm>
            <a:off x="3161830" y="3320132"/>
            <a:ext cx="11955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BF0D8D6-165D-F335-86DE-8809EBD7A28E}"/>
              </a:ext>
            </a:extLst>
          </p:cNvPr>
          <p:cNvSpPr txBox="1"/>
          <p:nvPr/>
        </p:nvSpPr>
        <p:spPr>
          <a:xfrm>
            <a:off x="3106926" y="3098104"/>
            <a:ext cx="13516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 err="1"/>
              <a:t>MoMa</a:t>
            </a:r>
            <a:r>
              <a:rPr kumimoji="1" lang="en-US" altLang="ko-KR" sz="1050" dirty="0"/>
              <a:t> Idle</a:t>
            </a:r>
            <a:r>
              <a:rPr kumimoji="1" lang="ko-KR" altLang="en-US" sz="1050" dirty="0"/>
              <a:t> 확인요청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9EFE7F04-E760-C5DC-044D-8B57FF690B0B}"/>
              </a:ext>
            </a:extLst>
          </p:cNvPr>
          <p:cNvCxnSpPr/>
          <p:nvPr/>
        </p:nvCxnSpPr>
        <p:spPr>
          <a:xfrm flipH="1">
            <a:off x="1964312" y="4931593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2534190-EDFD-2834-3956-C0CD080AB923}"/>
              </a:ext>
            </a:extLst>
          </p:cNvPr>
          <p:cNvCxnSpPr/>
          <p:nvPr/>
        </p:nvCxnSpPr>
        <p:spPr>
          <a:xfrm flipH="1">
            <a:off x="720579" y="4931593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4E9DD63-AF4F-64F5-738E-F6FA2B58022F}"/>
              </a:ext>
            </a:extLst>
          </p:cNvPr>
          <p:cNvCxnSpPr>
            <a:cxnSpLocks/>
          </p:cNvCxnSpPr>
          <p:nvPr/>
        </p:nvCxnSpPr>
        <p:spPr>
          <a:xfrm flipH="1" flipV="1">
            <a:off x="1965500" y="5295083"/>
            <a:ext cx="1193007" cy="66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A6E3072-E3FD-F386-2B54-9D6030053155}"/>
              </a:ext>
            </a:extLst>
          </p:cNvPr>
          <p:cNvCxnSpPr/>
          <p:nvPr/>
        </p:nvCxnSpPr>
        <p:spPr>
          <a:xfrm flipH="1">
            <a:off x="721767" y="5295083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6B284181-8C3D-93FE-E7FA-069B9DA920A0}"/>
              </a:ext>
            </a:extLst>
          </p:cNvPr>
          <p:cNvCxnSpPr/>
          <p:nvPr/>
        </p:nvCxnSpPr>
        <p:spPr>
          <a:xfrm flipH="1">
            <a:off x="1964312" y="4740389"/>
            <a:ext cx="121596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18923955-BEBE-A602-2D5C-FCDD34548BD1}"/>
              </a:ext>
            </a:extLst>
          </p:cNvPr>
          <p:cNvCxnSpPr/>
          <p:nvPr/>
        </p:nvCxnSpPr>
        <p:spPr>
          <a:xfrm flipH="1">
            <a:off x="1951270" y="5104346"/>
            <a:ext cx="121596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C8F99FC-09E4-9575-2FA5-B438E7CD1F5F}"/>
              </a:ext>
            </a:extLst>
          </p:cNvPr>
          <p:cNvCxnSpPr/>
          <p:nvPr/>
        </p:nvCxnSpPr>
        <p:spPr>
          <a:xfrm flipH="1">
            <a:off x="1910304" y="4095500"/>
            <a:ext cx="12302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5BFAB28-2822-C6B9-CD27-00FB5036B4C2}"/>
              </a:ext>
            </a:extLst>
          </p:cNvPr>
          <p:cNvSpPr txBox="1"/>
          <p:nvPr/>
        </p:nvSpPr>
        <p:spPr>
          <a:xfrm>
            <a:off x="2020256" y="3915649"/>
            <a:ext cx="10198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폐기설비 요청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366F47A-C0F0-066F-9357-6FE894E26466}"/>
              </a:ext>
            </a:extLst>
          </p:cNvPr>
          <p:cNvCxnSpPr/>
          <p:nvPr/>
        </p:nvCxnSpPr>
        <p:spPr>
          <a:xfrm>
            <a:off x="1942962" y="4268968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947FE09-2FD5-0D02-A57E-4993C0A56265}"/>
              </a:ext>
            </a:extLst>
          </p:cNvPr>
          <p:cNvSpPr txBox="1"/>
          <p:nvPr/>
        </p:nvSpPr>
        <p:spPr>
          <a:xfrm>
            <a:off x="2020255" y="4092635"/>
            <a:ext cx="10198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폐기설비 정보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BBB75F3D-9478-7B2E-DC05-DBD18997B194}"/>
              </a:ext>
            </a:extLst>
          </p:cNvPr>
          <p:cNvCxnSpPr>
            <a:cxnSpLocks/>
          </p:cNvCxnSpPr>
          <p:nvPr/>
        </p:nvCxnSpPr>
        <p:spPr>
          <a:xfrm>
            <a:off x="3182964" y="4388966"/>
            <a:ext cx="60429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004C1BA-76C7-EC0E-83B3-2429E6D97B75}"/>
              </a:ext>
            </a:extLst>
          </p:cNvPr>
          <p:cNvSpPr txBox="1"/>
          <p:nvPr/>
        </p:nvSpPr>
        <p:spPr>
          <a:xfrm>
            <a:off x="5407578" y="4190860"/>
            <a:ext cx="15856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폐기설비 상태정보 요청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892878C-2F7B-A97B-3A94-DC783BBAE89E}"/>
              </a:ext>
            </a:extLst>
          </p:cNvPr>
          <p:cNvCxnSpPr>
            <a:cxnSpLocks/>
          </p:cNvCxnSpPr>
          <p:nvPr/>
        </p:nvCxnSpPr>
        <p:spPr>
          <a:xfrm flipH="1">
            <a:off x="3174234" y="4552643"/>
            <a:ext cx="60223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EFB8B23-BC46-669E-F6F6-BBFCF5803A9B}"/>
              </a:ext>
            </a:extLst>
          </p:cNvPr>
          <p:cNvSpPr txBox="1"/>
          <p:nvPr/>
        </p:nvSpPr>
        <p:spPr>
          <a:xfrm>
            <a:off x="5567825" y="4352501"/>
            <a:ext cx="12891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폐기설비 상태정보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0C66C5A3-4ED7-64CC-47D8-2F8374981983}"/>
              </a:ext>
            </a:extLst>
          </p:cNvPr>
          <p:cNvCxnSpPr/>
          <p:nvPr/>
        </p:nvCxnSpPr>
        <p:spPr>
          <a:xfrm>
            <a:off x="3186586" y="5491240"/>
            <a:ext cx="11646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F6AD876-5B6C-4503-F9B7-C897AA69150F}"/>
              </a:ext>
            </a:extLst>
          </p:cNvPr>
          <p:cNvSpPr txBox="1"/>
          <p:nvPr/>
        </p:nvSpPr>
        <p:spPr>
          <a:xfrm>
            <a:off x="3093744" y="5322046"/>
            <a:ext cx="13580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폐기설비 </a:t>
            </a:r>
            <a:r>
              <a:rPr kumimoji="1" lang="en-US" altLang="ko-KR" sz="1050" dirty="0"/>
              <a:t>Move </a:t>
            </a:r>
            <a:r>
              <a:rPr kumimoji="1" lang="ko-KR" altLang="en-US" sz="1050" dirty="0"/>
              <a:t>지시</a:t>
            </a: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BCFAADFB-AE40-5600-8DEB-391284DD2EA9}"/>
              </a:ext>
            </a:extLst>
          </p:cNvPr>
          <p:cNvCxnSpPr>
            <a:cxnSpLocks/>
          </p:cNvCxnSpPr>
          <p:nvPr/>
        </p:nvCxnSpPr>
        <p:spPr>
          <a:xfrm flipH="1">
            <a:off x="3163626" y="5682444"/>
            <a:ext cx="11875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8782B65-E788-D951-22C5-1E43CA5A2F50}"/>
              </a:ext>
            </a:extLst>
          </p:cNvPr>
          <p:cNvSpPr txBox="1"/>
          <p:nvPr/>
        </p:nvSpPr>
        <p:spPr>
          <a:xfrm>
            <a:off x="2943732" y="5486384"/>
            <a:ext cx="16273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폐기설비 </a:t>
            </a:r>
            <a:r>
              <a:rPr kumimoji="1" lang="en-US" altLang="ko-KR" sz="1050" dirty="0"/>
              <a:t>Move</a:t>
            </a:r>
            <a:r>
              <a:rPr kumimoji="1" lang="ko-KR" altLang="en-US" sz="1050" dirty="0"/>
              <a:t>완료 보고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D0293DA8-B4A9-9523-738A-CD41D9572FFC}"/>
              </a:ext>
            </a:extLst>
          </p:cNvPr>
          <p:cNvCxnSpPr/>
          <p:nvPr/>
        </p:nvCxnSpPr>
        <p:spPr>
          <a:xfrm>
            <a:off x="3172356" y="5856612"/>
            <a:ext cx="11982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CF18D03-AA76-9272-0285-F24C6E3FDE90}"/>
              </a:ext>
            </a:extLst>
          </p:cNvPr>
          <p:cNvSpPr txBox="1"/>
          <p:nvPr/>
        </p:nvSpPr>
        <p:spPr>
          <a:xfrm>
            <a:off x="3049324" y="5680548"/>
            <a:ext cx="14045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폐기설비</a:t>
            </a:r>
            <a:r>
              <a:rPr kumimoji="1" lang="en-US" altLang="ko-KR" sz="1050" dirty="0"/>
              <a:t> Put</a:t>
            </a:r>
            <a:r>
              <a:rPr kumimoji="1" lang="ko-KR" altLang="en-US" sz="1050" dirty="0"/>
              <a:t> 기</a:t>
            </a:r>
            <a:r>
              <a:rPr kumimoji="1" lang="en-US" altLang="ko-KR" sz="1050" dirty="0"/>
              <a:t> </a:t>
            </a:r>
            <a:r>
              <a:rPr kumimoji="1" lang="ko-KR" altLang="en-US" sz="1050" dirty="0"/>
              <a:t>지시</a:t>
            </a: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33643567-7F4E-1BD4-AFFF-95368A93806D}"/>
              </a:ext>
            </a:extLst>
          </p:cNvPr>
          <p:cNvCxnSpPr>
            <a:cxnSpLocks/>
          </p:cNvCxnSpPr>
          <p:nvPr/>
        </p:nvCxnSpPr>
        <p:spPr>
          <a:xfrm flipH="1">
            <a:off x="3163626" y="6052552"/>
            <a:ext cx="12069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9FAA047-7F42-B85B-8167-EA2AD6B7701A}"/>
              </a:ext>
            </a:extLst>
          </p:cNvPr>
          <p:cNvSpPr txBox="1"/>
          <p:nvPr/>
        </p:nvSpPr>
        <p:spPr>
          <a:xfrm>
            <a:off x="2995621" y="5856023"/>
            <a:ext cx="15119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폐기설비 </a:t>
            </a:r>
            <a:r>
              <a:rPr kumimoji="1" lang="en-US" altLang="ko-KR" sz="1050" dirty="0"/>
              <a:t>Put </a:t>
            </a:r>
            <a:r>
              <a:rPr kumimoji="1" lang="ko-KR" altLang="en-US" sz="1050" dirty="0"/>
              <a:t>완료보고</a:t>
            </a: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FE5D4A00-9804-6D59-0BE6-1A45BBF0BEEB}"/>
              </a:ext>
            </a:extLst>
          </p:cNvPr>
          <p:cNvCxnSpPr/>
          <p:nvPr/>
        </p:nvCxnSpPr>
        <p:spPr>
          <a:xfrm flipH="1">
            <a:off x="1969431" y="5682444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6E257CBB-E97C-82CA-D4A2-9B1F2673C603}"/>
              </a:ext>
            </a:extLst>
          </p:cNvPr>
          <p:cNvCxnSpPr/>
          <p:nvPr/>
        </p:nvCxnSpPr>
        <p:spPr>
          <a:xfrm flipH="1">
            <a:off x="725698" y="5682444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0108E9A7-3385-7F88-9993-84946109D169}"/>
              </a:ext>
            </a:extLst>
          </p:cNvPr>
          <p:cNvCxnSpPr>
            <a:cxnSpLocks/>
          </p:cNvCxnSpPr>
          <p:nvPr/>
        </p:nvCxnSpPr>
        <p:spPr>
          <a:xfrm flipH="1" flipV="1">
            <a:off x="1970619" y="6045934"/>
            <a:ext cx="1193007" cy="66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FC39BBED-9285-D726-701D-D6A03E4B3EF3}"/>
              </a:ext>
            </a:extLst>
          </p:cNvPr>
          <p:cNvCxnSpPr/>
          <p:nvPr/>
        </p:nvCxnSpPr>
        <p:spPr>
          <a:xfrm flipH="1">
            <a:off x="726886" y="6045934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12EB5CBB-517E-FC1E-6AD9-B38477F99E2E}"/>
              </a:ext>
            </a:extLst>
          </p:cNvPr>
          <p:cNvCxnSpPr/>
          <p:nvPr/>
        </p:nvCxnSpPr>
        <p:spPr>
          <a:xfrm flipH="1">
            <a:off x="1969431" y="5491240"/>
            <a:ext cx="121596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F4DA12C6-868E-7061-0B34-8F6C6C27E097}"/>
              </a:ext>
            </a:extLst>
          </p:cNvPr>
          <p:cNvCxnSpPr/>
          <p:nvPr/>
        </p:nvCxnSpPr>
        <p:spPr>
          <a:xfrm flipH="1">
            <a:off x="1956389" y="5855197"/>
            <a:ext cx="121596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0A8D4D06-F061-87C1-46EE-57D0FBB7631E}"/>
              </a:ext>
            </a:extLst>
          </p:cNvPr>
          <p:cNvCxnSpPr/>
          <p:nvPr/>
        </p:nvCxnSpPr>
        <p:spPr>
          <a:xfrm>
            <a:off x="3193355" y="6231577"/>
            <a:ext cx="11646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1CA0F52E-7BD5-F640-D373-C842BA3F138D}"/>
              </a:ext>
            </a:extLst>
          </p:cNvPr>
          <p:cNvSpPr txBox="1"/>
          <p:nvPr/>
        </p:nvSpPr>
        <p:spPr>
          <a:xfrm>
            <a:off x="3235967" y="6062383"/>
            <a:ext cx="10871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DMZ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Move </a:t>
            </a:r>
            <a:r>
              <a:rPr kumimoji="1" lang="ko-KR" altLang="en-US" sz="1050" dirty="0"/>
              <a:t>지시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748E5D85-6AE3-9311-CA76-D62B139A8ED0}"/>
              </a:ext>
            </a:extLst>
          </p:cNvPr>
          <p:cNvCxnSpPr>
            <a:cxnSpLocks/>
          </p:cNvCxnSpPr>
          <p:nvPr/>
        </p:nvCxnSpPr>
        <p:spPr>
          <a:xfrm flipH="1">
            <a:off x="3170395" y="6422781"/>
            <a:ext cx="11875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8B889C95-1878-ACF7-671A-5273D2FC1A96}"/>
              </a:ext>
            </a:extLst>
          </p:cNvPr>
          <p:cNvCxnSpPr/>
          <p:nvPr/>
        </p:nvCxnSpPr>
        <p:spPr>
          <a:xfrm flipH="1">
            <a:off x="1976200" y="6422781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3C9D73E1-7555-51E3-AA54-D64E6AD726A3}"/>
              </a:ext>
            </a:extLst>
          </p:cNvPr>
          <p:cNvCxnSpPr/>
          <p:nvPr/>
        </p:nvCxnSpPr>
        <p:spPr>
          <a:xfrm flipH="1">
            <a:off x="732467" y="6422781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F6C3F012-D18A-2976-9EA2-807B27AFBAF4}"/>
              </a:ext>
            </a:extLst>
          </p:cNvPr>
          <p:cNvCxnSpPr/>
          <p:nvPr/>
        </p:nvCxnSpPr>
        <p:spPr>
          <a:xfrm flipH="1">
            <a:off x="1976200" y="6231577"/>
            <a:ext cx="121596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B4B83793-C246-6955-FD65-9ABAC35F840D}"/>
              </a:ext>
            </a:extLst>
          </p:cNvPr>
          <p:cNvSpPr txBox="1"/>
          <p:nvPr/>
        </p:nvSpPr>
        <p:spPr>
          <a:xfrm>
            <a:off x="3090664" y="6225662"/>
            <a:ext cx="13564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DMZ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Move </a:t>
            </a:r>
            <a:r>
              <a:rPr kumimoji="1" lang="ko-KR" altLang="en-US" sz="1050" dirty="0"/>
              <a:t>완료보고</a:t>
            </a:r>
          </a:p>
        </p:txBody>
      </p:sp>
    </p:spTree>
    <p:extLst>
      <p:ext uri="{BB962C8B-B14F-4D97-AF65-F5344CB8AC3E}">
        <p14:creationId xmlns:p14="http://schemas.microsoft.com/office/powerpoint/2010/main" val="1878392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그룹 70">
            <a:extLst>
              <a:ext uri="{FF2B5EF4-FFF2-40B4-BE49-F238E27FC236}">
                <a16:creationId xmlns:a16="http://schemas.microsoft.com/office/drawing/2014/main" id="{FF26618D-AD92-BC58-F773-A90EA1B90ADF}"/>
              </a:ext>
            </a:extLst>
          </p:cNvPr>
          <p:cNvGrpSpPr/>
          <p:nvPr/>
        </p:nvGrpSpPr>
        <p:grpSpPr>
          <a:xfrm>
            <a:off x="276112" y="1601131"/>
            <a:ext cx="9242812" cy="1154131"/>
            <a:chOff x="277949" y="3429638"/>
            <a:chExt cx="9242812" cy="1154131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0A9076C1-F772-9189-0EFE-6077647DDF43}"/>
                </a:ext>
              </a:extLst>
            </p:cNvPr>
            <p:cNvSpPr/>
            <p:nvPr/>
          </p:nvSpPr>
          <p:spPr>
            <a:xfrm flipH="1">
              <a:off x="277949" y="3429639"/>
              <a:ext cx="3183709" cy="5445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0000"/>
                  </a:solidFill>
                </a:rPr>
                <a:t>(8)</a:t>
              </a:r>
              <a:r>
                <a:rPr kumimoji="1" lang="ko-KR" altLang="en-US" sz="1200" b="1" dirty="0">
                  <a:solidFill>
                    <a:srgbClr val="FF0000"/>
                  </a:solidFill>
                </a:rPr>
                <a:t> 공병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을 </a:t>
              </a:r>
              <a:r>
                <a:rPr kumimoji="1" lang="ko-KR" altLang="en-US" sz="1200" b="1" dirty="0">
                  <a:solidFill>
                    <a:srgbClr val="FF0000"/>
                  </a:solidFill>
                </a:rPr>
                <a:t>폐기설비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에서 </a:t>
              </a:r>
              <a:r>
                <a:rPr kumimoji="1" lang="ko-KR" altLang="en-US" sz="1200" b="1" dirty="0">
                  <a:solidFill>
                    <a:srgbClr val="FF0000"/>
                  </a:solidFill>
                </a:rPr>
                <a:t>반출입기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로 이동</a:t>
              </a:r>
            </a:p>
          </p:txBody>
        </p:sp>
        <p:sp>
          <p:nvSpPr>
            <p:cNvPr id="74" name="다이아몬드 73">
              <a:extLst>
                <a:ext uri="{FF2B5EF4-FFF2-40B4-BE49-F238E27FC236}">
                  <a16:creationId xmlns:a16="http://schemas.microsoft.com/office/drawing/2014/main" id="{CFFE954E-0668-76C7-F67E-04365C551CDB}"/>
                </a:ext>
              </a:extLst>
            </p:cNvPr>
            <p:cNvSpPr/>
            <p:nvPr/>
          </p:nvSpPr>
          <p:spPr>
            <a:xfrm flipH="1">
              <a:off x="3644813" y="3429639"/>
              <a:ext cx="1449703" cy="544532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Find</a:t>
              </a:r>
              <a:br>
                <a:rPr kumimoji="1" lang="en-US" altLang="ko-KR" sz="1200" b="1" dirty="0">
                  <a:solidFill>
                    <a:srgbClr val="FF0000"/>
                  </a:solidFill>
                </a:rPr>
              </a:br>
              <a:r>
                <a:rPr kumimoji="1" lang="en-US" altLang="ko-KR" sz="1200" b="1" dirty="0">
                  <a:solidFill>
                    <a:srgbClr val="FF0000"/>
                  </a:solidFill>
                </a:rPr>
                <a:t>IDLE 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폐기설비</a:t>
              </a:r>
              <a:endParaRPr kumimoji="1"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76" name="다이아몬드 75">
              <a:extLst>
                <a:ext uri="{FF2B5EF4-FFF2-40B4-BE49-F238E27FC236}">
                  <a16:creationId xmlns:a16="http://schemas.microsoft.com/office/drawing/2014/main" id="{F19EF392-AC51-C736-C256-DB58170E3D0C}"/>
                </a:ext>
              </a:extLst>
            </p:cNvPr>
            <p:cNvSpPr/>
            <p:nvPr/>
          </p:nvSpPr>
          <p:spPr>
            <a:xfrm flipH="1">
              <a:off x="5425580" y="3429639"/>
              <a:ext cx="1449703" cy="544532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폐기설비</a:t>
              </a:r>
              <a:r>
                <a:rPr kumimoji="1" lang="en-US" altLang="ko-KR" sz="1200" dirty="0">
                  <a:solidFill>
                    <a:schemeClr val="tx1"/>
                  </a:solidFill>
                </a:rPr>
                <a:t>_Out</a:t>
              </a:r>
              <a:br>
                <a:rPr kumimoji="1" lang="en-US" altLang="ko-KR" sz="1200" dirty="0"/>
              </a:br>
              <a:r>
                <a:rPr kumimoji="1" lang="en-US" altLang="ko-KR" sz="1200" b="1" dirty="0">
                  <a:solidFill>
                    <a:srgbClr val="FF0000"/>
                  </a:solidFill>
                </a:rPr>
                <a:t>Available</a:t>
              </a:r>
              <a:endParaRPr kumimoji="1" lang="ko-KR" altLang="en-US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3BD88829-884E-FD63-2FB2-FFA0A0FD5CCC}"/>
                </a:ext>
              </a:extLst>
            </p:cNvPr>
            <p:cNvCxnSpPr>
              <a:cxnSpLocks/>
              <a:stCxn id="74" idx="1"/>
              <a:endCxn id="76" idx="3"/>
            </p:cNvCxnSpPr>
            <p:nvPr/>
          </p:nvCxnSpPr>
          <p:spPr>
            <a:xfrm>
              <a:off x="5094516" y="3701905"/>
              <a:ext cx="3310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8EB95A2B-0917-5D65-7D9B-7D8A35280944}"/>
                </a:ext>
              </a:extLst>
            </p:cNvPr>
            <p:cNvSpPr/>
            <p:nvPr/>
          </p:nvSpPr>
          <p:spPr>
            <a:xfrm>
              <a:off x="8976229" y="3429638"/>
              <a:ext cx="544532" cy="5445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Action</a:t>
              </a:r>
              <a:endParaRPr kumimoji="1" lang="ko-KR" altLang="en-US" sz="1200" b="1" dirty="0">
                <a:solidFill>
                  <a:srgbClr val="FFFF00"/>
                </a:solidFill>
              </a:endParaRPr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F59AD3B1-4AC8-66B4-5F72-69871EB013CE}"/>
                </a:ext>
              </a:extLst>
            </p:cNvPr>
            <p:cNvSpPr/>
            <p:nvPr/>
          </p:nvSpPr>
          <p:spPr>
            <a:xfrm>
              <a:off x="8976229" y="4039237"/>
              <a:ext cx="544532" cy="544532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Next</a:t>
              </a:r>
              <a:endParaRPr kumimoji="1" lang="ko-KR" altLang="en-US" sz="1200" b="1" dirty="0">
                <a:solidFill>
                  <a:srgbClr val="FFFF00"/>
                </a:solidFill>
              </a:endParaRPr>
            </a:p>
          </p:txBody>
        </p:sp>
        <p:cxnSp>
          <p:nvCxnSpPr>
            <p:cNvPr id="102" name="직선 화살표 연결선 101">
              <a:extLst>
                <a:ext uri="{FF2B5EF4-FFF2-40B4-BE49-F238E27FC236}">
                  <a16:creationId xmlns:a16="http://schemas.microsoft.com/office/drawing/2014/main" id="{3A770A31-3E9F-2A6A-A211-5349E1C995E5}"/>
                </a:ext>
              </a:extLst>
            </p:cNvPr>
            <p:cNvCxnSpPr>
              <a:cxnSpLocks/>
              <a:stCxn id="105" idx="1"/>
              <a:endCxn id="79" idx="2"/>
            </p:cNvCxnSpPr>
            <p:nvPr/>
          </p:nvCxnSpPr>
          <p:spPr>
            <a:xfrm flipV="1">
              <a:off x="8628715" y="3701904"/>
              <a:ext cx="34751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꺾인 연결선[E] 102">
              <a:extLst>
                <a:ext uri="{FF2B5EF4-FFF2-40B4-BE49-F238E27FC236}">
                  <a16:creationId xmlns:a16="http://schemas.microsoft.com/office/drawing/2014/main" id="{CCA3C11D-FEB3-4542-E083-174A056A4EC4}"/>
                </a:ext>
              </a:extLst>
            </p:cNvPr>
            <p:cNvCxnSpPr>
              <a:stCxn id="76" idx="2"/>
              <a:endCxn id="101" idx="2"/>
            </p:cNvCxnSpPr>
            <p:nvPr/>
          </p:nvCxnSpPr>
          <p:spPr>
            <a:xfrm rot="16200000" flipH="1">
              <a:off x="7394664" y="2729938"/>
              <a:ext cx="337332" cy="2825798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꺾인 연결선[E] 103">
              <a:extLst>
                <a:ext uri="{FF2B5EF4-FFF2-40B4-BE49-F238E27FC236}">
                  <a16:creationId xmlns:a16="http://schemas.microsoft.com/office/drawing/2014/main" id="{4FC431FB-E0A2-9B14-4922-4A1C740712E1}"/>
                </a:ext>
              </a:extLst>
            </p:cNvPr>
            <p:cNvCxnSpPr>
              <a:cxnSpLocks/>
              <a:stCxn id="74" idx="2"/>
              <a:endCxn id="101" idx="2"/>
            </p:cNvCxnSpPr>
            <p:nvPr/>
          </p:nvCxnSpPr>
          <p:spPr>
            <a:xfrm rot="16200000" flipH="1">
              <a:off x="6504280" y="1839554"/>
              <a:ext cx="337332" cy="4606565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다이아몬드 104">
              <a:extLst>
                <a:ext uri="{FF2B5EF4-FFF2-40B4-BE49-F238E27FC236}">
                  <a16:creationId xmlns:a16="http://schemas.microsoft.com/office/drawing/2014/main" id="{F6797301-88C9-051B-BE42-8F55831806E2}"/>
                </a:ext>
              </a:extLst>
            </p:cNvPr>
            <p:cNvSpPr/>
            <p:nvPr/>
          </p:nvSpPr>
          <p:spPr>
            <a:xfrm flipH="1">
              <a:off x="7179012" y="3429639"/>
              <a:ext cx="1449703" cy="544532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반출입기</a:t>
              </a:r>
              <a:br>
                <a:rPr kumimoji="1" lang="en-US" altLang="ko-KR" sz="1200" dirty="0"/>
              </a:br>
              <a:r>
                <a:rPr kumimoji="1" lang="ko-KR" altLang="en-US" sz="1200" b="1" dirty="0">
                  <a:solidFill>
                    <a:srgbClr val="FF0000"/>
                  </a:solidFill>
                </a:rPr>
                <a:t>공병 </a:t>
              </a:r>
              <a:r>
                <a:rPr kumimoji="1" lang="en-US" altLang="ko-KR" sz="1200" b="1" dirty="0">
                  <a:solidFill>
                    <a:srgbClr val="FF0000"/>
                  </a:solidFill>
                </a:rPr>
                <a:t>Available</a:t>
              </a:r>
              <a:endParaRPr kumimoji="1" lang="ko-KR" altLang="en-US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06" name="직선 화살표 연결선 105">
              <a:extLst>
                <a:ext uri="{FF2B5EF4-FFF2-40B4-BE49-F238E27FC236}">
                  <a16:creationId xmlns:a16="http://schemas.microsoft.com/office/drawing/2014/main" id="{45AEC0F0-C01F-B705-F248-ADEA2662313B}"/>
                </a:ext>
              </a:extLst>
            </p:cNvPr>
            <p:cNvCxnSpPr>
              <a:cxnSpLocks/>
              <a:stCxn id="76" idx="1"/>
              <a:endCxn id="105" idx="3"/>
            </p:cNvCxnSpPr>
            <p:nvPr/>
          </p:nvCxnSpPr>
          <p:spPr>
            <a:xfrm>
              <a:off x="6875283" y="3701905"/>
              <a:ext cx="3037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FB2B129-7BB0-80DF-219D-7BD71836C04F}"/>
                </a:ext>
              </a:extLst>
            </p:cNvPr>
            <p:cNvSpPr txBox="1"/>
            <p:nvPr/>
          </p:nvSpPr>
          <p:spPr>
            <a:xfrm>
              <a:off x="4953000" y="3484436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Y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C323F4AB-6F23-B6F1-17AA-5F06CFC633E2}"/>
                </a:ext>
              </a:extLst>
            </p:cNvPr>
            <p:cNvSpPr txBox="1"/>
            <p:nvPr/>
          </p:nvSpPr>
          <p:spPr>
            <a:xfrm>
              <a:off x="6723978" y="3484436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Y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BAD84ED-FAFB-1B80-AED4-98C3F5851B18}"/>
                </a:ext>
              </a:extLst>
            </p:cNvPr>
            <p:cNvSpPr txBox="1"/>
            <p:nvPr/>
          </p:nvSpPr>
          <p:spPr>
            <a:xfrm>
              <a:off x="8494704" y="3484435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Y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110" name="꺾인 연결선[E] 109">
              <a:extLst>
                <a:ext uri="{FF2B5EF4-FFF2-40B4-BE49-F238E27FC236}">
                  <a16:creationId xmlns:a16="http://schemas.microsoft.com/office/drawing/2014/main" id="{3842DE1D-EDAE-5776-923E-4675556E3E57}"/>
                </a:ext>
              </a:extLst>
            </p:cNvPr>
            <p:cNvCxnSpPr>
              <a:cxnSpLocks/>
              <a:stCxn id="105" idx="2"/>
              <a:endCxn id="101" idx="2"/>
            </p:cNvCxnSpPr>
            <p:nvPr/>
          </p:nvCxnSpPr>
          <p:spPr>
            <a:xfrm rot="16200000" flipH="1">
              <a:off x="8271380" y="3606654"/>
              <a:ext cx="337332" cy="1072366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982CE859-BD11-9B81-DBC4-AB408A46D95C}"/>
                </a:ext>
              </a:extLst>
            </p:cNvPr>
            <p:cNvSpPr txBox="1"/>
            <p:nvPr/>
          </p:nvSpPr>
          <p:spPr>
            <a:xfrm>
              <a:off x="4142826" y="3919373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N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5F5F0CA6-2CF2-5E3F-B583-CECC26C45F00}"/>
                </a:ext>
              </a:extLst>
            </p:cNvPr>
            <p:cNvSpPr txBox="1"/>
            <p:nvPr/>
          </p:nvSpPr>
          <p:spPr>
            <a:xfrm>
              <a:off x="5913804" y="3919373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N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11E5984-B611-E3EF-C117-97FACC4A3464}"/>
                </a:ext>
              </a:extLst>
            </p:cNvPr>
            <p:cNvSpPr txBox="1"/>
            <p:nvPr/>
          </p:nvSpPr>
          <p:spPr>
            <a:xfrm>
              <a:off x="7684530" y="3919372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N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DE118B3-782A-2869-0C6C-1B8F48667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sz="2400" b="1" dirty="0">
                <a:solidFill>
                  <a:srgbClr val="FF0000"/>
                </a:solidFill>
              </a:rPr>
              <a:t>(8)</a:t>
            </a:r>
            <a:r>
              <a:rPr kumimoji="1" lang="ko-KR" altLang="en-US" sz="2400" b="1" dirty="0">
                <a:solidFill>
                  <a:srgbClr val="FF0000"/>
                </a:solidFill>
              </a:rPr>
              <a:t> 공병</a:t>
            </a:r>
            <a:r>
              <a:rPr kumimoji="1" lang="ko-KR" altLang="en-US" sz="2400" dirty="0">
                <a:solidFill>
                  <a:schemeClr val="tx1"/>
                </a:solidFill>
              </a:rPr>
              <a:t>을 </a:t>
            </a:r>
            <a:r>
              <a:rPr kumimoji="1" lang="ko-KR" altLang="en-US" sz="2400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sz="2400" dirty="0">
                <a:solidFill>
                  <a:schemeClr val="tx1"/>
                </a:solidFill>
              </a:rPr>
              <a:t>에서 </a:t>
            </a:r>
            <a:r>
              <a:rPr kumimoji="1" lang="ko-KR" altLang="en-US" sz="2400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sz="2400" dirty="0">
                <a:solidFill>
                  <a:schemeClr val="tx1"/>
                </a:solidFill>
              </a:rPr>
              <a:t>로 이동</a:t>
            </a:r>
            <a:endParaRPr kumimoji="1" lang="ko-KR" altLang="en-US" dirty="0"/>
          </a:p>
        </p:txBody>
      </p:sp>
      <p:sp>
        <p:nvSpPr>
          <p:cNvPr id="32" name="다이아몬드 31">
            <a:extLst>
              <a:ext uri="{FF2B5EF4-FFF2-40B4-BE49-F238E27FC236}">
                <a16:creationId xmlns:a16="http://schemas.microsoft.com/office/drawing/2014/main" id="{13C26781-EB93-0520-A703-E5477C8C88ED}"/>
              </a:ext>
            </a:extLst>
          </p:cNvPr>
          <p:cNvSpPr/>
          <p:nvPr/>
        </p:nvSpPr>
        <p:spPr>
          <a:xfrm flipH="1">
            <a:off x="1144951" y="876748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Find</a:t>
            </a:r>
            <a:br>
              <a:rPr kumimoji="1" lang="en-US" altLang="ko-KR" sz="1200" b="1" dirty="0">
                <a:solidFill>
                  <a:srgbClr val="FF0000"/>
                </a:solidFill>
              </a:rPr>
            </a:br>
            <a:r>
              <a:rPr kumimoji="1" lang="en-US" altLang="ko-KR" sz="1200" b="1" dirty="0">
                <a:solidFill>
                  <a:srgbClr val="FF0000"/>
                </a:solidFill>
              </a:rPr>
              <a:t>IDLE 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ko-KR" sz="1200" dirty="0" err="1">
                <a:solidFill>
                  <a:schemeClr val="tx1"/>
                </a:solidFill>
              </a:rPr>
              <a:t>MoMa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0F40096-A5FE-9405-046B-763D5CCFDA9C}"/>
              </a:ext>
            </a:extLst>
          </p:cNvPr>
          <p:cNvSpPr txBox="1"/>
          <p:nvPr/>
        </p:nvSpPr>
        <p:spPr>
          <a:xfrm>
            <a:off x="2727231" y="2780296"/>
            <a:ext cx="86919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/>
              <a:t>Dispatcher</a:t>
            </a:r>
            <a:endParaRPr kumimoji="1" lang="ko-KR" altLang="en-US" sz="14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39DE811-7939-F92F-EA2F-BEBD9DEE6498}"/>
              </a:ext>
            </a:extLst>
          </p:cNvPr>
          <p:cNvSpPr txBox="1"/>
          <p:nvPr/>
        </p:nvSpPr>
        <p:spPr>
          <a:xfrm>
            <a:off x="4096199" y="2780296"/>
            <a:ext cx="545171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 err="1"/>
              <a:t>MoMa</a:t>
            </a:r>
            <a:endParaRPr kumimoji="1" lang="ko-KR" altLang="en-US" sz="14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8A29055-450B-15C2-78BD-DCAD310A6CAB}"/>
              </a:ext>
            </a:extLst>
          </p:cNvPr>
          <p:cNvSpPr txBox="1"/>
          <p:nvPr/>
        </p:nvSpPr>
        <p:spPr>
          <a:xfrm>
            <a:off x="5209519" y="2780296"/>
            <a:ext cx="72210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b="1" dirty="0"/>
              <a:t>반출입기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478C72A-033A-7B2F-C32A-D9873785B4D4}"/>
              </a:ext>
            </a:extLst>
          </p:cNvPr>
          <p:cNvSpPr txBox="1"/>
          <p:nvPr/>
        </p:nvSpPr>
        <p:spPr>
          <a:xfrm>
            <a:off x="6487724" y="2780296"/>
            <a:ext cx="578507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b="1" dirty="0"/>
              <a:t>분석기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D78ACBE-74DA-708C-A262-E7A8F3D1DD52}"/>
              </a:ext>
            </a:extLst>
          </p:cNvPr>
          <p:cNvSpPr txBox="1"/>
          <p:nvPr/>
        </p:nvSpPr>
        <p:spPr>
          <a:xfrm>
            <a:off x="7661606" y="2780296"/>
            <a:ext cx="65036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/>
              <a:t>Stocker</a:t>
            </a:r>
            <a:endParaRPr kumimoji="1" lang="ko-KR" altLang="en-US" sz="1400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6E1BDBF-8033-123D-C6C0-BB31E369BD67}"/>
              </a:ext>
            </a:extLst>
          </p:cNvPr>
          <p:cNvSpPr txBox="1"/>
          <p:nvPr/>
        </p:nvSpPr>
        <p:spPr>
          <a:xfrm>
            <a:off x="8835546" y="2780296"/>
            <a:ext cx="72210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b="1" dirty="0"/>
              <a:t>폐기설비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074BEB9-AD4B-929E-5847-7C8B2771067C}"/>
              </a:ext>
            </a:extLst>
          </p:cNvPr>
          <p:cNvSpPr txBox="1"/>
          <p:nvPr/>
        </p:nvSpPr>
        <p:spPr>
          <a:xfrm>
            <a:off x="1720624" y="2780296"/>
            <a:ext cx="42191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/>
              <a:t>DB</a:t>
            </a:r>
            <a:endParaRPr kumimoji="1" lang="ko-KR" altLang="en-US" sz="1400" b="1" dirty="0"/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F8F1B2C0-1B83-359A-23FD-915F62580F3D}"/>
              </a:ext>
            </a:extLst>
          </p:cNvPr>
          <p:cNvGrpSpPr/>
          <p:nvPr/>
        </p:nvGrpSpPr>
        <p:grpSpPr>
          <a:xfrm>
            <a:off x="727924" y="3046561"/>
            <a:ext cx="8468676" cy="3430437"/>
            <a:chOff x="815012" y="3754141"/>
            <a:chExt cx="8468676" cy="2363648"/>
          </a:xfrm>
        </p:grpSpPr>
        <p:cxnSp>
          <p:nvCxnSpPr>
            <p:cNvPr id="92" name="직선 연결선[R] 91">
              <a:extLst>
                <a:ext uri="{FF2B5EF4-FFF2-40B4-BE49-F238E27FC236}">
                  <a16:creationId xmlns:a16="http://schemas.microsoft.com/office/drawing/2014/main" id="{F8A739AF-AE89-E8F7-DCCA-10B4CE658A39}"/>
                </a:ext>
              </a:extLst>
            </p:cNvPr>
            <p:cNvCxnSpPr>
              <a:cxnSpLocks/>
            </p:cNvCxnSpPr>
            <p:nvPr/>
          </p:nvCxnSpPr>
          <p:spPr>
            <a:xfrm>
              <a:off x="3234634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[R] 92">
              <a:extLst>
                <a:ext uri="{FF2B5EF4-FFF2-40B4-BE49-F238E27FC236}">
                  <a16:creationId xmlns:a16="http://schemas.microsoft.com/office/drawing/2014/main" id="{3F13C882-7EC7-3D32-B7A9-2A9733197FC6}"/>
                </a:ext>
              </a:extLst>
            </p:cNvPr>
            <p:cNvCxnSpPr>
              <a:cxnSpLocks/>
            </p:cNvCxnSpPr>
            <p:nvPr/>
          </p:nvCxnSpPr>
          <p:spPr>
            <a:xfrm>
              <a:off x="4444445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[R] 93">
              <a:extLst>
                <a:ext uri="{FF2B5EF4-FFF2-40B4-BE49-F238E27FC236}">
                  <a16:creationId xmlns:a16="http://schemas.microsoft.com/office/drawing/2014/main" id="{D0ECBD17-AAF4-B0B7-FB60-A4870ADA72C3}"/>
                </a:ext>
              </a:extLst>
            </p:cNvPr>
            <p:cNvCxnSpPr>
              <a:cxnSpLocks/>
            </p:cNvCxnSpPr>
            <p:nvPr/>
          </p:nvCxnSpPr>
          <p:spPr>
            <a:xfrm>
              <a:off x="5654256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[R] 94">
              <a:extLst>
                <a:ext uri="{FF2B5EF4-FFF2-40B4-BE49-F238E27FC236}">
                  <a16:creationId xmlns:a16="http://schemas.microsoft.com/office/drawing/2014/main" id="{8A883695-3884-37CB-78A6-5395965B1138}"/>
                </a:ext>
              </a:extLst>
            </p:cNvPr>
            <p:cNvCxnSpPr>
              <a:cxnSpLocks/>
            </p:cNvCxnSpPr>
            <p:nvPr/>
          </p:nvCxnSpPr>
          <p:spPr>
            <a:xfrm>
              <a:off x="6864067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[R] 95">
              <a:extLst>
                <a:ext uri="{FF2B5EF4-FFF2-40B4-BE49-F238E27FC236}">
                  <a16:creationId xmlns:a16="http://schemas.microsoft.com/office/drawing/2014/main" id="{B236186A-08A5-49E9-8B4C-E4D35B138DC7}"/>
                </a:ext>
              </a:extLst>
            </p:cNvPr>
            <p:cNvCxnSpPr>
              <a:cxnSpLocks/>
            </p:cNvCxnSpPr>
            <p:nvPr/>
          </p:nvCxnSpPr>
          <p:spPr>
            <a:xfrm>
              <a:off x="8073878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[R] 96">
              <a:extLst>
                <a:ext uri="{FF2B5EF4-FFF2-40B4-BE49-F238E27FC236}">
                  <a16:creationId xmlns:a16="http://schemas.microsoft.com/office/drawing/2014/main" id="{045C38F8-A404-748B-D616-06AD0F85E429}"/>
                </a:ext>
              </a:extLst>
            </p:cNvPr>
            <p:cNvCxnSpPr>
              <a:cxnSpLocks/>
            </p:cNvCxnSpPr>
            <p:nvPr/>
          </p:nvCxnSpPr>
          <p:spPr>
            <a:xfrm>
              <a:off x="9283688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[R] 97">
              <a:extLst>
                <a:ext uri="{FF2B5EF4-FFF2-40B4-BE49-F238E27FC236}">
                  <a16:creationId xmlns:a16="http://schemas.microsoft.com/office/drawing/2014/main" id="{87C6EE46-D3D7-F757-FF49-DAA288EA6A95}"/>
                </a:ext>
              </a:extLst>
            </p:cNvPr>
            <p:cNvCxnSpPr>
              <a:cxnSpLocks/>
            </p:cNvCxnSpPr>
            <p:nvPr/>
          </p:nvCxnSpPr>
          <p:spPr>
            <a:xfrm>
              <a:off x="2024823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[R] 98">
              <a:extLst>
                <a:ext uri="{FF2B5EF4-FFF2-40B4-BE49-F238E27FC236}">
                  <a16:creationId xmlns:a16="http://schemas.microsoft.com/office/drawing/2014/main" id="{D6CC265E-6C17-D201-0D05-BC3B0C3EBB9B}"/>
                </a:ext>
              </a:extLst>
            </p:cNvPr>
            <p:cNvCxnSpPr>
              <a:cxnSpLocks/>
            </p:cNvCxnSpPr>
            <p:nvPr/>
          </p:nvCxnSpPr>
          <p:spPr>
            <a:xfrm>
              <a:off x="815012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A68F7CBF-8D3A-F942-FDF4-D6C492FAF09E}"/>
              </a:ext>
            </a:extLst>
          </p:cNvPr>
          <p:cNvSpPr txBox="1"/>
          <p:nvPr/>
        </p:nvSpPr>
        <p:spPr>
          <a:xfrm>
            <a:off x="551336" y="2780296"/>
            <a:ext cx="36260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/>
              <a:t>UI</a:t>
            </a:r>
            <a:endParaRPr kumimoji="1" lang="ko-KR" altLang="en-US" sz="1400" b="1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90659EDD-D9B9-C8AB-DFA2-2C807DB10E28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1869802" y="1421280"/>
            <a:ext cx="1" cy="179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D7C8FBB3-A676-36B0-EA96-A9A3B4D7DC96}"/>
              </a:ext>
            </a:extLst>
          </p:cNvPr>
          <p:cNvCxnSpPr/>
          <p:nvPr/>
        </p:nvCxnSpPr>
        <p:spPr>
          <a:xfrm flipH="1">
            <a:off x="3161830" y="3472530"/>
            <a:ext cx="11955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129B4A6-D700-9B62-BD24-BFDF33090CF7}"/>
              </a:ext>
            </a:extLst>
          </p:cNvPr>
          <p:cNvSpPr txBox="1"/>
          <p:nvPr/>
        </p:nvSpPr>
        <p:spPr>
          <a:xfrm>
            <a:off x="3254696" y="3294200"/>
            <a:ext cx="10326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Idle </a:t>
            </a:r>
            <a:r>
              <a:rPr kumimoji="1" lang="ko-KR" altLang="en-US" sz="1050" dirty="0"/>
              <a:t>상태 확인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D0A0C7F-8409-EAA0-2215-E2516122ADFD}"/>
              </a:ext>
            </a:extLst>
          </p:cNvPr>
          <p:cNvCxnSpPr/>
          <p:nvPr/>
        </p:nvCxnSpPr>
        <p:spPr>
          <a:xfrm flipH="1">
            <a:off x="1931579" y="3571199"/>
            <a:ext cx="12302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B45BF39-6BFA-3913-4C75-98D57BBE1092}"/>
              </a:ext>
            </a:extLst>
          </p:cNvPr>
          <p:cNvSpPr txBox="1"/>
          <p:nvPr/>
        </p:nvSpPr>
        <p:spPr>
          <a:xfrm>
            <a:off x="2041530" y="3380462"/>
            <a:ext cx="10198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폐기설비</a:t>
            </a:r>
            <a:r>
              <a:rPr kumimoji="1" lang="en-US" altLang="ko-KR" sz="1050" dirty="0"/>
              <a:t> </a:t>
            </a:r>
            <a:r>
              <a:rPr kumimoji="1" lang="ko-KR" altLang="en-US" sz="1050" dirty="0"/>
              <a:t>요청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F51473E-ABDA-424D-5844-EA5947302443}"/>
              </a:ext>
            </a:extLst>
          </p:cNvPr>
          <p:cNvCxnSpPr/>
          <p:nvPr/>
        </p:nvCxnSpPr>
        <p:spPr>
          <a:xfrm>
            <a:off x="1931579" y="3755553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450BE73-84AC-0AD2-9BF8-D2C4DD69BCDF}"/>
              </a:ext>
            </a:extLst>
          </p:cNvPr>
          <p:cNvSpPr txBox="1"/>
          <p:nvPr/>
        </p:nvSpPr>
        <p:spPr>
          <a:xfrm>
            <a:off x="2041528" y="3568334"/>
            <a:ext cx="10198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폐기설비 정보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4E26F49-2201-2D98-E3BE-3D83DE55AA9D}"/>
              </a:ext>
            </a:extLst>
          </p:cNvPr>
          <p:cNvCxnSpPr>
            <a:cxnSpLocks/>
          </p:cNvCxnSpPr>
          <p:nvPr/>
        </p:nvCxnSpPr>
        <p:spPr>
          <a:xfrm flipV="1">
            <a:off x="3170560" y="3822250"/>
            <a:ext cx="6026040" cy="203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488FF83-10D4-CFF5-B2AB-79B178CBE246}"/>
              </a:ext>
            </a:extLst>
          </p:cNvPr>
          <p:cNvSpPr txBox="1"/>
          <p:nvPr/>
        </p:nvSpPr>
        <p:spPr>
          <a:xfrm>
            <a:off x="4763811" y="3644532"/>
            <a:ext cx="15856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폐기설비 상태정보 요청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73489C1-13CA-6FCE-AC26-32D87A2C6144}"/>
              </a:ext>
            </a:extLst>
          </p:cNvPr>
          <p:cNvCxnSpPr>
            <a:cxnSpLocks/>
          </p:cNvCxnSpPr>
          <p:nvPr/>
        </p:nvCxnSpPr>
        <p:spPr>
          <a:xfrm flipH="1">
            <a:off x="3161830" y="4006315"/>
            <a:ext cx="60347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CB6DA3E-07FE-6C68-297C-73FCA997EE1D}"/>
              </a:ext>
            </a:extLst>
          </p:cNvPr>
          <p:cNvSpPr txBox="1"/>
          <p:nvPr/>
        </p:nvSpPr>
        <p:spPr>
          <a:xfrm>
            <a:off x="4924056" y="3806173"/>
            <a:ext cx="12891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폐기설비 상태정보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20F963C-EE87-FC8A-6202-E568B3A1C564}"/>
              </a:ext>
            </a:extLst>
          </p:cNvPr>
          <p:cNvCxnSpPr/>
          <p:nvPr/>
        </p:nvCxnSpPr>
        <p:spPr>
          <a:xfrm>
            <a:off x="3181467" y="4740389"/>
            <a:ext cx="11646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141ABDC-6C2A-F7AD-F5F8-6A097B2AE456}"/>
              </a:ext>
            </a:extLst>
          </p:cNvPr>
          <p:cNvSpPr txBox="1"/>
          <p:nvPr/>
        </p:nvSpPr>
        <p:spPr>
          <a:xfrm>
            <a:off x="3088626" y="4571195"/>
            <a:ext cx="13580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폐기설비 </a:t>
            </a:r>
            <a:r>
              <a:rPr kumimoji="1" lang="en-US" altLang="ko-KR" sz="1050" dirty="0"/>
              <a:t>Move </a:t>
            </a:r>
            <a:r>
              <a:rPr kumimoji="1" lang="ko-KR" altLang="en-US" sz="1050" dirty="0"/>
              <a:t>지시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FAC989E-B78A-B50F-9775-E66DB86887E1}"/>
              </a:ext>
            </a:extLst>
          </p:cNvPr>
          <p:cNvCxnSpPr>
            <a:cxnSpLocks/>
          </p:cNvCxnSpPr>
          <p:nvPr/>
        </p:nvCxnSpPr>
        <p:spPr>
          <a:xfrm flipH="1">
            <a:off x="3158507" y="4931593"/>
            <a:ext cx="11875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83BDE40-7319-E052-DD4F-2218DB294928}"/>
              </a:ext>
            </a:extLst>
          </p:cNvPr>
          <p:cNvSpPr txBox="1"/>
          <p:nvPr/>
        </p:nvSpPr>
        <p:spPr>
          <a:xfrm>
            <a:off x="2938611" y="4735533"/>
            <a:ext cx="16273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폐기설비 </a:t>
            </a:r>
            <a:r>
              <a:rPr kumimoji="1" lang="en-US" altLang="ko-KR" sz="1050" dirty="0"/>
              <a:t>Move</a:t>
            </a:r>
            <a:r>
              <a:rPr kumimoji="1" lang="ko-KR" altLang="en-US" sz="1050" dirty="0"/>
              <a:t>완료 보고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DD43850-784E-1EF6-B812-C5A2A321B769}"/>
              </a:ext>
            </a:extLst>
          </p:cNvPr>
          <p:cNvCxnSpPr/>
          <p:nvPr/>
        </p:nvCxnSpPr>
        <p:spPr>
          <a:xfrm>
            <a:off x="3167237" y="5105761"/>
            <a:ext cx="11982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0CFEDD8-A91E-477F-F1CA-4E59A8EBA4DE}"/>
              </a:ext>
            </a:extLst>
          </p:cNvPr>
          <p:cNvSpPr txBox="1"/>
          <p:nvPr/>
        </p:nvSpPr>
        <p:spPr>
          <a:xfrm>
            <a:off x="3117941" y="4929697"/>
            <a:ext cx="12570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폐기설비 </a:t>
            </a:r>
            <a:r>
              <a:rPr kumimoji="1" lang="en-US" altLang="ko-KR" sz="1050" dirty="0"/>
              <a:t>Get </a:t>
            </a:r>
            <a:r>
              <a:rPr kumimoji="1" lang="ko-KR" altLang="en-US" sz="1050" dirty="0"/>
              <a:t>지시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E910907-86B8-8301-8EDD-54DBD63F117F}"/>
              </a:ext>
            </a:extLst>
          </p:cNvPr>
          <p:cNvCxnSpPr>
            <a:cxnSpLocks/>
          </p:cNvCxnSpPr>
          <p:nvPr/>
        </p:nvCxnSpPr>
        <p:spPr>
          <a:xfrm flipH="1">
            <a:off x="3158507" y="5301701"/>
            <a:ext cx="12069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1707622-0413-3438-5D35-F965FC56078E}"/>
              </a:ext>
            </a:extLst>
          </p:cNvPr>
          <p:cNvSpPr txBox="1"/>
          <p:nvPr/>
        </p:nvSpPr>
        <p:spPr>
          <a:xfrm>
            <a:off x="3039600" y="5116237"/>
            <a:ext cx="15263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폐기설비 </a:t>
            </a:r>
            <a:r>
              <a:rPr kumimoji="1" lang="en-US" altLang="ko-KR" sz="1050" dirty="0"/>
              <a:t>Get </a:t>
            </a:r>
            <a:r>
              <a:rPr kumimoji="1" lang="ko-KR" altLang="en-US" sz="1050" dirty="0"/>
              <a:t>완료보고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305D478-549F-3300-CDC4-466B019A188E}"/>
              </a:ext>
            </a:extLst>
          </p:cNvPr>
          <p:cNvCxnSpPr>
            <a:cxnSpLocks/>
          </p:cNvCxnSpPr>
          <p:nvPr/>
        </p:nvCxnSpPr>
        <p:spPr>
          <a:xfrm>
            <a:off x="3161830" y="3320132"/>
            <a:ext cx="11955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BF0D8D6-165D-F335-86DE-8809EBD7A28E}"/>
              </a:ext>
            </a:extLst>
          </p:cNvPr>
          <p:cNvSpPr txBox="1"/>
          <p:nvPr/>
        </p:nvSpPr>
        <p:spPr>
          <a:xfrm>
            <a:off x="3106926" y="3098104"/>
            <a:ext cx="13516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 err="1"/>
              <a:t>MoMa</a:t>
            </a:r>
            <a:r>
              <a:rPr kumimoji="1" lang="en-US" altLang="ko-KR" sz="1050" dirty="0"/>
              <a:t> Idle</a:t>
            </a:r>
            <a:r>
              <a:rPr kumimoji="1" lang="ko-KR" altLang="en-US" sz="1050" dirty="0"/>
              <a:t> 확인요청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9EFE7F04-E760-C5DC-044D-8B57FF690B0B}"/>
              </a:ext>
            </a:extLst>
          </p:cNvPr>
          <p:cNvCxnSpPr/>
          <p:nvPr/>
        </p:nvCxnSpPr>
        <p:spPr>
          <a:xfrm flipH="1">
            <a:off x="1964312" y="4931593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2534190-EDFD-2834-3956-C0CD080AB923}"/>
              </a:ext>
            </a:extLst>
          </p:cNvPr>
          <p:cNvCxnSpPr/>
          <p:nvPr/>
        </p:nvCxnSpPr>
        <p:spPr>
          <a:xfrm flipH="1">
            <a:off x="720579" y="4931593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4E9DD63-AF4F-64F5-738E-F6FA2B58022F}"/>
              </a:ext>
            </a:extLst>
          </p:cNvPr>
          <p:cNvCxnSpPr>
            <a:cxnSpLocks/>
          </p:cNvCxnSpPr>
          <p:nvPr/>
        </p:nvCxnSpPr>
        <p:spPr>
          <a:xfrm flipH="1" flipV="1">
            <a:off x="1965500" y="5295083"/>
            <a:ext cx="1193007" cy="66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A6E3072-E3FD-F386-2B54-9D6030053155}"/>
              </a:ext>
            </a:extLst>
          </p:cNvPr>
          <p:cNvCxnSpPr/>
          <p:nvPr/>
        </p:nvCxnSpPr>
        <p:spPr>
          <a:xfrm flipH="1">
            <a:off x="721767" y="5295083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6B284181-8C3D-93FE-E7FA-069B9DA920A0}"/>
              </a:ext>
            </a:extLst>
          </p:cNvPr>
          <p:cNvCxnSpPr/>
          <p:nvPr/>
        </p:nvCxnSpPr>
        <p:spPr>
          <a:xfrm flipH="1">
            <a:off x="1964312" y="4740389"/>
            <a:ext cx="121596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18923955-BEBE-A602-2D5C-FCDD34548BD1}"/>
              </a:ext>
            </a:extLst>
          </p:cNvPr>
          <p:cNvCxnSpPr/>
          <p:nvPr/>
        </p:nvCxnSpPr>
        <p:spPr>
          <a:xfrm flipH="1">
            <a:off x="1951270" y="5104346"/>
            <a:ext cx="121596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C8F99FC-09E4-9575-2FA5-B438E7CD1F5F}"/>
              </a:ext>
            </a:extLst>
          </p:cNvPr>
          <p:cNvCxnSpPr/>
          <p:nvPr/>
        </p:nvCxnSpPr>
        <p:spPr>
          <a:xfrm flipH="1">
            <a:off x="1910304" y="4095500"/>
            <a:ext cx="12302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5BFAB28-2822-C6B9-CD27-00FB5036B4C2}"/>
              </a:ext>
            </a:extLst>
          </p:cNvPr>
          <p:cNvSpPr txBox="1"/>
          <p:nvPr/>
        </p:nvSpPr>
        <p:spPr>
          <a:xfrm>
            <a:off x="2020257" y="3915649"/>
            <a:ext cx="10198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반출입기 요청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366F47A-C0F0-066F-9357-6FE894E26466}"/>
              </a:ext>
            </a:extLst>
          </p:cNvPr>
          <p:cNvCxnSpPr/>
          <p:nvPr/>
        </p:nvCxnSpPr>
        <p:spPr>
          <a:xfrm>
            <a:off x="1942962" y="4268968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947FE09-2FD5-0D02-A57E-4993C0A56265}"/>
              </a:ext>
            </a:extLst>
          </p:cNvPr>
          <p:cNvSpPr txBox="1"/>
          <p:nvPr/>
        </p:nvSpPr>
        <p:spPr>
          <a:xfrm>
            <a:off x="2020256" y="4092635"/>
            <a:ext cx="10198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반출입기 정보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BBB75F3D-9478-7B2E-DC05-DBD18997B194}"/>
              </a:ext>
            </a:extLst>
          </p:cNvPr>
          <p:cNvCxnSpPr>
            <a:cxnSpLocks/>
          </p:cNvCxnSpPr>
          <p:nvPr/>
        </p:nvCxnSpPr>
        <p:spPr>
          <a:xfrm>
            <a:off x="3182964" y="4388966"/>
            <a:ext cx="2384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004C1BA-76C7-EC0E-83B3-2429E6D97B75}"/>
              </a:ext>
            </a:extLst>
          </p:cNvPr>
          <p:cNvSpPr txBox="1"/>
          <p:nvPr/>
        </p:nvSpPr>
        <p:spPr>
          <a:xfrm>
            <a:off x="3557009" y="4190860"/>
            <a:ext cx="15856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반출입기 상태정보 요청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892878C-2F7B-A97B-3A94-DC783BBAE89E}"/>
              </a:ext>
            </a:extLst>
          </p:cNvPr>
          <p:cNvCxnSpPr>
            <a:cxnSpLocks/>
          </p:cNvCxnSpPr>
          <p:nvPr/>
        </p:nvCxnSpPr>
        <p:spPr>
          <a:xfrm flipH="1">
            <a:off x="3174234" y="4552643"/>
            <a:ext cx="23929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EFB8B23-BC46-669E-F6F6-BBFCF5803A9B}"/>
              </a:ext>
            </a:extLst>
          </p:cNvPr>
          <p:cNvSpPr txBox="1"/>
          <p:nvPr/>
        </p:nvSpPr>
        <p:spPr>
          <a:xfrm>
            <a:off x="3717256" y="4352501"/>
            <a:ext cx="12891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반출입기 상태정보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0C66C5A3-4ED7-64CC-47D8-2F8374981983}"/>
              </a:ext>
            </a:extLst>
          </p:cNvPr>
          <p:cNvCxnSpPr/>
          <p:nvPr/>
        </p:nvCxnSpPr>
        <p:spPr>
          <a:xfrm>
            <a:off x="3186586" y="5491240"/>
            <a:ext cx="11646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F6AD876-5B6C-4503-F9B7-C897AA69150F}"/>
              </a:ext>
            </a:extLst>
          </p:cNvPr>
          <p:cNvSpPr txBox="1"/>
          <p:nvPr/>
        </p:nvSpPr>
        <p:spPr>
          <a:xfrm>
            <a:off x="3093744" y="5322046"/>
            <a:ext cx="13580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반출입기 </a:t>
            </a:r>
            <a:r>
              <a:rPr kumimoji="1" lang="en-US" altLang="ko-KR" sz="1050" dirty="0"/>
              <a:t>Move </a:t>
            </a:r>
            <a:r>
              <a:rPr kumimoji="1" lang="ko-KR" altLang="en-US" sz="1050" dirty="0"/>
              <a:t>지시</a:t>
            </a: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BCFAADFB-AE40-5600-8DEB-391284DD2EA9}"/>
              </a:ext>
            </a:extLst>
          </p:cNvPr>
          <p:cNvCxnSpPr>
            <a:cxnSpLocks/>
          </p:cNvCxnSpPr>
          <p:nvPr/>
        </p:nvCxnSpPr>
        <p:spPr>
          <a:xfrm flipH="1">
            <a:off x="3163626" y="5682444"/>
            <a:ext cx="11875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8782B65-E788-D951-22C5-1E43CA5A2F50}"/>
              </a:ext>
            </a:extLst>
          </p:cNvPr>
          <p:cNvSpPr txBox="1"/>
          <p:nvPr/>
        </p:nvSpPr>
        <p:spPr>
          <a:xfrm>
            <a:off x="2943732" y="5486384"/>
            <a:ext cx="16273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반출입기 </a:t>
            </a:r>
            <a:r>
              <a:rPr kumimoji="1" lang="en-US" altLang="ko-KR" sz="1050" dirty="0"/>
              <a:t>Move</a:t>
            </a:r>
            <a:r>
              <a:rPr kumimoji="1" lang="ko-KR" altLang="en-US" sz="1050" dirty="0"/>
              <a:t>완료 보고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D0293DA8-B4A9-9523-738A-CD41D9572FFC}"/>
              </a:ext>
            </a:extLst>
          </p:cNvPr>
          <p:cNvCxnSpPr/>
          <p:nvPr/>
        </p:nvCxnSpPr>
        <p:spPr>
          <a:xfrm>
            <a:off x="3172356" y="5856612"/>
            <a:ext cx="11982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CF18D03-AA76-9272-0285-F24C6E3FDE90}"/>
              </a:ext>
            </a:extLst>
          </p:cNvPr>
          <p:cNvSpPr txBox="1"/>
          <p:nvPr/>
        </p:nvSpPr>
        <p:spPr>
          <a:xfrm>
            <a:off x="3049324" y="5680548"/>
            <a:ext cx="14045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반출입기</a:t>
            </a:r>
            <a:r>
              <a:rPr kumimoji="1" lang="en-US" altLang="ko-KR" sz="1050" dirty="0"/>
              <a:t> Put</a:t>
            </a:r>
            <a:r>
              <a:rPr kumimoji="1" lang="ko-KR" altLang="en-US" sz="1050" dirty="0"/>
              <a:t> 기</a:t>
            </a:r>
            <a:r>
              <a:rPr kumimoji="1" lang="en-US" altLang="ko-KR" sz="1050" dirty="0"/>
              <a:t> </a:t>
            </a:r>
            <a:r>
              <a:rPr kumimoji="1" lang="ko-KR" altLang="en-US" sz="1050" dirty="0"/>
              <a:t>지시</a:t>
            </a: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33643567-7F4E-1BD4-AFFF-95368A93806D}"/>
              </a:ext>
            </a:extLst>
          </p:cNvPr>
          <p:cNvCxnSpPr>
            <a:cxnSpLocks/>
          </p:cNvCxnSpPr>
          <p:nvPr/>
        </p:nvCxnSpPr>
        <p:spPr>
          <a:xfrm flipH="1">
            <a:off x="3163626" y="6052552"/>
            <a:ext cx="12069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9FAA047-7F42-B85B-8167-EA2AD6B7701A}"/>
              </a:ext>
            </a:extLst>
          </p:cNvPr>
          <p:cNvSpPr txBox="1"/>
          <p:nvPr/>
        </p:nvSpPr>
        <p:spPr>
          <a:xfrm>
            <a:off x="2995621" y="5856023"/>
            <a:ext cx="15119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반출입기 </a:t>
            </a:r>
            <a:r>
              <a:rPr kumimoji="1" lang="en-US" altLang="ko-KR" sz="1050" dirty="0"/>
              <a:t>Put </a:t>
            </a:r>
            <a:r>
              <a:rPr kumimoji="1" lang="ko-KR" altLang="en-US" sz="1050" dirty="0"/>
              <a:t>완료보고</a:t>
            </a: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FE5D4A00-9804-6D59-0BE6-1A45BBF0BEEB}"/>
              </a:ext>
            </a:extLst>
          </p:cNvPr>
          <p:cNvCxnSpPr/>
          <p:nvPr/>
        </p:nvCxnSpPr>
        <p:spPr>
          <a:xfrm flipH="1">
            <a:off x="1969431" y="5682444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6E257CBB-E97C-82CA-D4A2-9B1F2673C603}"/>
              </a:ext>
            </a:extLst>
          </p:cNvPr>
          <p:cNvCxnSpPr/>
          <p:nvPr/>
        </p:nvCxnSpPr>
        <p:spPr>
          <a:xfrm flipH="1">
            <a:off x="725698" y="5682444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0108E9A7-3385-7F88-9993-84946109D169}"/>
              </a:ext>
            </a:extLst>
          </p:cNvPr>
          <p:cNvCxnSpPr>
            <a:cxnSpLocks/>
          </p:cNvCxnSpPr>
          <p:nvPr/>
        </p:nvCxnSpPr>
        <p:spPr>
          <a:xfrm flipH="1" flipV="1">
            <a:off x="1970619" y="6045934"/>
            <a:ext cx="1193007" cy="66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FC39BBED-9285-D726-701D-D6A03E4B3EF3}"/>
              </a:ext>
            </a:extLst>
          </p:cNvPr>
          <p:cNvCxnSpPr/>
          <p:nvPr/>
        </p:nvCxnSpPr>
        <p:spPr>
          <a:xfrm flipH="1">
            <a:off x="726886" y="6045934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12EB5CBB-517E-FC1E-6AD9-B38477F99E2E}"/>
              </a:ext>
            </a:extLst>
          </p:cNvPr>
          <p:cNvCxnSpPr/>
          <p:nvPr/>
        </p:nvCxnSpPr>
        <p:spPr>
          <a:xfrm flipH="1">
            <a:off x="1969431" y="5491240"/>
            <a:ext cx="121596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F4DA12C6-868E-7061-0B34-8F6C6C27E097}"/>
              </a:ext>
            </a:extLst>
          </p:cNvPr>
          <p:cNvCxnSpPr/>
          <p:nvPr/>
        </p:nvCxnSpPr>
        <p:spPr>
          <a:xfrm flipH="1">
            <a:off x="1956389" y="5855197"/>
            <a:ext cx="121596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0A8D4D06-F061-87C1-46EE-57D0FBB7631E}"/>
              </a:ext>
            </a:extLst>
          </p:cNvPr>
          <p:cNvCxnSpPr/>
          <p:nvPr/>
        </p:nvCxnSpPr>
        <p:spPr>
          <a:xfrm>
            <a:off x="3193355" y="6231577"/>
            <a:ext cx="11646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1CA0F52E-7BD5-F640-D373-C842BA3F138D}"/>
              </a:ext>
            </a:extLst>
          </p:cNvPr>
          <p:cNvSpPr txBox="1"/>
          <p:nvPr/>
        </p:nvSpPr>
        <p:spPr>
          <a:xfrm>
            <a:off x="3235967" y="6062383"/>
            <a:ext cx="10871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DMZ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Move </a:t>
            </a:r>
            <a:r>
              <a:rPr kumimoji="1" lang="ko-KR" altLang="en-US" sz="1050" dirty="0"/>
              <a:t>지시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748E5D85-6AE3-9311-CA76-D62B139A8ED0}"/>
              </a:ext>
            </a:extLst>
          </p:cNvPr>
          <p:cNvCxnSpPr>
            <a:cxnSpLocks/>
          </p:cNvCxnSpPr>
          <p:nvPr/>
        </p:nvCxnSpPr>
        <p:spPr>
          <a:xfrm flipH="1">
            <a:off x="3170395" y="6422781"/>
            <a:ext cx="11875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8B889C95-1878-ACF7-671A-5273D2FC1A96}"/>
              </a:ext>
            </a:extLst>
          </p:cNvPr>
          <p:cNvCxnSpPr/>
          <p:nvPr/>
        </p:nvCxnSpPr>
        <p:spPr>
          <a:xfrm flipH="1">
            <a:off x="1976200" y="6422781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3C9D73E1-7555-51E3-AA54-D64E6AD726A3}"/>
              </a:ext>
            </a:extLst>
          </p:cNvPr>
          <p:cNvCxnSpPr/>
          <p:nvPr/>
        </p:nvCxnSpPr>
        <p:spPr>
          <a:xfrm flipH="1">
            <a:off x="732467" y="6422781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F6C3F012-D18A-2976-9EA2-807B27AFBAF4}"/>
              </a:ext>
            </a:extLst>
          </p:cNvPr>
          <p:cNvCxnSpPr/>
          <p:nvPr/>
        </p:nvCxnSpPr>
        <p:spPr>
          <a:xfrm flipH="1">
            <a:off x="1976200" y="6231577"/>
            <a:ext cx="121596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B4B83793-C246-6955-FD65-9ABAC35F840D}"/>
              </a:ext>
            </a:extLst>
          </p:cNvPr>
          <p:cNvSpPr txBox="1"/>
          <p:nvPr/>
        </p:nvSpPr>
        <p:spPr>
          <a:xfrm>
            <a:off x="3090664" y="6225662"/>
            <a:ext cx="13564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DMZ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Move </a:t>
            </a:r>
            <a:r>
              <a:rPr kumimoji="1" lang="ko-KR" altLang="en-US" sz="1050" dirty="0"/>
              <a:t>완료보고</a:t>
            </a:r>
          </a:p>
        </p:txBody>
      </p:sp>
    </p:spTree>
    <p:extLst>
      <p:ext uri="{BB962C8B-B14F-4D97-AF65-F5344CB8AC3E}">
        <p14:creationId xmlns:p14="http://schemas.microsoft.com/office/powerpoint/2010/main" val="831424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BF2B4A8E-A20F-9BC2-FF29-B563D4CCA142}"/>
              </a:ext>
            </a:extLst>
          </p:cNvPr>
          <p:cNvGrpSpPr/>
          <p:nvPr/>
        </p:nvGrpSpPr>
        <p:grpSpPr>
          <a:xfrm>
            <a:off x="276109" y="1601131"/>
            <a:ext cx="9242815" cy="1154133"/>
            <a:chOff x="277947" y="5008117"/>
            <a:chExt cx="9242815" cy="1154133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4970300-7D98-5EC9-FAFE-6B20C1AC4517}"/>
                </a:ext>
              </a:extLst>
            </p:cNvPr>
            <p:cNvSpPr/>
            <p:nvPr/>
          </p:nvSpPr>
          <p:spPr>
            <a:xfrm flipH="1">
              <a:off x="277947" y="5008117"/>
              <a:ext cx="3183709" cy="5445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0000"/>
                  </a:solidFill>
                </a:rPr>
                <a:t>(9)</a:t>
              </a:r>
              <a:r>
                <a:rPr kumimoji="1" lang="ko-KR" altLang="en-US" sz="1200" b="1" dirty="0">
                  <a:solidFill>
                    <a:srgbClr val="FF0000"/>
                  </a:solidFill>
                </a:rPr>
                <a:t> 공병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을 </a:t>
              </a:r>
              <a:r>
                <a:rPr kumimoji="1" lang="ko-KR" altLang="en-US" sz="1200" b="1" dirty="0">
                  <a:solidFill>
                    <a:srgbClr val="FF0000"/>
                  </a:solidFill>
                </a:rPr>
                <a:t>폐기설비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에서 </a:t>
              </a:r>
              <a:r>
                <a:rPr kumimoji="1" lang="en-US" altLang="ko-KR" sz="1200" b="1" dirty="0">
                  <a:solidFill>
                    <a:srgbClr val="FF0000"/>
                  </a:solidFill>
                </a:rPr>
                <a:t>Stocker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로 이동</a:t>
              </a:r>
            </a:p>
          </p:txBody>
        </p:sp>
        <p:sp>
          <p:nvSpPr>
            <p:cNvPr id="24" name="다이아몬드 23">
              <a:extLst>
                <a:ext uri="{FF2B5EF4-FFF2-40B4-BE49-F238E27FC236}">
                  <a16:creationId xmlns:a16="http://schemas.microsoft.com/office/drawing/2014/main" id="{8198B2AF-7FD4-21C1-B794-2BEDECA36302}"/>
                </a:ext>
              </a:extLst>
            </p:cNvPr>
            <p:cNvSpPr/>
            <p:nvPr/>
          </p:nvSpPr>
          <p:spPr>
            <a:xfrm flipH="1">
              <a:off x="3644814" y="5008119"/>
              <a:ext cx="1449703" cy="544532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Find</a:t>
              </a:r>
              <a:br>
                <a:rPr kumimoji="1" lang="en-US" altLang="ko-KR" sz="1200" b="1" dirty="0">
                  <a:solidFill>
                    <a:srgbClr val="FF0000"/>
                  </a:solidFill>
                </a:rPr>
              </a:br>
              <a:r>
                <a:rPr kumimoji="1" lang="en-US" altLang="ko-KR" sz="1200" b="1" dirty="0">
                  <a:solidFill>
                    <a:srgbClr val="FF0000"/>
                  </a:solidFill>
                </a:rPr>
                <a:t>IDLE 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폐기설비</a:t>
              </a:r>
              <a:endParaRPr kumimoji="1"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25" name="다이아몬드 24">
              <a:extLst>
                <a:ext uri="{FF2B5EF4-FFF2-40B4-BE49-F238E27FC236}">
                  <a16:creationId xmlns:a16="http://schemas.microsoft.com/office/drawing/2014/main" id="{7A2ECDA3-CDC1-16D0-4134-2D60F93DDEF4}"/>
                </a:ext>
              </a:extLst>
            </p:cNvPr>
            <p:cNvSpPr/>
            <p:nvPr/>
          </p:nvSpPr>
          <p:spPr>
            <a:xfrm flipH="1">
              <a:off x="5425581" y="5008119"/>
              <a:ext cx="1449703" cy="544532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폐기설비</a:t>
              </a:r>
              <a:r>
                <a:rPr kumimoji="1" lang="en-US" altLang="ko-KR" sz="1200" dirty="0">
                  <a:solidFill>
                    <a:schemeClr val="tx1"/>
                  </a:solidFill>
                </a:rPr>
                <a:t>_Out</a:t>
              </a:r>
              <a:br>
                <a:rPr kumimoji="1" lang="en-US" altLang="ko-KR" sz="1200" dirty="0"/>
              </a:br>
              <a:r>
                <a:rPr kumimoji="1" lang="en-US" altLang="ko-KR" sz="1200" b="1" dirty="0">
                  <a:solidFill>
                    <a:srgbClr val="FF0000"/>
                  </a:solidFill>
                </a:rPr>
                <a:t>Available</a:t>
              </a:r>
              <a:endParaRPr kumimoji="1" lang="ko-KR" altLang="en-US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70E9A157-0FFA-D4FC-ACD8-C83A210F4607}"/>
                </a:ext>
              </a:extLst>
            </p:cNvPr>
            <p:cNvCxnSpPr>
              <a:cxnSpLocks/>
              <a:stCxn id="24" idx="1"/>
              <a:endCxn id="25" idx="3"/>
            </p:cNvCxnSpPr>
            <p:nvPr/>
          </p:nvCxnSpPr>
          <p:spPr>
            <a:xfrm>
              <a:off x="5094517" y="5280385"/>
              <a:ext cx="3310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9F14C75F-ED37-9566-4E19-7C95E01BD4BB}"/>
                </a:ext>
              </a:extLst>
            </p:cNvPr>
            <p:cNvSpPr/>
            <p:nvPr/>
          </p:nvSpPr>
          <p:spPr>
            <a:xfrm>
              <a:off x="8976230" y="5008118"/>
              <a:ext cx="544532" cy="5445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Action</a:t>
              </a:r>
              <a:endParaRPr kumimoji="1" lang="ko-KR" altLang="en-US" sz="1200" b="1" dirty="0">
                <a:solidFill>
                  <a:srgbClr val="FFFF00"/>
                </a:solidFill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B93E5AA-75E1-FD51-F7A2-1C603D699E5B}"/>
                </a:ext>
              </a:extLst>
            </p:cNvPr>
            <p:cNvSpPr/>
            <p:nvPr/>
          </p:nvSpPr>
          <p:spPr>
            <a:xfrm>
              <a:off x="8976230" y="5617718"/>
              <a:ext cx="544532" cy="544532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Next</a:t>
              </a:r>
              <a:endParaRPr kumimoji="1" lang="ko-KR" altLang="en-US" sz="1200" b="1" dirty="0">
                <a:solidFill>
                  <a:srgbClr val="FFFF00"/>
                </a:solidFill>
              </a:endParaRPr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3763BED2-D11F-0F80-166B-D604925D6EC2}"/>
                </a:ext>
              </a:extLst>
            </p:cNvPr>
            <p:cNvCxnSpPr>
              <a:cxnSpLocks/>
              <a:stCxn id="33" idx="1"/>
              <a:endCxn id="27" idx="2"/>
            </p:cNvCxnSpPr>
            <p:nvPr/>
          </p:nvCxnSpPr>
          <p:spPr>
            <a:xfrm flipV="1">
              <a:off x="8628716" y="5280384"/>
              <a:ext cx="34751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꺾인 연결선[E] 29">
              <a:extLst>
                <a:ext uri="{FF2B5EF4-FFF2-40B4-BE49-F238E27FC236}">
                  <a16:creationId xmlns:a16="http://schemas.microsoft.com/office/drawing/2014/main" id="{5111EABE-97A1-13B3-DC43-1EFBBF953BBD}"/>
                </a:ext>
              </a:extLst>
            </p:cNvPr>
            <p:cNvCxnSpPr>
              <a:stCxn id="25" idx="2"/>
              <a:endCxn id="28" idx="2"/>
            </p:cNvCxnSpPr>
            <p:nvPr/>
          </p:nvCxnSpPr>
          <p:spPr>
            <a:xfrm rot="16200000" flipH="1">
              <a:off x="7394665" y="4308418"/>
              <a:ext cx="337333" cy="2825798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꺾인 연결선[E] 30">
              <a:extLst>
                <a:ext uri="{FF2B5EF4-FFF2-40B4-BE49-F238E27FC236}">
                  <a16:creationId xmlns:a16="http://schemas.microsoft.com/office/drawing/2014/main" id="{4BC3035A-3646-A60B-6E08-834A3F4B3E0D}"/>
                </a:ext>
              </a:extLst>
            </p:cNvPr>
            <p:cNvCxnSpPr>
              <a:cxnSpLocks/>
              <a:stCxn id="24" idx="2"/>
              <a:endCxn id="28" idx="2"/>
            </p:cNvCxnSpPr>
            <p:nvPr/>
          </p:nvCxnSpPr>
          <p:spPr>
            <a:xfrm rot="16200000" flipH="1">
              <a:off x="6504281" y="3418034"/>
              <a:ext cx="337333" cy="4606565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다이아몬드 32">
              <a:extLst>
                <a:ext uri="{FF2B5EF4-FFF2-40B4-BE49-F238E27FC236}">
                  <a16:creationId xmlns:a16="http://schemas.microsoft.com/office/drawing/2014/main" id="{E7162312-6BDA-8F11-B4C9-4B1D5315436E}"/>
                </a:ext>
              </a:extLst>
            </p:cNvPr>
            <p:cNvSpPr/>
            <p:nvPr/>
          </p:nvSpPr>
          <p:spPr>
            <a:xfrm flipH="1">
              <a:off x="7179013" y="5008119"/>
              <a:ext cx="1449703" cy="544532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</a:rPr>
                <a:t>Stocker</a:t>
              </a:r>
              <a:br>
                <a:rPr kumimoji="1" lang="en-US" altLang="ko-KR" sz="1200" dirty="0"/>
              </a:br>
              <a:r>
                <a:rPr kumimoji="1" lang="en-US" altLang="ko-KR" sz="1200" b="1" dirty="0">
                  <a:solidFill>
                    <a:srgbClr val="FF0000"/>
                  </a:solidFill>
                </a:rPr>
                <a:t>Available</a:t>
              </a:r>
              <a:endParaRPr kumimoji="1" lang="ko-KR" altLang="en-US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78F22415-D67F-3C7E-A7FC-FD9B0143D592}"/>
                </a:ext>
              </a:extLst>
            </p:cNvPr>
            <p:cNvCxnSpPr>
              <a:cxnSpLocks/>
              <a:stCxn id="25" idx="1"/>
              <a:endCxn id="33" idx="3"/>
            </p:cNvCxnSpPr>
            <p:nvPr/>
          </p:nvCxnSpPr>
          <p:spPr>
            <a:xfrm>
              <a:off x="6875284" y="5280385"/>
              <a:ext cx="3037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8FF9127-D47E-CFBE-FBC1-4001780221D9}"/>
                </a:ext>
              </a:extLst>
            </p:cNvPr>
            <p:cNvSpPr txBox="1"/>
            <p:nvPr/>
          </p:nvSpPr>
          <p:spPr>
            <a:xfrm>
              <a:off x="4953001" y="5062916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Y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7E1A03B-A9D8-5C01-2F0F-03C39D60839F}"/>
                </a:ext>
              </a:extLst>
            </p:cNvPr>
            <p:cNvSpPr txBox="1"/>
            <p:nvPr/>
          </p:nvSpPr>
          <p:spPr>
            <a:xfrm>
              <a:off x="6723979" y="5062916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Y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CA5B1B9-8E71-A5EC-5510-2734F2CC65B4}"/>
                </a:ext>
              </a:extLst>
            </p:cNvPr>
            <p:cNvSpPr txBox="1"/>
            <p:nvPr/>
          </p:nvSpPr>
          <p:spPr>
            <a:xfrm>
              <a:off x="8494705" y="5062915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Y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38" name="꺾인 연결선[E] 37">
              <a:extLst>
                <a:ext uri="{FF2B5EF4-FFF2-40B4-BE49-F238E27FC236}">
                  <a16:creationId xmlns:a16="http://schemas.microsoft.com/office/drawing/2014/main" id="{AE47D27C-22C8-1196-A402-4BE29A277726}"/>
                </a:ext>
              </a:extLst>
            </p:cNvPr>
            <p:cNvCxnSpPr>
              <a:cxnSpLocks/>
              <a:stCxn id="33" idx="2"/>
              <a:endCxn id="28" idx="2"/>
            </p:cNvCxnSpPr>
            <p:nvPr/>
          </p:nvCxnSpPr>
          <p:spPr>
            <a:xfrm rot="16200000" flipH="1">
              <a:off x="8271381" y="5185134"/>
              <a:ext cx="337333" cy="1072366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567ADD5-DB0A-AEAD-0ED5-FC3CF63B9B13}"/>
                </a:ext>
              </a:extLst>
            </p:cNvPr>
            <p:cNvSpPr txBox="1"/>
            <p:nvPr/>
          </p:nvSpPr>
          <p:spPr>
            <a:xfrm>
              <a:off x="4142827" y="5497853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N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9DB20A7-C0BE-B4D0-E4FD-2EEA24099EFF}"/>
                </a:ext>
              </a:extLst>
            </p:cNvPr>
            <p:cNvSpPr txBox="1"/>
            <p:nvPr/>
          </p:nvSpPr>
          <p:spPr>
            <a:xfrm>
              <a:off x="5913805" y="5497853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N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BE7341D-8F3F-4C93-2B1E-39F0E6B6840F}"/>
                </a:ext>
              </a:extLst>
            </p:cNvPr>
            <p:cNvSpPr txBox="1"/>
            <p:nvPr/>
          </p:nvSpPr>
          <p:spPr>
            <a:xfrm>
              <a:off x="7684531" y="5497852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N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DE118B3-782A-2869-0C6C-1B8F48667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sz="2400" b="1" dirty="0">
                <a:solidFill>
                  <a:srgbClr val="FF0000"/>
                </a:solidFill>
              </a:rPr>
              <a:t>(9)</a:t>
            </a:r>
            <a:r>
              <a:rPr kumimoji="1" lang="ko-KR" altLang="en-US" sz="2400" b="1" dirty="0">
                <a:solidFill>
                  <a:srgbClr val="FF0000"/>
                </a:solidFill>
              </a:rPr>
              <a:t> 공병</a:t>
            </a:r>
            <a:r>
              <a:rPr kumimoji="1" lang="ko-KR" altLang="en-US" sz="2400" dirty="0">
                <a:solidFill>
                  <a:schemeClr val="tx1"/>
                </a:solidFill>
              </a:rPr>
              <a:t>을 </a:t>
            </a:r>
            <a:r>
              <a:rPr kumimoji="1" lang="ko-KR" altLang="en-US" sz="2400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sz="2400" dirty="0">
                <a:solidFill>
                  <a:schemeClr val="tx1"/>
                </a:solidFill>
              </a:rPr>
              <a:t>에서 </a:t>
            </a:r>
            <a:r>
              <a:rPr kumimoji="1" lang="en-US" altLang="ko-KR" sz="2400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sz="2400" dirty="0">
                <a:solidFill>
                  <a:schemeClr val="tx1"/>
                </a:solidFill>
              </a:rPr>
              <a:t>로 이동</a:t>
            </a:r>
            <a:endParaRPr kumimoji="1" lang="ko-KR" altLang="en-US" dirty="0"/>
          </a:p>
        </p:txBody>
      </p:sp>
      <p:sp>
        <p:nvSpPr>
          <p:cNvPr id="32" name="다이아몬드 31">
            <a:extLst>
              <a:ext uri="{FF2B5EF4-FFF2-40B4-BE49-F238E27FC236}">
                <a16:creationId xmlns:a16="http://schemas.microsoft.com/office/drawing/2014/main" id="{13C26781-EB93-0520-A703-E5477C8C88ED}"/>
              </a:ext>
            </a:extLst>
          </p:cNvPr>
          <p:cNvSpPr/>
          <p:nvPr/>
        </p:nvSpPr>
        <p:spPr>
          <a:xfrm flipH="1">
            <a:off x="1144951" y="876748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Find</a:t>
            </a:r>
            <a:br>
              <a:rPr kumimoji="1" lang="en-US" altLang="ko-KR" sz="1200" b="1" dirty="0">
                <a:solidFill>
                  <a:srgbClr val="FF0000"/>
                </a:solidFill>
              </a:rPr>
            </a:br>
            <a:r>
              <a:rPr kumimoji="1" lang="en-US" altLang="ko-KR" sz="1200" b="1" dirty="0">
                <a:solidFill>
                  <a:srgbClr val="FF0000"/>
                </a:solidFill>
              </a:rPr>
              <a:t>IDLE 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ko-KR" sz="1200" dirty="0" err="1">
                <a:solidFill>
                  <a:schemeClr val="tx1"/>
                </a:solidFill>
              </a:rPr>
              <a:t>MoMa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0F40096-A5FE-9405-046B-763D5CCFDA9C}"/>
              </a:ext>
            </a:extLst>
          </p:cNvPr>
          <p:cNvSpPr txBox="1"/>
          <p:nvPr/>
        </p:nvSpPr>
        <p:spPr>
          <a:xfrm>
            <a:off x="2727231" y="2780296"/>
            <a:ext cx="86919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/>
              <a:t>Dispatcher</a:t>
            </a:r>
            <a:endParaRPr kumimoji="1" lang="ko-KR" altLang="en-US" sz="14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39DE811-7939-F92F-EA2F-BEBD9DEE6498}"/>
              </a:ext>
            </a:extLst>
          </p:cNvPr>
          <p:cNvSpPr txBox="1"/>
          <p:nvPr/>
        </p:nvSpPr>
        <p:spPr>
          <a:xfrm>
            <a:off x="4096199" y="2780296"/>
            <a:ext cx="545171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 err="1"/>
              <a:t>MoMa</a:t>
            </a:r>
            <a:endParaRPr kumimoji="1" lang="ko-KR" altLang="en-US" sz="14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8A29055-450B-15C2-78BD-DCAD310A6CAB}"/>
              </a:ext>
            </a:extLst>
          </p:cNvPr>
          <p:cNvSpPr txBox="1"/>
          <p:nvPr/>
        </p:nvSpPr>
        <p:spPr>
          <a:xfrm>
            <a:off x="5209519" y="2780296"/>
            <a:ext cx="72210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b="1" dirty="0"/>
              <a:t>반출입기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478C72A-033A-7B2F-C32A-D9873785B4D4}"/>
              </a:ext>
            </a:extLst>
          </p:cNvPr>
          <p:cNvSpPr txBox="1"/>
          <p:nvPr/>
        </p:nvSpPr>
        <p:spPr>
          <a:xfrm>
            <a:off x="6487724" y="2780296"/>
            <a:ext cx="578507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b="1" dirty="0"/>
              <a:t>분석기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D78ACBE-74DA-708C-A262-E7A8F3D1DD52}"/>
              </a:ext>
            </a:extLst>
          </p:cNvPr>
          <p:cNvSpPr txBox="1"/>
          <p:nvPr/>
        </p:nvSpPr>
        <p:spPr>
          <a:xfrm>
            <a:off x="7661606" y="2780296"/>
            <a:ext cx="65036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/>
              <a:t>Stocker</a:t>
            </a:r>
            <a:endParaRPr kumimoji="1" lang="ko-KR" altLang="en-US" sz="1400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6E1BDBF-8033-123D-C6C0-BB31E369BD67}"/>
              </a:ext>
            </a:extLst>
          </p:cNvPr>
          <p:cNvSpPr txBox="1"/>
          <p:nvPr/>
        </p:nvSpPr>
        <p:spPr>
          <a:xfrm>
            <a:off x="8835546" y="2780296"/>
            <a:ext cx="72210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b="1" dirty="0"/>
              <a:t>폐기설비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074BEB9-AD4B-929E-5847-7C8B2771067C}"/>
              </a:ext>
            </a:extLst>
          </p:cNvPr>
          <p:cNvSpPr txBox="1"/>
          <p:nvPr/>
        </p:nvSpPr>
        <p:spPr>
          <a:xfrm>
            <a:off x="1720624" y="2780296"/>
            <a:ext cx="42191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/>
              <a:t>DB</a:t>
            </a:r>
            <a:endParaRPr kumimoji="1" lang="ko-KR" altLang="en-US" sz="1400" b="1" dirty="0"/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F8F1B2C0-1B83-359A-23FD-915F62580F3D}"/>
              </a:ext>
            </a:extLst>
          </p:cNvPr>
          <p:cNvGrpSpPr/>
          <p:nvPr/>
        </p:nvGrpSpPr>
        <p:grpSpPr>
          <a:xfrm>
            <a:off x="727924" y="3046561"/>
            <a:ext cx="8468676" cy="3430437"/>
            <a:chOff x="815012" y="3754141"/>
            <a:chExt cx="8468676" cy="2363648"/>
          </a:xfrm>
        </p:grpSpPr>
        <p:cxnSp>
          <p:nvCxnSpPr>
            <p:cNvPr id="92" name="직선 연결선[R] 91">
              <a:extLst>
                <a:ext uri="{FF2B5EF4-FFF2-40B4-BE49-F238E27FC236}">
                  <a16:creationId xmlns:a16="http://schemas.microsoft.com/office/drawing/2014/main" id="{F8A739AF-AE89-E8F7-DCCA-10B4CE658A39}"/>
                </a:ext>
              </a:extLst>
            </p:cNvPr>
            <p:cNvCxnSpPr>
              <a:cxnSpLocks/>
            </p:cNvCxnSpPr>
            <p:nvPr/>
          </p:nvCxnSpPr>
          <p:spPr>
            <a:xfrm>
              <a:off x="3234634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[R] 92">
              <a:extLst>
                <a:ext uri="{FF2B5EF4-FFF2-40B4-BE49-F238E27FC236}">
                  <a16:creationId xmlns:a16="http://schemas.microsoft.com/office/drawing/2014/main" id="{3F13C882-7EC7-3D32-B7A9-2A9733197FC6}"/>
                </a:ext>
              </a:extLst>
            </p:cNvPr>
            <p:cNvCxnSpPr>
              <a:cxnSpLocks/>
            </p:cNvCxnSpPr>
            <p:nvPr/>
          </p:nvCxnSpPr>
          <p:spPr>
            <a:xfrm>
              <a:off x="4444445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[R] 93">
              <a:extLst>
                <a:ext uri="{FF2B5EF4-FFF2-40B4-BE49-F238E27FC236}">
                  <a16:creationId xmlns:a16="http://schemas.microsoft.com/office/drawing/2014/main" id="{D0ECBD17-AAF4-B0B7-FB60-A4870ADA72C3}"/>
                </a:ext>
              </a:extLst>
            </p:cNvPr>
            <p:cNvCxnSpPr>
              <a:cxnSpLocks/>
            </p:cNvCxnSpPr>
            <p:nvPr/>
          </p:nvCxnSpPr>
          <p:spPr>
            <a:xfrm>
              <a:off x="5654256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[R] 94">
              <a:extLst>
                <a:ext uri="{FF2B5EF4-FFF2-40B4-BE49-F238E27FC236}">
                  <a16:creationId xmlns:a16="http://schemas.microsoft.com/office/drawing/2014/main" id="{8A883695-3884-37CB-78A6-5395965B1138}"/>
                </a:ext>
              </a:extLst>
            </p:cNvPr>
            <p:cNvCxnSpPr>
              <a:cxnSpLocks/>
            </p:cNvCxnSpPr>
            <p:nvPr/>
          </p:nvCxnSpPr>
          <p:spPr>
            <a:xfrm>
              <a:off x="6864067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[R] 95">
              <a:extLst>
                <a:ext uri="{FF2B5EF4-FFF2-40B4-BE49-F238E27FC236}">
                  <a16:creationId xmlns:a16="http://schemas.microsoft.com/office/drawing/2014/main" id="{B236186A-08A5-49E9-8B4C-E4D35B138DC7}"/>
                </a:ext>
              </a:extLst>
            </p:cNvPr>
            <p:cNvCxnSpPr>
              <a:cxnSpLocks/>
            </p:cNvCxnSpPr>
            <p:nvPr/>
          </p:nvCxnSpPr>
          <p:spPr>
            <a:xfrm>
              <a:off x="8073878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[R] 96">
              <a:extLst>
                <a:ext uri="{FF2B5EF4-FFF2-40B4-BE49-F238E27FC236}">
                  <a16:creationId xmlns:a16="http://schemas.microsoft.com/office/drawing/2014/main" id="{045C38F8-A404-748B-D616-06AD0F85E429}"/>
                </a:ext>
              </a:extLst>
            </p:cNvPr>
            <p:cNvCxnSpPr>
              <a:cxnSpLocks/>
            </p:cNvCxnSpPr>
            <p:nvPr/>
          </p:nvCxnSpPr>
          <p:spPr>
            <a:xfrm>
              <a:off x="9283688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[R] 97">
              <a:extLst>
                <a:ext uri="{FF2B5EF4-FFF2-40B4-BE49-F238E27FC236}">
                  <a16:creationId xmlns:a16="http://schemas.microsoft.com/office/drawing/2014/main" id="{87C6EE46-D3D7-F757-FF49-DAA288EA6A95}"/>
                </a:ext>
              </a:extLst>
            </p:cNvPr>
            <p:cNvCxnSpPr>
              <a:cxnSpLocks/>
            </p:cNvCxnSpPr>
            <p:nvPr/>
          </p:nvCxnSpPr>
          <p:spPr>
            <a:xfrm>
              <a:off x="2024823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[R] 98">
              <a:extLst>
                <a:ext uri="{FF2B5EF4-FFF2-40B4-BE49-F238E27FC236}">
                  <a16:creationId xmlns:a16="http://schemas.microsoft.com/office/drawing/2014/main" id="{D6CC265E-6C17-D201-0D05-BC3B0C3EBB9B}"/>
                </a:ext>
              </a:extLst>
            </p:cNvPr>
            <p:cNvCxnSpPr>
              <a:cxnSpLocks/>
            </p:cNvCxnSpPr>
            <p:nvPr/>
          </p:nvCxnSpPr>
          <p:spPr>
            <a:xfrm>
              <a:off x="815012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A68F7CBF-8D3A-F942-FDF4-D6C492FAF09E}"/>
              </a:ext>
            </a:extLst>
          </p:cNvPr>
          <p:cNvSpPr txBox="1"/>
          <p:nvPr/>
        </p:nvSpPr>
        <p:spPr>
          <a:xfrm>
            <a:off x="551336" y="2780296"/>
            <a:ext cx="36260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/>
              <a:t>UI</a:t>
            </a:r>
            <a:endParaRPr kumimoji="1" lang="ko-KR" altLang="en-US" sz="1400" b="1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90659EDD-D9B9-C8AB-DFA2-2C807DB10E28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1869802" y="1421280"/>
            <a:ext cx="1" cy="179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D7C8FBB3-A676-36B0-EA96-A9A3B4D7DC96}"/>
              </a:ext>
            </a:extLst>
          </p:cNvPr>
          <p:cNvCxnSpPr/>
          <p:nvPr/>
        </p:nvCxnSpPr>
        <p:spPr>
          <a:xfrm flipH="1">
            <a:off x="3161830" y="3526958"/>
            <a:ext cx="11955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129B4A6-D700-9B62-BD24-BFDF33090CF7}"/>
              </a:ext>
            </a:extLst>
          </p:cNvPr>
          <p:cNvSpPr txBox="1"/>
          <p:nvPr/>
        </p:nvSpPr>
        <p:spPr>
          <a:xfrm>
            <a:off x="3254696" y="3348628"/>
            <a:ext cx="10326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Idle </a:t>
            </a:r>
            <a:r>
              <a:rPr kumimoji="1" lang="ko-KR" altLang="en-US" sz="1050" dirty="0"/>
              <a:t>상태 확인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D0A0C7F-8409-EAA0-2215-E2516122ADFD}"/>
              </a:ext>
            </a:extLst>
          </p:cNvPr>
          <p:cNvCxnSpPr/>
          <p:nvPr/>
        </p:nvCxnSpPr>
        <p:spPr>
          <a:xfrm flipH="1">
            <a:off x="1931579" y="3625627"/>
            <a:ext cx="12302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B45BF39-6BFA-3913-4C75-98D57BBE1092}"/>
              </a:ext>
            </a:extLst>
          </p:cNvPr>
          <p:cNvSpPr txBox="1"/>
          <p:nvPr/>
        </p:nvSpPr>
        <p:spPr>
          <a:xfrm>
            <a:off x="2041530" y="3434890"/>
            <a:ext cx="10198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폐기설비</a:t>
            </a:r>
            <a:r>
              <a:rPr kumimoji="1" lang="en-US" altLang="ko-KR" sz="1050" dirty="0"/>
              <a:t> </a:t>
            </a:r>
            <a:r>
              <a:rPr kumimoji="1" lang="ko-KR" altLang="en-US" sz="1050" dirty="0"/>
              <a:t>요청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F51473E-ABDA-424D-5844-EA5947302443}"/>
              </a:ext>
            </a:extLst>
          </p:cNvPr>
          <p:cNvCxnSpPr/>
          <p:nvPr/>
        </p:nvCxnSpPr>
        <p:spPr>
          <a:xfrm>
            <a:off x="1931579" y="3809981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450BE73-84AC-0AD2-9BF8-D2C4DD69BCDF}"/>
              </a:ext>
            </a:extLst>
          </p:cNvPr>
          <p:cNvSpPr txBox="1"/>
          <p:nvPr/>
        </p:nvSpPr>
        <p:spPr>
          <a:xfrm>
            <a:off x="2041528" y="3622762"/>
            <a:ext cx="10198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폐기설비 정보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4E26F49-2201-2D98-E3BE-3D83DE55AA9D}"/>
              </a:ext>
            </a:extLst>
          </p:cNvPr>
          <p:cNvCxnSpPr>
            <a:cxnSpLocks/>
          </p:cNvCxnSpPr>
          <p:nvPr/>
        </p:nvCxnSpPr>
        <p:spPr>
          <a:xfrm flipV="1">
            <a:off x="3170560" y="3876678"/>
            <a:ext cx="6026040" cy="203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488FF83-10D4-CFF5-B2AB-79B178CBE246}"/>
              </a:ext>
            </a:extLst>
          </p:cNvPr>
          <p:cNvSpPr txBox="1"/>
          <p:nvPr/>
        </p:nvSpPr>
        <p:spPr>
          <a:xfrm>
            <a:off x="4763811" y="3698960"/>
            <a:ext cx="15856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폐기설비 상태정보 요청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73489C1-13CA-6FCE-AC26-32D87A2C6144}"/>
              </a:ext>
            </a:extLst>
          </p:cNvPr>
          <p:cNvCxnSpPr>
            <a:cxnSpLocks/>
          </p:cNvCxnSpPr>
          <p:nvPr/>
        </p:nvCxnSpPr>
        <p:spPr>
          <a:xfrm flipH="1">
            <a:off x="3161830" y="4060743"/>
            <a:ext cx="60347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CB6DA3E-07FE-6C68-297C-73FCA997EE1D}"/>
              </a:ext>
            </a:extLst>
          </p:cNvPr>
          <p:cNvSpPr txBox="1"/>
          <p:nvPr/>
        </p:nvSpPr>
        <p:spPr>
          <a:xfrm>
            <a:off x="4924056" y="3860601"/>
            <a:ext cx="12891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폐기설비 상태정보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20F963C-EE87-FC8A-6202-E568B3A1C564}"/>
              </a:ext>
            </a:extLst>
          </p:cNvPr>
          <p:cNvCxnSpPr/>
          <p:nvPr/>
        </p:nvCxnSpPr>
        <p:spPr>
          <a:xfrm>
            <a:off x="3181467" y="4740389"/>
            <a:ext cx="11646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141ABDC-6C2A-F7AD-F5F8-6A097B2AE456}"/>
              </a:ext>
            </a:extLst>
          </p:cNvPr>
          <p:cNvSpPr txBox="1"/>
          <p:nvPr/>
        </p:nvSpPr>
        <p:spPr>
          <a:xfrm>
            <a:off x="3088626" y="4571195"/>
            <a:ext cx="13580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폐기설비 </a:t>
            </a:r>
            <a:r>
              <a:rPr kumimoji="1" lang="en-US" altLang="ko-KR" sz="1050" dirty="0"/>
              <a:t>Move </a:t>
            </a:r>
            <a:r>
              <a:rPr kumimoji="1" lang="ko-KR" altLang="en-US" sz="1050" dirty="0"/>
              <a:t>지시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FAC989E-B78A-B50F-9775-E66DB86887E1}"/>
              </a:ext>
            </a:extLst>
          </p:cNvPr>
          <p:cNvCxnSpPr>
            <a:cxnSpLocks/>
          </p:cNvCxnSpPr>
          <p:nvPr/>
        </p:nvCxnSpPr>
        <p:spPr>
          <a:xfrm flipH="1">
            <a:off x="3158507" y="4931593"/>
            <a:ext cx="11875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83BDE40-7319-E052-DD4F-2218DB294928}"/>
              </a:ext>
            </a:extLst>
          </p:cNvPr>
          <p:cNvSpPr txBox="1"/>
          <p:nvPr/>
        </p:nvSpPr>
        <p:spPr>
          <a:xfrm>
            <a:off x="2938611" y="4735533"/>
            <a:ext cx="16273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폐기설비 </a:t>
            </a:r>
            <a:r>
              <a:rPr kumimoji="1" lang="en-US" altLang="ko-KR" sz="1050" dirty="0"/>
              <a:t>Move</a:t>
            </a:r>
            <a:r>
              <a:rPr kumimoji="1" lang="ko-KR" altLang="en-US" sz="1050" dirty="0"/>
              <a:t>완료 보고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DD43850-784E-1EF6-B812-C5A2A321B769}"/>
              </a:ext>
            </a:extLst>
          </p:cNvPr>
          <p:cNvCxnSpPr/>
          <p:nvPr/>
        </p:nvCxnSpPr>
        <p:spPr>
          <a:xfrm>
            <a:off x="3167237" y="5105761"/>
            <a:ext cx="11982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0CFEDD8-A91E-477F-F1CA-4E59A8EBA4DE}"/>
              </a:ext>
            </a:extLst>
          </p:cNvPr>
          <p:cNvSpPr txBox="1"/>
          <p:nvPr/>
        </p:nvSpPr>
        <p:spPr>
          <a:xfrm>
            <a:off x="3117941" y="4929697"/>
            <a:ext cx="12570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폐기설비 </a:t>
            </a:r>
            <a:r>
              <a:rPr kumimoji="1" lang="en-US" altLang="ko-KR" sz="1050" dirty="0"/>
              <a:t>Get </a:t>
            </a:r>
            <a:r>
              <a:rPr kumimoji="1" lang="ko-KR" altLang="en-US" sz="1050" dirty="0"/>
              <a:t>지시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E910907-86B8-8301-8EDD-54DBD63F117F}"/>
              </a:ext>
            </a:extLst>
          </p:cNvPr>
          <p:cNvCxnSpPr>
            <a:cxnSpLocks/>
          </p:cNvCxnSpPr>
          <p:nvPr/>
        </p:nvCxnSpPr>
        <p:spPr>
          <a:xfrm flipH="1">
            <a:off x="3158507" y="5301701"/>
            <a:ext cx="12069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1707622-0413-3438-5D35-F965FC56078E}"/>
              </a:ext>
            </a:extLst>
          </p:cNvPr>
          <p:cNvSpPr txBox="1"/>
          <p:nvPr/>
        </p:nvSpPr>
        <p:spPr>
          <a:xfrm>
            <a:off x="3039600" y="5116237"/>
            <a:ext cx="15263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폐기설비 </a:t>
            </a:r>
            <a:r>
              <a:rPr kumimoji="1" lang="en-US" altLang="ko-KR" sz="1050" dirty="0"/>
              <a:t>Get </a:t>
            </a:r>
            <a:r>
              <a:rPr kumimoji="1" lang="ko-KR" altLang="en-US" sz="1050" dirty="0"/>
              <a:t>완료보고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305D478-549F-3300-CDC4-466B019A188E}"/>
              </a:ext>
            </a:extLst>
          </p:cNvPr>
          <p:cNvCxnSpPr>
            <a:cxnSpLocks/>
          </p:cNvCxnSpPr>
          <p:nvPr/>
        </p:nvCxnSpPr>
        <p:spPr>
          <a:xfrm>
            <a:off x="3161830" y="3374560"/>
            <a:ext cx="11955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BF0D8D6-165D-F335-86DE-8809EBD7A28E}"/>
              </a:ext>
            </a:extLst>
          </p:cNvPr>
          <p:cNvSpPr txBox="1"/>
          <p:nvPr/>
        </p:nvSpPr>
        <p:spPr>
          <a:xfrm>
            <a:off x="3106926" y="3152532"/>
            <a:ext cx="13516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 err="1"/>
              <a:t>MoMa</a:t>
            </a:r>
            <a:r>
              <a:rPr kumimoji="1" lang="en-US" altLang="ko-KR" sz="1050" dirty="0"/>
              <a:t> Idle</a:t>
            </a:r>
            <a:r>
              <a:rPr kumimoji="1" lang="ko-KR" altLang="en-US" sz="1050" dirty="0"/>
              <a:t> 확인요청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9EFE7F04-E760-C5DC-044D-8B57FF690B0B}"/>
              </a:ext>
            </a:extLst>
          </p:cNvPr>
          <p:cNvCxnSpPr/>
          <p:nvPr/>
        </p:nvCxnSpPr>
        <p:spPr>
          <a:xfrm flipH="1">
            <a:off x="1964312" y="4931593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2534190-EDFD-2834-3956-C0CD080AB923}"/>
              </a:ext>
            </a:extLst>
          </p:cNvPr>
          <p:cNvCxnSpPr/>
          <p:nvPr/>
        </p:nvCxnSpPr>
        <p:spPr>
          <a:xfrm flipH="1">
            <a:off x="720579" y="4931593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4E9DD63-AF4F-64F5-738E-F6FA2B58022F}"/>
              </a:ext>
            </a:extLst>
          </p:cNvPr>
          <p:cNvCxnSpPr>
            <a:cxnSpLocks/>
          </p:cNvCxnSpPr>
          <p:nvPr/>
        </p:nvCxnSpPr>
        <p:spPr>
          <a:xfrm flipH="1" flipV="1">
            <a:off x="1965500" y="5295083"/>
            <a:ext cx="1193007" cy="66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A6E3072-E3FD-F386-2B54-9D6030053155}"/>
              </a:ext>
            </a:extLst>
          </p:cNvPr>
          <p:cNvCxnSpPr/>
          <p:nvPr/>
        </p:nvCxnSpPr>
        <p:spPr>
          <a:xfrm flipH="1">
            <a:off x="721767" y="5295083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6B284181-8C3D-93FE-E7FA-069B9DA920A0}"/>
              </a:ext>
            </a:extLst>
          </p:cNvPr>
          <p:cNvCxnSpPr/>
          <p:nvPr/>
        </p:nvCxnSpPr>
        <p:spPr>
          <a:xfrm flipH="1">
            <a:off x="1964312" y="4740389"/>
            <a:ext cx="121596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18923955-BEBE-A602-2D5C-FCDD34548BD1}"/>
              </a:ext>
            </a:extLst>
          </p:cNvPr>
          <p:cNvCxnSpPr/>
          <p:nvPr/>
        </p:nvCxnSpPr>
        <p:spPr>
          <a:xfrm flipH="1">
            <a:off x="1951270" y="5104346"/>
            <a:ext cx="121596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C8F99FC-09E4-9575-2FA5-B438E7CD1F5F}"/>
              </a:ext>
            </a:extLst>
          </p:cNvPr>
          <p:cNvCxnSpPr/>
          <p:nvPr/>
        </p:nvCxnSpPr>
        <p:spPr>
          <a:xfrm flipH="1">
            <a:off x="1910304" y="4149928"/>
            <a:ext cx="12302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5BFAB28-2822-C6B9-CD27-00FB5036B4C2}"/>
              </a:ext>
            </a:extLst>
          </p:cNvPr>
          <p:cNvSpPr txBox="1"/>
          <p:nvPr/>
        </p:nvSpPr>
        <p:spPr>
          <a:xfrm>
            <a:off x="2066744" y="3970077"/>
            <a:ext cx="9268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Stocker</a:t>
            </a:r>
            <a:r>
              <a:rPr kumimoji="1" lang="ko-KR" altLang="en-US" sz="1050" dirty="0"/>
              <a:t> 요청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366F47A-C0F0-066F-9357-6FE894E26466}"/>
              </a:ext>
            </a:extLst>
          </p:cNvPr>
          <p:cNvCxnSpPr/>
          <p:nvPr/>
        </p:nvCxnSpPr>
        <p:spPr>
          <a:xfrm>
            <a:off x="1942962" y="4323396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947FE09-2FD5-0D02-A57E-4993C0A56265}"/>
              </a:ext>
            </a:extLst>
          </p:cNvPr>
          <p:cNvSpPr txBox="1"/>
          <p:nvPr/>
        </p:nvSpPr>
        <p:spPr>
          <a:xfrm>
            <a:off x="2066743" y="4092635"/>
            <a:ext cx="9268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Stocker</a:t>
            </a:r>
            <a:r>
              <a:rPr kumimoji="1" lang="ko-KR" altLang="en-US" sz="1050" dirty="0"/>
              <a:t> 정보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BBB75F3D-9478-7B2E-DC05-DBD18997B194}"/>
              </a:ext>
            </a:extLst>
          </p:cNvPr>
          <p:cNvCxnSpPr>
            <a:cxnSpLocks/>
          </p:cNvCxnSpPr>
          <p:nvPr/>
        </p:nvCxnSpPr>
        <p:spPr>
          <a:xfrm>
            <a:off x="3182964" y="4388966"/>
            <a:ext cx="4793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004C1BA-76C7-EC0E-83B3-2429E6D97B75}"/>
              </a:ext>
            </a:extLst>
          </p:cNvPr>
          <p:cNvSpPr txBox="1"/>
          <p:nvPr/>
        </p:nvSpPr>
        <p:spPr>
          <a:xfrm>
            <a:off x="3603496" y="4190860"/>
            <a:ext cx="1492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Stocker</a:t>
            </a:r>
            <a:r>
              <a:rPr kumimoji="1" lang="ko-KR" altLang="en-US" sz="1050" dirty="0"/>
              <a:t> 상태정보 요청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892878C-2F7B-A97B-3A94-DC783BBAE89E}"/>
              </a:ext>
            </a:extLst>
          </p:cNvPr>
          <p:cNvCxnSpPr>
            <a:cxnSpLocks/>
          </p:cNvCxnSpPr>
          <p:nvPr/>
        </p:nvCxnSpPr>
        <p:spPr>
          <a:xfrm flipH="1">
            <a:off x="3174234" y="4552643"/>
            <a:ext cx="48021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EFB8B23-BC46-669E-F6F6-BBFCF5803A9B}"/>
              </a:ext>
            </a:extLst>
          </p:cNvPr>
          <p:cNvSpPr txBox="1"/>
          <p:nvPr/>
        </p:nvSpPr>
        <p:spPr>
          <a:xfrm>
            <a:off x="3763743" y="4352501"/>
            <a:ext cx="11961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Stocker</a:t>
            </a:r>
            <a:r>
              <a:rPr kumimoji="1" lang="ko-KR" altLang="en-US" sz="1050" dirty="0"/>
              <a:t> 상태정보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0C66C5A3-4ED7-64CC-47D8-2F8374981983}"/>
              </a:ext>
            </a:extLst>
          </p:cNvPr>
          <p:cNvCxnSpPr/>
          <p:nvPr/>
        </p:nvCxnSpPr>
        <p:spPr>
          <a:xfrm>
            <a:off x="3186586" y="5491240"/>
            <a:ext cx="11646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F6AD876-5B6C-4503-F9B7-C897AA69150F}"/>
              </a:ext>
            </a:extLst>
          </p:cNvPr>
          <p:cNvSpPr txBox="1"/>
          <p:nvPr/>
        </p:nvSpPr>
        <p:spPr>
          <a:xfrm>
            <a:off x="3140231" y="5322046"/>
            <a:ext cx="12650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Stocker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Move </a:t>
            </a:r>
            <a:r>
              <a:rPr kumimoji="1" lang="ko-KR" altLang="en-US" sz="1050" dirty="0"/>
              <a:t>지시</a:t>
            </a: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BCFAADFB-AE40-5600-8DEB-391284DD2EA9}"/>
              </a:ext>
            </a:extLst>
          </p:cNvPr>
          <p:cNvCxnSpPr>
            <a:cxnSpLocks/>
          </p:cNvCxnSpPr>
          <p:nvPr/>
        </p:nvCxnSpPr>
        <p:spPr>
          <a:xfrm flipH="1">
            <a:off x="3163626" y="5682444"/>
            <a:ext cx="11875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8782B65-E788-D951-22C5-1E43CA5A2F50}"/>
              </a:ext>
            </a:extLst>
          </p:cNvPr>
          <p:cNvSpPr txBox="1"/>
          <p:nvPr/>
        </p:nvSpPr>
        <p:spPr>
          <a:xfrm>
            <a:off x="2990219" y="5486384"/>
            <a:ext cx="15343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Stocker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Move</a:t>
            </a:r>
            <a:r>
              <a:rPr kumimoji="1" lang="ko-KR" altLang="en-US" sz="1050" dirty="0"/>
              <a:t>완료 보고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D0293DA8-B4A9-9523-738A-CD41D9572FFC}"/>
              </a:ext>
            </a:extLst>
          </p:cNvPr>
          <p:cNvCxnSpPr/>
          <p:nvPr/>
        </p:nvCxnSpPr>
        <p:spPr>
          <a:xfrm>
            <a:off x="3172356" y="5856612"/>
            <a:ext cx="11982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CF18D03-AA76-9272-0285-F24C6E3FDE90}"/>
              </a:ext>
            </a:extLst>
          </p:cNvPr>
          <p:cNvSpPr txBox="1"/>
          <p:nvPr/>
        </p:nvSpPr>
        <p:spPr>
          <a:xfrm>
            <a:off x="3095812" y="5680548"/>
            <a:ext cx="13115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Stocker Put</a:t>
            </a:r>
            <a:r>
              <a:rPr kumimoji="1" lang="ko-KR" altLang="en-US" sz="1050" dirty="0"/>
              <a:t> 기</a:t>
            </a:r>
            <a:r>
              <a:rPr kumimoji="1" lang="en-US" altLang="ko-KR" sz="1050" dirty="0"/>
              <a:t> </a:t>
            </a:r>
            <a:r>
              <a:rPr kumimoji="1" lang="ko-KR" altLang="en-US" sz="1050" dirty="0"/>
              <a:t>지시</a:t>
            </a: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33643567-7F4E-1BD4-AFFF-95368A93806D}"/>
              </a:ext>
            </a:extLst>
          </p:cNvPr>
          <p:cNvCxnSpPr>
            <a:cxnSpLocks/>
          </p:cNvCxnSpPr>
          <p:nvPr/>
        </p:nvCxnSpPr>
        <p:spPr>
          <a:xfrm flipH="1">
            <a:off x="3163626" y="6052552"/>
            <a:ext cx="12069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9FAA047-7F42-B85B-8167-EA2AD6B7701A}"/>
              </a:ext>
            </a:extLst>
          </p:cNvPr>
          <p:cNvSpPr txBox="1"/>
          <p:nvPr/>
        </p:nvSpPr>
        <p:spPr>
          <a:xfrm>
            <a:off x="3042108" y="5856023"/>
            <a:ext cx="14189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Stocker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Put </a:t>
            </a:r>
            <a:r>
              <a:rPr kumimoji="1" lang="ko-KR" altLang="en-US" sz="1050" dirty="0"/>
              <a:t>완료보고</a:t>
            </a: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FE5D4A00-9804-6D59-0BE6-1A45BBF0BEEB}"/>
              </a:ext>
            </a:extLst>
          </p:cNvPr>
          <p:cNvCxnSpPr/>
          <p:nvPr/>
        </p:nvCxnSpPr>
        <p:spPr>
          <a:xfrm flipH="1">
            <a:off x="1969431" y="5682444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6E257CBB-E97C-82CA-D4A2-9B1F2673C603}"/>
              </a:ext>
            </a:extLst>
          </p:cNvPr>
          <p:cNvCxnSpPr/>
          <p:nvPr/>
        </p:nvCxnSpPr>
        <p:spPr>
          <a:xfrm flipH="1">
            <a:off x="725698" y="5682444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0108E9A7-3385-7F88-9993-84946109D169}"/>
              </a:ext>
            </a:extLst>
          </p:cNvPr>
          <p:cNvCxnSpPr>
            <a:cxnSpLocks/>
          </p:cNvCxnSpPr>
          <p:nvPr/>
        </p:nvCxnSpPr>
        <p:spPr>
          <a:xfrm flipH="1" flipV="1">
            <a:off x="1970619" y="6045934"/>
            <a:ext cx="1193007" cy="66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FC39BBED-9285-D726-701D-D6A03E4B3EF3}"/>
              </a:ext>
            </a:extLst>
          </p:cNvPr>
          <p:cNvCxnSpPr/>
          <p:nvPr/>
        </p:nvCxnSpPr>
        <p:spPr>
          <a:xfrm flipH="1">
            <a:off x="726886" y="6045934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12EB5CBB-517E-FC1E-6AD9-B38477F99E2E}"/>
              </a:ext>
            </a:extLst>
          </p:cNvPr>
          <p:cNvCxnSpPr/>
          <p:nvPr/>
        </p:nvCxnSpPr>
        <p:spPr>
          <a:xfrm flipH="1">
            <a:off x="1969431" y="5491240"/>
            <a:ext cx="121596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F4DA12C6-868E-7061-0B34-8F6C6C27E097}"/>
              </a:ext>
            </a:extLst>
          </p:cNvPr>
          <p:cNvCxnSpPr/>
          <p:nvPr/>
        </p:nvCxnSpPr>
        <p:spPr>
          <a:xfrm flipH="1">
            <a:off x="1956389" y="5855197"/>
            <a:ext cx="121596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0A8D4D06-F061-87C1-46EE-57D0FBB7631E}"/>
              </a:ext>
            </a:extLst>
          </p:cNvPr>
          <p:cNvCxnSpPr/>
          <p:nvPr/>
        </p:nvCxnSpPr>
        <p:spPr>
          <a:xfrm>
            <a:off x="3193355" y="6231577"/>
            <a:ext cx="11646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1CA0F52E-7BD5-F640-D373-C842BA3F138D}"/>
              </a:ext>
            </a:extLst>
          </p:cNvPr>
          <p:cNvSpPr txBox="1"/>
          <p:nvPr/>
        </p:nvSpPr>
        <p:spPr>
          <a:xfrm>
            <a:off x="3235967" y="6062383"/>
            <a:ext cx="10871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DMZ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Move </a:t>
            </a:r>
            <a:r>
              <a:rPr kumimoji="1" lang="ko-KR" altLang="en-US" sz="1050" dirty="0"/>
              <a:t>지시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748E5D85-6AE3-9311-CA76-D62B139A8ED0}"/>
              </a:ext>
            </a:extLst>
          </p:cNvPr>
          <p:cNvCxnSpPr>
            <a:cxnSpLocks/>
          </p:cNvCxnSpPr>
          <p:nvPr/>
        </p:nvCxnSpPr>
        <p:spPr>
          <a:xfrm flipH="1">
            <a:off x="3170395" y="6422781"/>
            <a:ext cx="11875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8B889C95-1878-ACF7-671A-5273D2FC1A96}"/>
              </a:ext>
            </a:extLst>
          </p:cNvPr>
          <p:cNvCxnSpPr/>
          <p:nvPr/>
        </p:nvCxnSpPr>
        <p:spPr>
          <a:xfrm flipH="1">
            <a:off x="1976200" y="6422781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3C9D73E1-7555-51E3-AA54-D64E6AD726A3}"/>
              </a:ext>
            </a:extLst>
          </p:cNvPr>
          <p:cNvCxnSpPr/>
          <p:nvPr/>
        </p:nvCxnSpPr>
        <p:spPr>
          <a:xfrm flipH="1">
            <a:off x="732467" y="6422781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F6C3F012-D18A-2976-9EA2-807B27AFBAF4}"/>
              </a:ext>
            </a:extLst>
          </p:cNvPr>
          <p:cNvCxnSpPr/>
          <p:nvPr/>
        </p:nvCxnSpPr>
        <p:spPr>
          <a:xfrm flipH="1">
            <a:off x="1976200" y="6231577"/>
            <a:ext cx="121596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B4B83793-C246-6955-FD65-9ABAC35F840D}"/>
              </a:ext>
            </a:extLst>
          </p:cNvPr>
          <p:cNvSpPr txBox="1"/>
          <p:nvPr/>
        </p:nvSpPr>
        <p:spPr>
          <a:xfrm>
            <a:off x="3090664" y="6225662"/>
            <a:ext cx="13564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DMZ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Move </a:t>
            </a:r>
            <a:r>
              <a:rPr kumimoji="1" lang="ko-KR" altLang="en-US" sz="1050" dirty="0"/>
              <a:t>완료보고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4077F31-95E0-E2B8-98D1-64B9E187F18D}"/>
              </a:ext>
            </a:extLst>
          </p:cNvPr>
          <p:cNvSpPr txBox="1"/>
          <p:nvPr/>
        </p:nvSpPr>
        <p:spPr>
          <a:xfrm>
            <a:off x="733331" y="2167339"/>
            <a:ext cx="20575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600" b="1" i="1" dirty="0">
                <a:solidFill>
                  <a:srgbClr val="FF0000"/>
                </a:solidFill>
              </a:rPr>
              <a:t>반출입기가 공병 </a:t>
            </a:r>
            <a:r>
              <a:rPr kumimoji="1" lang="en-US" altLang="ko-KR" sz="1600" b="1" i="1" dirty="0">
                <a:solidFill>
                  <a:srgbClr val="FF0000"/>
                </a:solidFill>
              </a:rPr>
              <a:t>Full</a:t>
            </a:r>
            <a:endParaRPr kumimoji="1" lang="ko-KR" altLang="en-US" sz="1600" b="1" i="1" dirty="0">
              <a:solidFill>
                <a:srgbClr val="FF0000"/>
              </a:solidFill>
            </a:endParaRPr>
          </a:p>
        </p:txBody>
      </p:sp>
      <p:sp>
        <p:nvSpPr>
          <p:cNvPr id="117" name="다이아몬드 116">
            <a:extLst>
              <a:ext uri="{FF2B5EF4-FFF2-40B4-BE49-F238E27FC236}">
                <a16:creationId xmlns:a16="http://schemas.microsoft.com/office/drawing/2014/main" id="{29A167E3-554B-4867-6562-3E77E6125BC0}"/>
              </a:ext>
            </a:extLst>
          </p:cNvPr>
          <p:cNvSpPr/>
          <p:nvPr/>
        </p:nvSpPr>
        <p:spPr>
          <a:xfrm flipH="1">
            <a:off x="2837648" y="876748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Alert</a:t>
            </a:r>
            <a:br>
              <a:rPr kumimoji="1" lang="en-US" altLang="ko-KR" sz="1200" b="1" dirty="0">
                <a:solidFill>
                  <a:srgbClr val="FF0000"/>
                </a:solidFill>
              </a:rPr>
            </a:br>
            <a:r>
              <a:rPr kumimoji="1" lang="ko-KR" altLang="en-US" sz="1200" b="1" dirty="0">
                <a:solidFill>
                  <a:srgbClr val="FF0000"/>
                </a:solidFill>
              </a:rPr>
              <a:t>공병</a:t>
            </a:r>
            <a:r>
              <a:rPr kumimoji="1" lang="en-US" altLang="ko-KR" sz="1200" b="1" dirty="0">
                <a:solidFill>
                  <a:srgbClr val="FF0000"/>
                </a:solidFill>
              </a:rPr>
              <a:t> Full 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 </a:t>
            </a:r>
            <a:r>
              <a:rPr kumimoji="1" lang="ko-KR" altLang="en-US" sz="1200" dirty="0">
                <a:solidFill>
                  <a:schemeClr val="tx1"/>
                </a:solidFill>
              </a:rPr>
              <a:t>반출입기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31A44E52-1D7D-F011-E6B4-520488D19BA3}"/>
              </a:ext>
            </a:extLst>
          </p:cNvPr>
          <p:cNvCxnSpPr>
            <a:endCxn id="32" idx="1"/>
          </p:cNvCxnSpPr>
          <p:nvPr/>
        </p:nvCxnSpPr>
        <p:spPr>
          <a:xfrm flipH="1">
            <a:off x="2594654" y="1149014"/>
            <a:ext cx="1962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EC9B1FE0-B110-5148-533F-EC0D8F138A16}"/>
              </a:ext>
            </a:extLst>
          </p:cNvPr>
          <p:cNvCxnSpPr>
            <a:cxnSpLocks/>
          </p:cNvCxnSpPr>
          <p:nvPr/>
        </p:nvCxnSpPr>
        <p:spPr>
          <a:xfrm flipH="1" flipV="1">
            <a:off x="4346086" y="3273533"/>
            <a:ext cx="1221082" cy="59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6E99CF6E-F8AC-5E1D-080B-305A8237833C}"/>
              </a:ext>
            </a:extLst>
          </p:cNvPr>
          <p:cNvSpPr txBox="1"/>
          <p:nvPr/>
        </p:nvSpPr>
        <p:spPr>
          <a:xfrm>
            <a:off x="4222895" y="3087993"/>
            <a:ext cx="15648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반출입기 </a:t>
            </a:r>
            <a:r>
              <a:rPr kumimoji="1" lang="en-US" altLang="ko-KR" sz="1050" dirty="0"/>
              <a:t>Alert </a:t>
            </a:r>
            <a:r>
              <a:rPr kumimoji="1" lang="ko-KR" altLang="en-US" sz="1050" dirty="0"/>
              <a:t>공병 </a:t>
            </a:r>
            <a:r>
              <a:rPr kumimoji="1" lang="en-US" altLang="ko-KR" sz="1050" dirty="0"/>
              <a:t>Full</a:t>
            </a:r>
            <a:endParaRPr kumimoji="1"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066014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426E56-4406-EC10-FF8B-66EEAA88A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(1)</a:t>
            </a:r>
            <a:r>
              <a:rPr kumimoji="1" lang="ko-KR" altLang="en-US" dirty="0"/>
              <a:t> 우선순위에 따른 선택</a:t>
            </a:r>
            <a:r>
              <a:rPr kumimoji="1" lang="en-US" altLang="ko-KR" dirty="0"/>
              <a:t> – 1</a:t>
            </a:r>
            <a:r>
              <a:rPr kumimoji="1" lang="en-US" altLang="ko-KR" baseline="30000" dirty="0"/>
              <a:t>st</a:t>
            </a:r>
            <a:r>
              <a:rPr kumimoji="1" lang="en-US" altLang="ko-KR" dirty="0"/>
              <a:t> Level Jobs</a:t>
            </a:r>
            <a:endParaRPr kumimoji="1" lang="ko-KR" altLang="en-US" dirty="0"/>
          </a:p>
        </p:txBody>
      </p:sp>
      <p:sp>
        <p:nvSpPr>
          <p:cNvPr id="5" name="다이아몬드 4">
            <a:extLst>
              <a:ext uri="{FF2B5EF4-FFF2-40B4-BE49-F238E27FC236}">
                <a16:creationId xmlns:a16="http://schemas.microsoft.com/office/drawing/2014/main" id="{4127D35F-F0B6-49B4-F1A6-2E2A110F2AE7}"/>
              </a:ext>
            </a:extLst>
          </p:cNvPr>
          <p:cNvSpPr/>
          <p:nvPr/>
        </p:nvSpPr>
        <p:spPr>
          <a:xfrm flipH="1">
            <a:off x="1039952" y="914993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Find</a:t>
            </a:r>
            <a:br>
              <a:rPr kumimoji="1" lang="en-US" altLang="ko-KR" sz="1200" b="1" dirty="0">
                <a:solidFill>
                  <a:srgbClr val="FF0000"/>
                </a:solidFill>
              </a:rPr>
            </a:br>
            <a:r>
              <a:rPr kumimoji="1" lang="en-US" altLang="ko-KR" sz="1200" b="1" dirty="0">
                <a:solidFill>
                  <a:srgbClr val="FF0000"/>
                </a:solidFill>
              </a:rPr>
              <a:t>IDLE 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 </a:t>
            </a:r>
            <a:r>
              <a:rPr kumimoji="1" lang="ko-KR" altLang="en-US" sz="1200" dirty="0">
                <a:solidFill>
                  <a:schemeClr val="tx1"/>
                </a:solidFill>
              </a:rPr>
              <a:t>분석기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6" name="다이아몬드 5">
            <a:extLst>
              <a:ext uri="{FF2B5EF4-FFF2-40B4-BE49-F238E27FC236}">
                <a16:creationId xmlns:a16="http://schemas.microsoft.com/office/drawing/2014/main" id="{1E194E00-70FE-A9ED-AB52-E3EAECEDD575}"/>
              </a:ext>
            </a:extLst>
          </p:cNvPr>
          <p:cNvSpPr/>
          <p:nvPr/>
        </p:nvSpPr>
        <p:spPr>
          <a:xfrm flipH="1">
            <a:off x="2811105" y="914993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sz="1200" dirty="0">
                <a:solidFill>
                  <a:schemeClr val="tx1"/>
                </a:solidFill>
              </a:rPr>
              <a:t>분석기</a:t>
            </a:r>
            <a:br>
              <a:rPr kumimoji="1" lang="en-US" altLang="ko-KR" sz="1200" dirty="0"/>
            </a:br>
            <a:r>
              <a:rPr kumimoji="1" lang="en-US" altLang="ko-KR" sz="1200" b="1" dirty="0">
                <a:solidFill>
                  <a:srgbClr val="FF0000"/>
                </a:solidFill>
              </a:rPr>
              <a:t>Empty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6FCED09-099B-27E1-3FDC-2CF3E72BCC4F}"/>
              </a:ext>
            </a:extLst>
          </p:cNvPr>
          <p:cNvCxnSpPr>
            <a:stCxn id="5" idx="1"/>
            <a:endCxn id="6" idx="3"/>
          </p:cNvCxnSpPr>
          <p:nvPr/>
        </p:nvCxnSpPr>
        <p:spPr>
          <a:xfrm>
            <a:off x="2489655" y="1187259"/>
            <a:ext cx="3214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CFF5961-37EF-D4C2-FDEB-BF43D9A898F4}"/>
              </a:ext>
            </a:extLst>
          </p:cNvPr>
          <p:cNvSpPr txBox="1"/>
          <p:nvPr/>
        </p:nvSpPr>
        <p:spPr>
          <a:xfrm>
            <a:off x="2345246" y="942839"/>
            <a:ext cx="290464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i="1" u="sng" dirty="0">
                <a:solidFill>
                  <a:srgbClr val="FF0000"/>
                </a:solidFill>
              </a:rPr>
              <a:t>Y</a:t>
            </a:r>
            <a:endParaRPr kumimoji="1" lang="ko-KR" altLang="en-US" sz="1400" b="1" i="1" u="sng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BACB1EF-0DA8-6E79-B135-768A738F4420}"/>
              </a:ext>
            </a:extLst>
          </p:cNvPr>
          <p:cNvCxnSpPr>
            <a:cxnSpLocks/>
            <a:stCxn id="6" idx="1"/>
            <a:endCxn id="35" idx="3"/>
          </p:cNvCxnSpPr>
          <p:nvPr/>
        </p:nvCxnSpPr>
        <p:spPr>
          <a:xfrm>
            <a:off x="4260808" y="1187259"/>
            <a:ext cx="3265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EFFFC99-F794-3879-EB73-0AA40CC6431E}"/>
              </a:ext>
            </a:extLst>
          </p:cNvPr>
          <p:cNvSpPr txBox="1"/>
          <p:nvPr/>
        </p:nvSpPr>
        <p:spPr>
          <a:xfrm>
            <a:off x="5031385" y="1363874"/>
            <a:ext cx="293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N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19126D-56A0-574B-18C5-37DF88701DBF}"/>
              </a:ext>
            </a:extLst>
          </p:cNvPr>
          <p:cNvSpPr txBox="1"/>
          <p:nvPr/>
        </p:nvSpPr>
        <p:spPr>
          <a:xfrm>
            <a:off x="4125830" y="958228"/>
            <a:ext cx="293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N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1" name="다이아몬드 30">
            <a:extLst>
              <a:ext uri="{FF2B5EF4-FFF2-40B4-BE49-F238E27FC236}">
                <a16:creationId xmlns:a16="http://schemas.microsoft.com/office/drawing/2014/main" id="{B06BC88D-13DA-B515-374B-959239650A8E}"/>
              </a:ext>
            </a:extLst>
          </p:cNvPr>
          <p:cNvSpPr/>
          <p:nvPr/>
        </p:nvSpPr>
        <p:spPr>
          <a:xfrm flipH="1">
            <a:off x="4587380" y="1616781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sz="1200" dirty="0">
                <a:solidFill>
                  <a:schemeClr val="tx1"/>
                </a:solidFill>
              </a:rPr>
              <a:t>분석기</a:t>
            </a:r>
            <a:br>
              <a:rPr kumimoji="1" lang="en-US" altLang="ko-KR" sz="1200" dirty="0"/>
            </a:br>
            <a:r>
              <a:rPr kumimoji="1" lang="ko-KR" altLang="en-US" sz="1200" b="1" i="1" dirty="0">
                <a:solidFill>
                  <a:schemeClr val="accent5"/>
                </a:solidFill>
              </a:rPr>
              <a:t>이동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 </a:t>
            </a:r>
            <a:r>
              <a:rPr kumimoji="1" lang="ko-KR" altLang="en-US" sz="1200" b="1" dirty="0" err="1">
                <a:solidFill>
                  <a:srgbClr val="FF0000"/>
                </a:solidFill>
              </a:rPr>
              <a:t>재검병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2" name="다이아몬드 31">
            <a:extLst>
              <a:ext uri="{FF2B5EF4-FFF2-40B4-BE49-F238E27FC236}">
                <a16:creationId xmlns:a16="http://schemas.microsoft.com/office/drawing/2014/main" id="{20FD2AF5-555D-3289-477D-4C1B9FF883D2}"/>
              </a:ext>
            </a:extLst>
          </p:cNvPr>
          <p:cNvSpPr/>
          <p:nvPr/>
        </p:nvSpPr>
        <p:spPr>
          <a:xfrm flipH="1">
            <a:off x="4587380" y="2318569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Stocker</a:t>
            </a:r>
            <a:br>
              <a:rPr kumimoji="1" lang="en-US" altLang="ko-KR" sz="1200" dirty="0"/>
            </a:br>
            <a:r>
              <a:rPr kumimoji="1" lang="en-US" altLang="ko-KR" sz="1200" b="1" dirty="0">
                <a:solidFill>
                  <a:srgbClr val="FF0000"/>
                </a:solidFill>
              </a:rPr>
              <a:t>Available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5" name="다이아몬드 34">
            <a:extLst>
              <a:ext uri="{FF2B5EF4-FFF2-40B4-BE49-F238E27FC236}">
                <a16:creationId xmlns:a16="http://schemas.microsoft.com/office/drawing/2014/main" id="{A15A3D3A-D2B4-47B2-7B66-4CA2D1EEF641}"/>
              </a:ext>
            </a:extLst>
          </p:cNvPr>
          <p:cNvSpPr/>
          <p:nvPr/>
        </p:nvSpPr>
        <p:spPr>
          <a:xfrm flipH="1">
            <a:off x="4587380" y="914993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sz="1200" dirty="0">
                <a:solidFill>
                  <a:schemeClr val="tx1"/>
                </a:solidFill>
              </a:rPr>
              <a:t>분석기</a:t>
            </a:r>
            <a:br>
              <a:rPr kumimoji="1" lang="en-US" altLang="ko-KR" sz="1200" dirty="0"/>
            </a:br>
            <a:r>
              <a:rPr kumimoji="1" lang="ko-KR" altLang="en-US" sz="1200" b="1" dirty="0">
                <a:solidFill>
                  <a:srgbClr val="FF0000"/>
                </a:solidFill>
              </a:rPr>
              <a:t>분석완료병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8672117-9E7C-F3CC-6805-F98B444C736A}"/>
              </a:ext>
            </a:extLst>
          </p:cNvPr>
          <p:cNvSpPr/>
          <p:nvPr/>
        </p:nvSpPr>
        <p:spPr>
          <a:xfrm flipH="1">
            <a:off x="6363653" y="914993"/>
            <a:ext cx="2889203" cy="5445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0000"/>
                </a:solidFill>
              </a:rPr>
              <a:t>(1)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 완료된 병</a:t>
            </a:r>
            <a:r>
              <a:rPr kumimoji="1" lang="ko-KR" altLang="en-US" sz="1200" dirty="0">
                <a:solidFill>
                  <a:schemeClr val="tx1"/>
                </a:solidFill>
              </a:rPr>
              <a:t>을</a:t>
            </a:r>
            <a:r>
              <a:rPr kumimoji="1" lang="ko-KR" altLang="en-US" sz="1200" dirty="0"/>
              <a:t> 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sz="1200" dirty="0">
                <a:solidFill>
                  <a:schemeClr val="tx1"/>
                </a:solidFill>
              </a:rPr>
              <a:t>에서</a:t>
            </a:r>
            <a:r>
              <a:rPr kumimoji="1" lang="ko-KR" altLang="en-US" sz="1200" dirty="0"/>
              <a:t> 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sz="1200" dirty="0">
                <a:solidFill>
                  <a:schemeClr val="tx1"/>
                </a:solidFill>
              </a:rPr>
              <a:t>로 이동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164B5F-5DCC-F8BF-6CE8-EF5B7B1A5467}"/>
              </a:ext>
            </a:extLst>
          </p:cNvPr>
          <p:cNvSpPr/>
          <p:nvPr/>
        </p:nvSpPr>
        <p:spPr>
          <a:xfrm flipH="1">
            <a:off x="6363653" y="2318569"/>
            <a:ext cx="2889203" cy="5445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0000"/>
                </a:solidFill>
              </a:rPr>
              <a:t>(2)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 재검병</a:t>
            </a:r>
            <a:r>
              <a:rPr kumimoji="1" lang="ko-KR" altLang="en-US" sz="1200" dirty="0">
                <a:solidFill>
                  <a:schemeClr val="tx1"/>
                </a:solidFill>
              </a:rPr>
              <a:t>을</a:t>
            </a:r>
            <a:r>
              <a:rPr kumimoji="1" lang="ko-KR" altLang="en-US" sz="1200" dirty="0"/>
              <a:t> 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sz="1200" dirty="0">
                <a:solidFill>
                  <a:schemeClr val="tx1"/>
                </a:solidFill>
              </a:rPr>
              <a:t>에서</a:t>
            </a:r>
            <a:r>
              <a:rPr kumimoji="1" lang="ko-KR" altLang="en-US" sz="1200" dirty="0"/>
              <a:t> </a:t>
            </a:r>
            <a:r>
              <a:rPr kumimoji="1" lang="en-US" altLang="ko-KR" sz="1200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sz="1200" dirty="0">
                <a:solidFill>
                  <a:schemeClr val="tx1"/>
                </a:solidFill>
              </a:rPr>
              <a:t>로 이동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66A0A57-1BFA-7514-2E27-357818720745}"/>
              </a:ext>
            </a:extLst>
          </p:cNvPr>
          <p:cNvCxnSpPr>
            <a:cxnSpLocks/>
            <a:stCxn id="35" idx="1"/>
            <a:endCxn id="40" idx="3"/>
          </p:cNvCxnSpPr>
          <p:nvPr/>
        </p:nvCxnSpPr>
        <p:spPr>
          <a:xfrm>
            <a:off x="6037083" y="1187259"/>
            <a:ext cx="3265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47FB3B2-2DD3-D3D6-1EC2-51E281737DE7}"/>
              </a:ext>
            </a:extLst>
          </p:cNvPr>
          <p:cNvCxnSpPr>
            <a:cxnSpLocks/>
            <a:stCxn id="35" idx="2"/>
            <a:endCxn id="31" idx="0"/>
          </p:cNvCxnSpPr>
          <p:nvPr/>
        </p:nvCxnSpPr>
        <p:spPr>
          <a:xfrm>
            <a:off x="5312231" y="1459525"/>
            <a:ext cx="0" cy="1572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89A6ADAF-B26C-DAA2-474F-73855A875F68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>
            <a:off x="5312231" y="2161313"/>
            <a:ext cx="0" cy="1572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B4C73163-8642-C090-915D-7FDF4F5AF276}"/>
              </a:ext>
            </a:extLst>
          </p:cNvPr>
          <p:cNvCxnSpPr>
            <a:cxnSpLocks/>
            <a:stCxn id="32" idx="1"/>
            <a:endCxn id="41" idx="3"/>
          </p:cNvCxnSpPr>
          <p:nvPr/>
        </p:nvCxnSpPr>
        <p:spPr>
          <a:xfrm>
            <a:off x="6037083" y="2590835"/>
            <a:ext cx="3265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36E9B9C-6FCC-F6D7-5405-733DBB58CBF4}"/>
              </a:ext>
            </a:extLst>
          </p:cNvPr>
          <p:cNvSpPr txBox="1"/>
          <p:nvPr/>
        </p:nvSpPr>
        <p:spPr>
          <a:xfrm>
            <a:off x="5869204" y="958228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6C2EB96-57CA-8209-DABC-38B4C35E912A}"/>
              </a:ext>
            </a:extLst>
          </p:cNvPr>
          <p:cNvSpPr txBox="1"/>
          <p:nvPr/>
        </p:nvSpPr>
        <p:spPr>
          <a:xfrm>
            <a:off x="5031385" y="2089754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415B3CF-B475-F224-3CB6-363911064D18}"/>
              </a:ext>
            </a:extLst>
          </p:cNvPr>
          <p:cNvSpPr txBox="1"/>
          <p:nvPr/>
        </p:nvSpPr>
        <p:spPr>
          <a:xfrm>
            <a:off x="5869204" y="2341664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7F690AB-E68C-3F34-6731-C54215396FD8}"/>
              </a:ext>
            </a:extLst>
          </p:cNvPr>
          <p:cNvSpPr txBox="1"/>
          <p:nvPr/>
        </p:nvSpPr>
        <p:spPr>
          <a:xfrm>
            <a:off x="4368876" y="1659384"/>
            <a:ext cx="293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N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85C201F-01B3-B10D-C7BE-927C081D91AC}"/>
              </a:ext>
            </a:extLst>
          </p:cNvPr>
          <p:cNvSpPr/>
          <p:nvPr/>
        </p:nvSpPr>
        <p:spPr>
          <a:xfrm flipH="1">
            <a:off x="6363652" y="3020358"/>
            <a:ext cx="2889203" cy="5445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Alert</a:t>
            </a:r>
            <a:r>
              <a:rPr kumimoji="1" lang="en-US" altLang="ko-KR" sz="1200" b="1" dirty="0">
                <a:solidFill>
                  <a:srgbClr val="FF0000"/>
                </a:solidFill>
              </a:rPr>
              <a:t> </a:t>
            </a:r>
            <a:r>
              <a:rPr kumimoji="1" lang="ko-KR" altLang="en-US" sz="1200" dirty="0">
                <a:solidFill>
                  <a:schemeClr val="tx1"/>
                </a:solidFill>
              </a:rPr>
              <a:t>분석가</a:t>
            </a:r>
            <a:r>
              <a:rPr kumimoji="1" lang="en-US" altLang="ko-KR" sz="1200" dirty="0">
                <a:solidFill>
                  <a:schemeClr val="tx1"/>
                </a:solidFill>
              </a:rPr>
              <a:t> </a:t>
            </a:r>
            <a:r>
              <a:rPr kumimoji="1" lang="en-US" altLang="ko-KR" sz="1200" b="1" dirty="0">
                <a:solidFill>
                  <a:srgbClr val="FFFF00"/>
                </a:solidFill>
              </a:rPr>
              <a:t>Stocker Full</a:t>
            </a:r>
          </a:p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Ask </a:t>
            </a:r>
            <a:r>
              <a:rPr kumimoji="1" lang="ko-KR" altLang="en-US" sz="1200" dirty="0">
                <a:solidFill>
                  <a:schemeClr val="tx1"/>
                </a:solidFill>
              </a:rPr>
              <a:t>분석가</a:t>
            </a:r>
            <a:r>
              <a:rPr kumimoji="1" lang="ko-KR" altLang="en-US" sz="1200" b="1" dirty="0">
                <a:solidFill>
                  <a:srgbClr val="FFFF00"/>
                </a:solidFill>
              </a:rPr>
              <a:t> 재검병을 분석기에 유지</a:t>
            </a:r>
          </a:p>
        </p:txBody>
      </p:sp>
      <p:cxnSp>
        <p:nvCxnSpPr>
          <p:cNvPr id="65" name="꺾인 연결선[E] 64">
            <a:extLst>
              <a:ext uri="{FF2B5EF4-FFF2-40B4-BE49-F238E27FC236}">
                <a16:creationId xmlns:a16="http://schemas.microsoft.com/office/drawing/2014/main" id="{5EFE6F09-5F51-C066-3F48-0B9C36AD71EC}"/>
              </a:ext>
            </a:extLst>
          </p:cNvPr>
          <p:cNvCxnSpPr>
            <a:cxnSpLocks/>
            <a:stCxn id="32" idx="2"/>
            <a:endCxn id="63" idx="3"/>
          </p:cNvCxnSpPr>
          <p:nvPr/>
        </p:nvCxnSpPr>
        <p:spPr>
          <a:xfrm rot="16200000" flipH="1">
            <a:off x="5623180" y="2552151"/>
            <a:ext cx="429523" cy="105142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A3AB02EE-4AB3-BBB0-D5E5-3CBD951B386D}"/>
              </a:ext>
            </a:extLst>
          </p:cNvPr>
          <p:cNvSpPr txBox="1"/>
          <p:nvPr/>
        </p:nvSpPr>
        <p:spPr>
          <a:xfrm>
            <a:off x="5031384" y="2797881"/>
            <a:ext cx="293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N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67" name="다이아몬드 66">
            <a:extLst>
              <a:ext uri="{FF2B5EF4-FFF2-40B4-BE49-F238E27FC236}">
                <a16:creationId xmlns:a16="http://schemas.microsoft.com/office/drawing/2014/main" id="{B9ACFDAA-B2D4-3823-E1C0-6E8EA458FFCE}"/>
              </a:ext>
            </a:extLst>
          </p:cNvPr>
          <p:cNvSpPr/>
          <p:nvPr/>
        </p:nvSpPr>
        <p:spPr>
          <a:xfrm flipH="1">
            <a:off x="2811105" y="3720883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sz="1200" dirty="0">
                <a:solidFill>
                  <a:schemeClr val="tx1"/>
                </a:solidFill>
              </a:rPr>
              <a:t>분석기</a:t>
            </a:r>
            <a:br>
              <a:rPr kumimoji="1" lang="en-US" altLang="ko-KR" sz="1200" dirty="0"/>
            </a:br>
            <a:r>
              <a:rPr kumimoji="1" lang="en-US" altLang="ko-KR" sz="1200" b="1" dirty="0">
                <a:solidFill>
                  <a:srgbClr val="FF0000"/>
                </a:solidFill>
              </a:rPr>
              <a:t>Available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2C870DE-47E3-07E1-7D29-A186BE1DFA28}"/>
              </a:ext>
            </a:extLst>
          </p:cNvPr>
          <p:cNvSpPr/>
          <p:nvPr/>
        </p:nvSpPr>
        <p:spPr>
          <a:xfrm flipH="1">
            <a:off x="6363652" y="3720883"/>
            <a:ext cx="2889203" cy="5445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Alert </a:t>
            </a:r>
            <a:r>
              <a:rPr kumimoji="1" lang="ko-KR" altLang="en-US" sz="1200" dirty="0">
                <a:solidFill>
                  <a:schemeClr val="tx1"/>
                </a:solidFill>
              </a:rPr>
              <a:t>분석가 </a:t>
            </a:r>
            <a:r>
              <a:rPr kumimoji="1" lang="ko-KR" altLang="en-US" sz="1200" b="1" dirty="0">
                <a:solidFill>
                  <a:srgbClr val="FFFF00"/>
                </a:solidFill>
              </a:rPr>
              <a:t>분석기가 재검병으로 </a:t>
            </a:r>
            <a:r>
              <a:rPr kumimoji="1" lang="en-US" altLang="ko-KR" sz="1200" b="1" dirty="0">
                <a:solidFill>
                  <a:srgbClr val="FFFF00"/>
                </a:solidFill>
              </a:rPr>
              <a:t>Full</a:t>
            </a:r>
            <a:endParaRPr kumimoji="1" lang="ko-KR" altLang="en-US" sz="1200" b="1" dirty="0">
              <a:solidFill>
                <a:srgbClr val="FFFF00"/>
              </a:solidFill>
            </a:endParaRPr>
          </a:p>
        </p:txBody>
      </p:sp>
      <p:sp>
        <p:nvSpPr>
          <p:cNvPr id="69" name="다이아몬드 68">
            <a:extLst>
              <a:ext uri="{FF2B5EF4-FFF2-40B4-BE49-F238E27FC236}">
                <a16:creationId xmlns:a16="http://schemas.microsoft.com/office/drawing/2014/main" id="{282F550B-396D-5075-BD37-4E46894E91A0}"/>
              </a:ext>
            </a:extLst>
          </p:cNvPr>
          <p:cNvSpPr/>
          <p:nvPr/>
        </p:nvSpPr>
        <p:spPr>
          <a:xfrm flipH="1">
            <a:off x="4600203" y="4421408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sz="1200" dirty="0">
                <a:solidFill>
                  <a:schemeClr val="tx1"/>
                </a:solidFill>
              </a:rPr>
              <a:t>반출입기</a:t>
            </a:r>
            <a:br>
              <a:rPr kumimoji="1" lang="en-US" altLang="ko-KR" sz="1200" dirty="0"/>
            </a:br>
            <a:r>
              <a:rPr kumimoji="1" lang="ko-KR" altLang="en-US" sz="1200" b="1" dirty="0" err="1">
                <a:solidFill>
                  <a:srgbClr val="FF0000"/>
                </a:solidFill>
              </a:rPr>
              <a:t>실병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0EC616B2-E928-A9CA-38E3-1B8638ADF66D}"/>
              </a:ext>
            </a:extLst>
          </p:cNvPr>
          <p:cNvCxnSpPr>
            <a:stCxn id="6" idx="2"/>
            <a:endCxn id="67" idx="0"/>
          </p:cNvCxnSpPr>
          <p:nvPr/>
        </p:nvCxnSpPr>
        <p:spPr>
          <a:xfrm>
            <a:off x="3535956" y="1459525"/>
            <a:ext cx="0" cy="22613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[E] 72">
            <a:extLst>
              <a:ext uri="{FF2B5EF4-FFF2-40B4-BE49-F238E27FC236}">
                <a16:creationId xmlns:a16="http://schemas.microsoft.com/office/drawing/2014/main" id="{ED697BAB-B6A5-ED7B-9E11-510F0DA1E304}"/>
              </a:ext>
            </a:extLst>
          </p:cNvPr>
          <p:cNvCxnSpPr>
            <a:cxnSpLocks/>
            <a:stCxn id="31" idx="3"/>
            <a:endCxn id="67" idx="0"/>
          </p:cNvCxnSpPr>
          <p:nvPr/>
        </p:nvCxnSpPr>
        <p:spPr>
          <a:xfrm rot="10800000" flipV="1">
            <a:off x="3535956" y="1889047"/>
            <a:ext cx="1051424" cy="183183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[E] 73">
            <a:extLst>
              <a:ext uri="{FF2B5EF4-FFF2-40B4-BE49-F238E27FC236}">
                <a16:creationId xmlns:a16="http://schemas.microsoft.com/office/drawing/2014/main" id="{93EF962A-2314-D7AF-C001-51A21BB365E4}"/>
              </a:ext>
            </a:extLst>
          </p:cNvPr>
          <p:cNvCxnSpPr>
            <a:cxnSpLocks/>
            <a:stCxn id="67" idx="2"/>
            <a:endCxn id="69" idx="3"/>
          </p:cNvCxnSpPr>
          <p:nvPr/>
        </p:nvCxnSpPr>
        <p:spPr>
          <a:xfrm rot="16200000" flipH="1">
            <a:off x="3853950" y="3947420"/>
            <a:ext cx="428259" cy="106424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659FCAF-54E6-1E61-DDB5-D9F20D84EADF}"/>
              </a:ext>
            </a:extLst>
          </p:cNvPr>
          <p:cNvSpPr txBox="1"/>
          <p:nvPr/>
        </p:nvSpPr>
        <p:spPr>
          <a:xfrm>
            <a:off x="3280760" y="1369965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97CC873-7AEE-019D-A2C3-7573B6F1F39E}"/>
              </a:ext>
            </a:extLst>
          </p:cNvPr>
          <p:cNvSpPr txBox="1"/>
          <p:nvPr/>
        </p:nvSpPr>
        <p:spPr>
          <a:xfrm>
            <a:off x="3267933" y="4208896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999EC22-BA56-6608-C12A-1D2C48C6223C}"/>
              </a:ext>
            </a:extLst>
          </p:cNvPr>
          <p:cNvSpPr/>
          <p:nvPr/>
        </p:nvSpPr>
        <p:spPr>
          <a:xfrm flipH="1">
            <a:off x="6363652" y="4421408"/>
            <a:ext cx="2889203" cy="5445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0000"/>
                </a:solidFill>
              </a:rPr>
              <a:t>(3) </a:t>
            </a:r>
            <a:r>
              <a:rPr kumimoji="1" lang="ko-KR" altLang="en-US" sz="1200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sz="1200" dirty="0" err="1">
                <a:solidFill>
                  <a:schemeClr val="tx1"/>
                </a:solidFill>
              </a:rPr>
              <a:t>을</a:t>
            </a:r>
            <a:r>
              <a:rPr kumimoji="1" lang="ko-KR" altLang="en-US" sz="1200" dirty="0"/>
              <a:t> 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sz="1200" dirty="0">
                <a:solidFill>
                  <a:schemeClr val="tx1"/>
                </a:solidFill>
              </a:rPr>
              <a:t>에서</a:t>
            </a:r>
            <a:r>
              <a:rPr kumimoji="1" lang="ko-KR" altLang="en-US" sz="1200" dirty="0"/>
              <a:t> 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sz="1200" dirty="0">
                <a:solidFill>
                  <a:schemeClr val="tx1"/>
                </a:solidFill>
              </a:rPr>
              <a:t>로 이동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954C34B6-E13A-985B-6B7A-7593F9229DFE}"/>
              </a:ext>
            </a:extLst>
          </p:cNvPr>
          <p:cNvCxnSpPr>
            <a:cxnSpLocks/>
            <a:endCxn id="68" idx="3"/>
          </p:cNvCxnSpPr>
          <p:nvPr/>
        </p:nvCxnSpPr>
        <p:spPr>
          <a:xfrm>
            <a:off x="4272665" y="3993149"/>
            <a:ext cx="20909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0727174F-0291-8A16-29E6-7570CAAF3802}"/>
              </a:ext>
            </a:extLst>
          </p:cNvPr>
          <p:cNvCxnSpPr>
            <a:cxnSpLocks/>
            <a:endCxn id="79" idx="3"/>
          </p:cNvCxnSpPr>
          <p:nvPr/>
        </p:nvCxnSpPr>
        <p:spPr>
          <a:xfrm>
            <a:off x="6049906" y="4693674"/>
            <a:ext cx="3137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A2C02E7-0D02-041D-1221-5D24C7580EF6}"/>
              </a:ext>
            </a:extLst>
          </p:cNvPr>
          <p:cNvSpPr txBox="1"/>
          <p:nvPr/>
        </p:nvSpPr>
        <p:spPr>
          <a:xfrm>
            <a:off x="5932346" y="4479543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6B71F8A-CFF5-B373-EE36-DCEE2F33A55A}"/>
              </a:ext>
            </a:extLst>
          </p:cNvPr>
          <p:cNvSpPr txBox="1"/>
          <p:nvPr/>
        </p:nvSpPr>
        <p:spPr>
          <a:xfrm>
            <a:off x="4138655" y="3765445"/>
            <a:ext cx="293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N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92" name="다이아몬드 91">
            <a:extLst>
              <a:ext uri="{FF2B5EF4-FFF2-40B4-BE49-F238E27FC236}">
                <a16:creationId xmlns:a16="http://schemas.microsoft.com/office/drawing/2014/main" id="{DE554C54-52AB-1CC8-AB84-1CB0B8151104}"/>
              </a:ext>
            </a:extLst>
          </p:cNvPr>
          <p:cNvSpPr/>
          <p:nvPr/>
        </p:nvSpPr>
        <p:spPr>
          <a:xfrm flipH="1">
            <a:off x="4600203" y="5185958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Stocker</a:t>
            </a:r>
            <a:br>
              <a:rPr kumimoji="1" lang="en-US" altLang="ko-KR" sz="1200" dirty="0"/>
            </a:br>
            <a:r>
              <a:rPr kumimoji="1" lang="ko-KR" altLang="en-US" sz="1200" b="1" dirty="0" err="1">
                <a:solidFill>
                  <a:srgbClr val="FF0000"/>
                </a:solidFill>
              </a:rPr>
              <a:t>실병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FBAEB624-5A7C-8D48-B143-A3572A86ADC9}"/>
              </a:ext>
            </a:extLst>
          </p:cNvPr>
          <p:cNvSpPr/>
          <p:nvPr/>
        </p:nvSpPr>
        <p:spPr>
          <a:xfrm flipH="1">
            <a:off x="6363652" y="5185958"/>
            <a:ext cx="2889203" cy="5445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0000"/>
                </a:solidFill>
              </a:rPr>
              <a:t>(4) </a:t>
            </a:r>
            <a:r>
              <a:rPr kumimoji="1" lang="ko-KR" altLang="en-US" sz="1200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sz="1200" dirty="0" err="1">
                <a:solidFill>
                  <a:schemeClr val="tx1"/>
                </a:solidFill>
              </a:rPr>
              <a:t>을</a:t>
            </a:r>
            <a:r>
              <a:rPr kumimoji="1" lang="ko-KR" altLang="en-US" sz="1200" dirty="0"/>
              <a:t> </a:t>
            </a:r>
            <a:r>
              <a:rPr kumimoji="1" lang="en-US" altLang="ko-KR" sz="1200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sz="1200" dirty="0">
                <a:solidFill>
                  <a:schemeClr val="tx1"/>
                </a:solidFill>
              </a:rPr>
              <a:t>에서</a:t>
            </a:r>
            <a:r>
              <a:rPr kumimoji="1" lang="ko-KR" altLang="en-US" sz="1200" dirty="0"/>
              <a:t> 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sz="1200" dirty="0">
                <a:solidFill>
                  <a:schemeClr val="tx1"/>
                </a:solidFill>
              </a:rPr>
              <a:t>로 이동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26907AA7-9922-394B-75C5-4EF86F576C48}"/>
              </a:ext>
            </a:extLst>
          </p:cNvPr>
          <p:cNvCxnSpPr>
            <a:cxnSpLocks/>
            <a:endCxn id="93" idx="3"/>
          </p:cNvCxnSpPr>
          <p:nvPr/>
        </p:nvCxnSpPr>
        <p:spPr>
          <a:xfrm>
            <a:off x="6049906" y="5458224"/>
            <a:ext cx="3137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3083181A-5B6D-153C-A02F-2E188DBD2705}"/>
              </a:ext>
            </a:extLst>
          </p:cNvPr>
          <p:cNvSpPr txBox="1"/>
          <p:nvPr/>
        </p:nvSpPr>
        <p:spPr>
          <a:xfrm>
            <a:off x="5932346" y="5244093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21264F1D-F6E8-4D44-99C3-83C083435BFF}"/>
              </a:ext>
            </a:extLst>
          </p:cNvPr>
          <p:cNvCxnSpPr>
            <a:stCxn id="69" idx="2"/>
            <a:endCxn id="92" idx="0"/>
          </p:cNvCxnSpPr>
          <p:nvPr/>
        </p:nvCxnSpPr>
        <p:spPr>
          <a:xfrm>
            <a:off x="5325054" y="4965940"/>
            <a:ext cx="0" cy="2200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31418D2D-B4DA-1EB2-75E7-51F596CDE334}"/>
              </a:ext>
            </a:extLst>
          </p:cNvPr>
          <p:cNvSpPr txBox="1"/>
          <p:nvPr/>
        </p:nvSpPr>
        <p:spPr>
          <a:xfrm>
            <a:off x="5031383" y="4880979"/>
            <a:ext cx="293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N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99" name="다이아몬드 98">
            <a:extLst>
              <a:ext uri="{FF2B5EF4-FFF2-40B4-BE49-F238E27FC236}">
                <a16:creationId xmlns:a16="http://schemas.microsoft.com/office/drawing/2014/main" id="{055DEFCC-AAAA-B0F5-747E-29A9F9B42896}"/>
              </a:ext>
            </a:extLst>
          </p:cNvPr>
          <p:cNvSpPr/>
          <p:nvPr/>
        </p:nvSpPr>
        <p:spPr>
          <a:xfrm flipH="1">
            <a:off x="4600203" y="5922527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Stocker</a:t>
            </a:r>
            <a:br>
              <a:rPr kumimoji="1" lang="en-US" altLang="ko-KR" sz="1200" dirty="0"/>
            </a:br>
            <a:r>
              <a:rPr kumimoji="1" lang="ko-KR" altLang="en-US" sz="1200" b="1" dirty="0" err="1">
                <a:solidFill>
                  <a:srgbClr val="FF0000"/>
                </a:solidFill>
              </a:rPr>
              <a:t>재검병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B2308ECA-C2D9-8C8B-1F7A-1D08B7E96897}"/>
              </a:ext>
            </a:extLst>
          </p:cNvPr>
          <p:cNvSpPr/>
          <p:nvPr/>
        </p:nvSpPr>
        <p:spPr>
          <a:xfrm flipH="1">
            <a:off x="6363652" y="5922527"/>
            <a:ext cx="2889203" cy="5445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0000"/>
                </a:solidFill>
              </a:rPr>
              <a:t>(5) 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sz="1200" dirty="0">
                <a:solidFill>
                  <a:schemeClr val="tx1"/>
                </a:solidFill>
              </a:rPr>
              <a:t>을</a:t>
            </a:r>
            <a:r>
              <a:rPr kumimoji="1" lang="ko-KR" altLang="en-US" sz="1200" dirty="0"/>
              <a:t> </a:t>
            </a:r>
            <a:r>
              <a:rPr kumimoji="1" lang="en-US" altLang="ko-KR" sz="1200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sz="1200" dirty="0">
                <a:solidFill>
                  <a:schemeClr val="tx1"/>
                </a:solidFill>
              </a:rPr>
              <a:t>에서</a:t>
            </a:r>
            <a:r>
              <a:rPr kumimoji="1" lang="ko-KR" altLang="en-US" sz="1200" dirty="0"/>
              <a:t> 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sz="1200" dirty="0">
                <a:solidFill>
                  <a:schemeClr val="tx1"/>
                </a:solidFill>
              </a:rPr>
              <a:t>로 이동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3E6EE1A6-6AD6-C22E-0D27-3DC654F08E1B}"/>
              </a:ext>
            </a:extLst>
          </p:cNvPr>
          <p:cNvCxnSpPr>
            <a:cxnSpLocks/>
            <a:endCxn id="100" idx="3"/>
          </p:cNvCxnSpPr>
          <p:nvPr/>
        </p:nvCxnSpPr>
        <p:spPr>
          <a:xfrm>
            <a:off x="6037083" y="6194793"/>
            <a:ext cx="32656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2AA6B60E-5770-7052-6257-A6AAF64D8C1B}"/>
              </a:ext>
            </a:extLst>
          </p:cNvPr>
          <p:cNvSpPr txBox="1"/>
          <p:nvPr/>
        </p:nvSpPr>
        <p:spPr>
          <a:xfrm>
            <a:off x="5919523" y="5980662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35A98ABA-0ACC-BF28-26DC-5C88D35F3A13}"/>
              </a:ext>
            </a:extLst>
          </p:cNvPr>
          <p:cNvCxnSpPr>
            <a:cxnSpLocks/>
            <a:stCxn id="92" idx="2"/>
            <a:endCxn id="99" idx="0"/>
          </p:cNvCxnSpPr>
          <p:nvPr/>
        </p:nvCxnSpPr>
        <p:spPr>
          <a:xfrm>
            <a:off x="5325054" y="5730490"/>
            <a:ext cx="0" cy="192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83A7B032-A5F3-0FDF-455D-D93183EFE8DA}"/>
              </a:ext>
            </a:extLst>
          </p:cNvPr>
          <p:cNvSpPr txBox="1"/>
          <p:nvPr/>
        </p:nvSpPr>
        <p:spPr>
          <a:xfrm>
            <a:off x="5018560" y="5617548"/>
            <a:ext cx="293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N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D1E84F96-01F9-2F8A-ACA1-F7662B56C337}"/>
              </a:ext>
            </a:extLst>
          </p:cNvPr>
          <p:cNvSpPr/>
          <p:nvPr/>
        </p:nvSpPr>
        <p:spPr>
          <a:xfrm>
            <a:off x="1487417" y="2318569"/>
            <a:ext cx="544532" cy="54453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2</a:t>
            </a:r>
            <a:r>
              <a:rPr kumimoji="1" lang="en-US" altLang="ko-KR" sz="1200" b="1" baseline="30000" dirty="0">
                <a:solidFill>
                  <a:srgbClr val="FFFF00"/>
                </a:solidFill>
              </a:rPr>
              <a:t>nd</a:t>
            </a:r>
            <a:br>
              <a:rPr kumimoji="1" lang="en-US" altLang="ko-KR" sz="1200" b="1" dirty="0">
                <a:solidFill>
                  <a:srgbClr val="FFFF00"/>
                </a:solidFill>
              </a:rPr>
            </a:br>
            <a:r>
              <a:rPr kumimoji="1" lang="en-US" altLang="ko-KR" sz="1200" b="1" dirty="0">
                <a:solidFill>
                  <a:srgbClr val="FFFF00"/>
                </a:solidFill>
              </a:rPr>
              <a:t>Level</a:t>
            </a:r>
            <a:br>
              <a:rPr kumimoji="1" lang="en-US" altLang="ko-KR" sz="1200" b="1" dirty="0">
                <a:solidFill>
                  <a:srgbClr val="FFFF00"/>
                </a:solidFill>
              </a:rPr>
            </a:br>
            <a:r>
              <a:rPr kumimoji="1" lang="en-US" altLang="ko-KR" sz="1200" b="1" dirty="0">
                <a:solidFill>
                  <a:srgbClr val="FFFF00"/>
                </a:solidFill>
              </a:rPr>
              <a:t>Jobs</a:t>
            </a:r>
            <a:endParaRPr kumimoji="1" lang="ko-KR" altLang="en-US" sz="1200" b="1" dirty="0">
              <a:solidFill>
                <a:srgbClr val="FFFF00"/>
              </a:solidFill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7BB21B9A-800C-56EA-77A0-9A14C6FB3B74}"/>
              </a:ext>
            </a:extLst>
          </p:cNvPr>
          <p:cNvSpPr/>
          <p:nvPr/>
        </p:nvSpPr>
        <p:spPr>
          <a:xfrm>
            <a:off x="3263690" y="5922527"/>
            <a:ext cx="544532" cy="54453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2</a:t>
            </a:r>
            <a:r>
              <a:rPr kumimoji="1" lang="en-US" altLang="ko-KR" sz="1200" b="1" baseline="30000" dirty="0">
                <a:solidFill>
                  <a:srgbClr val="FFFF00"/>
                </a:solidFill>
              </a:rPr>
              <a:t>nd</a:t>
            </a:r>
            <a:br>
              <a:rPr kumimoji="1" lang="en-US" altLang="ko-KR" sz="1200" b="1" dirty="0">
                <a:solidFill>
                  <a:srgbClr val="FFFF00"/>
                </a:solidFill>
              </a:rPr>
            </a:br>
            <a:r>
              <a:rPr kumimoji="1" lang="en-US" altLang="ko-KR" sz="1200" b="1" dirty="0">
                <a:solidFill>
                  <a:srgbClr val="FFFF00"/>
                </a:solidFill>
              </a:rPr>
              <a:t>Level</a:t>
            </a:r>
            <a:br>
              <a:rPr kumimoji="1" lang="en-US" altLang="ko-KR" sz="1200" b="1" dirty="0">
                <a:solidFill>
                  <a:srgbClr val="FFFF00"/>
                </a:solidFill>
              </a:rPr>
            </a:br>
            <a:r>
              <a:rPr kumimoji="1" lang="en-US" altLang="ko-KR" sz="1200" b="1" dirty="0">
                <a:solidFill>
                  <a:srgbClr val="FFFF00"/>
                </a:solidFill>
              </a:rPr>
              <a:t>Jobs</a:t>
            </a:r>
            <a:endParaRPr kumimoji="1" lang="ko-KR" altLang="en-US" sz="1200" b="1" dirty="0">
              <a:solidFill>
                <a:srgbClr val="FFFF00"/>
              </a:solidFill>
            </a:endParaRPr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24A38C39-1ECA-B1BA-3155-A7CC02AF652F}"/>
              </a:ext>
            </a:extLst>
          </p:cNvPr>
          <p:cNvCxnSpPr>
            <a:stCxn id="5" idx="2"/>
            <a:endCxn id="106" idx="0"/>
          </p:cNvCxnSpPr>
          <p:nvPr/>
        </p:nvCxnSpPr>
        <p:spPr>
          <a:xfrm flipH="1">
            <a:off x="1759683" y="1459525"/>
            <a:ext cx="5120" cy="8590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D20B94DF-C1D8-43EE-1503-F199020F71BF}"/>
              </a:ext>
            </a:extLst>
          </p:cNvPr>
          <p:cNvCxnSpPr>
            <a:stCxn id="99" idx="3"/>
            <a:endCxn id="107" idx="6"/>
          </p:cNvCxnSpPr>
          <p:nvPr/>
        </p:nvCxnSpPr>
        <p:spPr>
          <a:xfrm flipH="1">
            <a:off x="3808222" y="6194793"/>
            <a:ext cx="7919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B36E77EE-3C16-5AC4-3097-302878FF29A4}"/>
              </a:ext>
            </a:extLst>
          </p:cNvPr>
          <p:cNvSpPr txBox="1"/>
          <p:nvPr/>
        </p:nvSpPr>
        <p:spPr>
          <a:xfrm>
            <a:off x="4419501" y="5950508"/>
            <a:ext cx="293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N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9861CFB-086E-3C91-D573-77BBC1F6BC5B}"/>
              </a:ext>
            </a:extLst>
          </p:cNvPr>
          <p:cNvSpPr txBox="1"/>
          <p:nvPr/>
        </p:nvSpPr>
        <p:spPr>
          <a:xfrm>
            <a:off x="1481242" y="1412279"/>
            <a:ext cx="31451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i="1" u="sng" dirty="0">
                <a:solidFill>
                  <a:srgbClr val="FF0000"/>
                </a:solidFill>
              </a:rPr>
              <a:t>N</a:t>
            </a:r>
            <a:endParaRPr kumimoji="1" lang="ko-KR" altLang="en-US" sz="1400" b="1" i="1" u="sng" dirty="0">
              <a:solidFill>
                <a:srgbClr val="FF0000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2FA3D76-171E-35F7-7DC2-4685D4415458}"/>
              </a:ext>
            </a:extLst>
          </p:cNvPr>
          <p:cNvSpPr/>
          <p:nvPr/>
        </p:nvSpPr>
        <p:spPr>
          <a:xfrm>
            <a:off x="211859" y="914993"/>
            <a:ext cx="544532" cy="54453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1</a:t>
            </a:r>
            <a:r>
              <a:rPr kumimoji="1" lang="en-US" altLang="ko-KR" sz="1200" b="1" baseline="30000" dirty="0">
                <a:solidFill>
                  <a:srgbClr val="FFFF00"/>
                </a:solidFill>
              </a:rPr>
              <a:t>st</a:t>
            </a:r>
            <a:br>
              <a:rPr kumimoji="1" lang="en-US" altLang="ko-KR" sz="1200" b="1" dirty="0">
                <a:solidFill>
                  <a:srgbClr val="FFFF00"/>
                </a:solidFill>
              </a:rPr>
            </a:br>
            <a:r>
              <a:rPr kumimoji="1" lang="en-US" altLang="ko-KR" sz="1200" b="1" dirty="0">
                <a:solidFill>
                  <a:srgbClr val="FFFF00"/>
                </a:solidFill>
              </a:rPr>
              <a:t>Level</a:t>
            </a:r>
            <a:br>
              <a:rPr kumimoji="1" lang="en-US" altLang="ko-KR" sz="1200" b="1" dirty="0">
                <a:solidFill>
                  <a:srgbClr val="FFFF00"/>
                </a:solidFill>
              </a:rPr>
            </a:br>
            <a:r>
              <a:rPr kumimoji="1" lang="en-US" altLang="ko-KR" sz="1200" b="1" dirty="0">
                <a:solidFill>
                  <a:srgbClr val="FFFF00"/>
                </a:solidFill>
              </a:rPr>
              <a:t>Jobs</a:t>
            </a:r>
            <a:endParaRPr kumimoji="1" lang="ko-KR" altLang="en-US" sz="1200" b="1" dirty="0">
              <a:solidFill>
                <a:srgbClr val="FFFF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E688D42-5F97-0B04-04B0-9E78F8308850}"/>
              </a:ext>
            </a:extLst>
          </p:cNvPr>
          <p:cNvCxnSpPr>
            <a:stCxn id="3" idx="6"/>
            <a:endCxn id="5" idx="3"/>
          </p:cNvCxnSpPr>
          <p:nvPr/>
        </p:nvCxnSpPr>
        <p:spPr>
          <a:xfrm>
            <a:off x="756391" y="1187259"/>
            <a:ext cx="2835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67976E7-DBEF-D2F0-233C-1919AAAF3F18}"/>
              </a:ext>
            </a:extLst>
          </p:cNvPr>
          <p:cNvSpPr/>
          <p:nvPr/>
        </p:nvSpPr>
        <p:spPr>
          <a:xfrm>
            <a:off x="4125830" y="4343400"/>
            <a:ext cx="5540684" cy="2220686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BE1430-6986-FDCC-EE4B-F5024304A0CC}"/>
              </a:ext>
            </a:extLst>
          </p:cNvPr>
          <p:cNvSpPr txBox="1"/>
          <p:nvPr/>
        </p:nvSpPr>
        <p:spPr>
          <a:xfrm>
            <a:off x="3505032" y="5157515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b="1" i="1" dirty="0">
                <a:solidFill>
                  <a:srgbClr val="FFC000"/>
                </a:solidFill>
              </a:rPr>
              <a:t>우선순위에</a:t>
            </a:r>
            <a:br>
              <a:rPr kumimoji="1" lang="en-US" altLang="ko-KR" sz="1400" b="1" i="1" dirty="0">
                <a:solidFill>
                  <a:srgbClr val="FFC000"/>
                </a:solidFill>
              </a:rPr>
            </a:br>
            <a:r>
              <a:rPr kumimoji="1" lang="ko-KR" altLang="en-US" sz="1400" b="1" i="1" dirty="0">
                <a:solidFill>
                  <a:srgbClr val="FFC000"/>
                </a:solidFill>
              </a:rPr>
              <a:t>따라 변경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EFA8B1-1A94-A6F0-051B-259BBE131D18}"/>
              </a:ext>
            </a:extLst>
          </p:cNvPr>
          <p:cNvSpPr/>
          <p:nvPr/>
        </p:nvSpPr>
        <p:spPr>
          <a:xfrm flipH="1">
            <a:off x="485960" y="5622281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sz="1200" b="1" dirty="0" err="1">
                <a:solidFill>
                  <a:srgbClr val="FF0000"/>
                </a:solidFill>
              </a:rPr>
              <a:t>재검병</a:t>
            </a:r>
            <a:endParaRPr kumimoji="1" lang="en-US" altLang="ko-KR" sz="1200" b="1" dirty="0">
              <a:solidFill>
                <a:srgbClr val="FF0000"/>
              </a:solidFill>
            </a:endParaRPr>
          </a:p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Timer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호 16">
            <a:extLst>
              <a:ext uri="{FF2B5EF4-FFF2-40B4-BE49-F238E27FC236}">
                <a16:creationId xmlns:a16="http://schemas.microsoft.com/office/drawing/2014/main" id="{AC877FE6-804E-8850-A475-4023707FB1C5}"/>
              </a:ext>
            </a:extLst>
          </p:cNvPr>
          <p:cNvSpPr/>
          <p:nvPr/>
        </p:nvSpPr>
        <p:spPr>
          <a:xfrm>
            <a:off x="786065" y="4728758"/>
            <a:ext cx="914400" cy="914400"/>
          </a:xfrm>
          <a:prstGeom prst="arc">
            <a:avLst>
              <a:gd name="adj1" fmla="val 6837750"/>
              <a:gd name="adj2" fmla="val 4285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EC5BF1-12DE-B6FB-67EB-D985BF4A4E34}"/>
              </a:ext>
            </a:extLst>
          </p:cNvPr>
          <p:cNvSpPr txBox="1"/>
          <p:nvPr/>
        </p:nvSpPr>
        <p:spPr>
          <a:xfrm>
            <a:off x="278595" y="3282660"/>
            <a:ext cx="19287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FF0000"/>
                </a:solidFill>
              </a:rPr>
              <a:t>분석기는 분석가가</a:t>
            </a:r>
            <a:br>
              <a:rPr kumimoji="1" lang="en-US" altLang="ko-KR" sz="1600" b="1" dirty="0">
                <a:solidFill>
                  <a:srgbClr val="FF0000"/>
                </a:solidFill>
              </a:rPr>
            </a:br>
            <a:r>
              <a:rPr kumimoji="1" lang="ko-KR" altLang="en-US" sz="1600" b="1" dirty="0">
                <a:solidFill>
                  <a:srgbClr val="FF0000"/>
                </a:solidFill>
              </a:rPr>
              <a:t>확인 완료 후</a:t>
            </a:r>
            <a:r>
              <a:rPr kumimoji="1" lang="en-US" altLang="ko-KR" sz="1600" b="1" dirty="0">
                <a:solidFill>
                  <a:srgbClr val="FF0000"/>
                </a:solidFill>
              </a:rPr>
              <a:t>,</a:t>
            </a:r>
          </a:p>
          <a:p>
            <a:pPr algn="ctr"/>
            <a:r>
              <a:rPr kumimoji="1" lang="ko-KR" altLang="en-US" sz="1600" b="1" dirty="0">
                <a:solidFill>
                  <a:srgbClr val="FF0000"/>
                </a:solidFill>
              </a:rPr>
              <a:t>상태를 </a:t>
            </a:r>
            <a:r>
              <a:rPr kumimoji="1" lang="en-US" altLang="ko-KR" sz="1600" b="1" dirty="0">
                <a:solidFill>
                  <a:srgbClr val="FF0000"/>
                </a:solidFill>
              </a:rPr>
              <a:t>IDLE</a:t>
            </a:r>
            <a:r>
              <a:rPr kumimoji="1" lang="ko-KR" altLang="en-US" sz="1600" b="1" dirty="0">
                <a:solidFill>
                  <a:srgbClr val="FF0000"/>
                </a:solidFill>
              </a:rPr>
              <a:t>로 변경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C6AF734-0172-B106-0928-28EE92014221}"/>
              </a:ext>
            </a:extLst>
          </p:cNvPr>
          <p:cNvSpPr/>
          <p:nvPr/>
        </p:nvSpPr>
        <p:spPr>
          <a:xfrm>
            <a:off x="9255149" y="1598912"/>
            <a:ext cx="544532" cy="54453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1</a:t>
            </a:r>
            <a:r>
              <a:rPr kumimoji="1" lang="en-US" altLang="ko-KR" sz="1200" b="1" baseline="30000" dirty="0">
                <a:solidFill>
                  <a:srgbClr val="FFFF00"/>
                </a:solidFill>
              </a:rPr>
              <a:t>st</a:t>
            </a:r>
            <a:br>
              <a:rPr kumimoji="1" lang="en-US" altLang="ko-KR" sz="1200" b="1" dirty="0">
                <a:solidFill>
                  <a:srgbClr val="FFFF00"/>
                </a:solidFill>
              </a:rPr>
            </a:br>
            <a:r>
              <a:rPr kumimoji="1" lang="en-US" altLang="ko-KR" sz="1200" b="1" dirty="0">
                <a:solidFill>
                  <a:srgbClr val="FFFF00"/>
                </a:solidFill>
              </a:rPr>
              <a:t>Level</a:t>
            </a:r>
            <a:br>
              <a:rPr kumimoji="1" lang="en-US" altLang="ko-KR" sz="1200" b="1" dirty="0">
                <a:solidFill>
                  <a:srgbClr val="FFFF00"/>
                </a:solidFill>
              </a:rPr>
            </a:br>
            <a:r>
              <a:rPr kumimoji="1" lang="en-US" altLang="ko-KR" sz="1200" b="1" dirty="0">
                <a:solidFill>
                  <a:srgbClr val="FFFF00"/>
                </a:solidFill>
              </a:rPr>
              <a:t>Jobs</a:t>
            </a:r>
            <a:endParaRPr kumimoji="1" lang="ko-KR" altLang="en-US" sz="1200" b="1" dirty="0">
              <a:solidFill>
                <a:srgbClr val="FFFF00"/>
              </a:solidFill>
            </a:endParaRPr>
          </a:p>
        </p:txBody>
      </p:sp>
      <p:cxnSp>
        <p:nvCxnSpPr>
          <p:cNvPr id="28" name="꺾인 연결선[E] 27">
            <a:extLst>
              <a:ext uri="{FF2B5EF4-FFF2-40B4-BE49-F238E27FC236}">
                <a16:creationId xmlns:a16="http://schemas.microsoft.com/office/drawing/2014/main" id="{02CA016C-3A6C-EDE8-DB22-DB2EBBF748F1}"/>
              </a:ext>
            </a:extLst>
          </p:cNvPr>
          <p:cNvCxnSpPr>
            <a:stCxn id="40" idx="1"/>
            <a:endCxn id="26" idx="0"/>
          </p:cNvCxnSpPr>
          <p:nvPr/>
        </p:nvCxnSpPr>
        <p:spPr>
          <a:xfrm>
            <a:off x="9252856" y="1187259"/>
            <a:ext cx="274559" cy="41165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[E] 28">
            <a:extLst>
              <a:ext uri="{FF2B5EF4-FFF2-40B4-BE49-F238E27FC236}">
                <a16:creationId xmlns:a16="http://schemas.microsoft.com/office/drawing/2014/main" id="{0DA0ED6E-969F-3B89-12E5-01BD1BAF8AA3}"/>
              </a:ext>
            </a:extLst>
          </p:cNvPr>
          <p:cNvCxnSpPr>
            <a:cxnSpLocks/>
            <a:stCxn id="41" idx="1"/>
            <a:endCxn id="26" idx="4"/>
          </p:cNvCxnSpPr>
          <p:nvPr/>
        </p:nvCxnSpPr>
        <p:spPr>
          <a:xfrm flipV="1">
            <a:off x="9252856" y="2143444"/>
            <a:ext cx="274559" cy="44739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3FED06F7-C3E7-40FD-33F2-EC3076DBC2CE}"/>
              </a:ext>
            </a:extLst>
          </p:cNvPr>
          <p:cNvCxnSpPr>
            <a:cxnSpLocks/>
            <a:stCxn id="63" idx="1"/>
            <a:endCxn id="26" idx="4"/>
          </p:cNvCxnSpPr>
          <p:nvPr/>
        </p:nvCxnSpPr>
        <p:spPr>
          <a:xfrm flipV="1">
            <a:off x="9252855" y="2143444"/>
            <a:ext cx="274560" cy="114918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[E] 37">
            <a:extLst>
              <a:ext uri="{FF2B5EF4-FFF2-40B4-BE49-F238E27FC236}">
                <a16:creationId xmlns:a16="http://schemas.microsoft.com/office/drawing/2014/main" id="{3898851B-9BC6-EB88-A1C4-B0FCB61A88ED}"/>
              </a:ext>
            </a:extLst>
          </p:cNvPr>
          <p:cNvCxnSpPr>
            <a:cxnSpLocks/>
            <a:stCxn id="68" idx="1"/>
            <a:endCxn id="26" idx="4"/>
          </p:cNvCxnSpPr>
          <p:nvPr/>
        </p:nvCxnSpPr>
        <p:spPr>
          <a:xfrm flipV="1">
            <a:off x="9252855" y="2143444"/>
            <a:ext cx="274560" cy="184970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[E] 44">
            <a:extLst>
              <a:ext uri="{FF2B5EF4-FFF2-40B4-BE49-F238E27FC236}">
                <a16:creationId xmlns:a16="http://schemas.microsoft.com/office/drawing/2014/main" id="{F1EA4982-17F0-1817-D04A-9FFF99ED66C8}"/>
              </a:ext>
            </a:extLst>
          </p:cNvPr>
          <p:cNvCxnSpPr>
            <a:cxnSpLocks/>
            <a:stCxn id="79" idx="1"/>
            <a:endCxn id="26" idx="4"/>
          </p:cNvCxnSpPr>
          <p:nvPr/>
        </p:nvCxnSpPr>
        <p:spPr>
          <a:xfrm flipV="1">
            <a:off x="9252855" y="2143444"/>
            <a:ext cx="274560" cy="255023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79F62524-39DC-DD6A-67A1-6C33DCECA70A}"/>
              </a:ext>
            </a:extLst>
          </p:cNvPr>
          <p:cNvCxnSpPr>
            <a:cxnSpLocks/>
            <a:stCxn id="93" idx="1"/>
            <a:endCxn id="26" idx="4"/>
          </p:cNvCxnSpPr>
          <p:nvPr/>
        </p:nvCxnSpPr>
        <p:spPr>
          <a:xfrm flipV="1">
            <a:off x="9252855" y="2143444"/>
            <a:ext cx="274560" cy="331478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[E] 57">
            <a:extLst>
              <a:ext uri="{FF2B5EF4-FFF2-40B4-BE49-F238E27FC236}">
                <a16:creationId xmlns:a16="http://schemas.microsoft.com/office/drawing/2014/main" id="{191826FA-BC5B-49D9-2C4A-30D6CD882025}"/>
              </a:ext>
            </a:extLst>
          </p:cNvPr>
          <p:cNvCxnSpPr>
            <a:cxnSpLocks/>
            <a:stCxn id="100" idx="1"/>
            <a:endCxn id="26" idx="4"/>
          </p:cNvCxnSpPr>
          <p:nvPr/>
        </p:nvCxnSpPr>
        <p:spPr>
          <a:xfrm flipV="1">
            <a:off x="9252855" y="2143444"/>
            <a:ext cx="274560" cy="405134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411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그룹 70">
            <a:extLst>
              <a:ext uri="{FF2B5EF4-FFF2-40B4-BE49-F238E27FC236}">
                <a16:creationId xmlns:a16="http://schemas.microsoft.com/office/drawing/2014/main" id="{91ED13EF-FA84-72A6-342B-FEA7ABD7E5DF}"/>
              </a:ext>
            </a:extLst>
          </p:cNvPr>
          <p:cNvGrpSpPr/>
          <p:nvPr/>
        </p:nvGrpSpPr>
        <p:grpSpPr>
          <a:xfrm>
            <a:off x="276113" y="1601131"/>
            <a:ext cx="9242811" cy="1154134"/>
            <a:chOff x="277949" y="1851160"/>
            <a:chExt cx="9242811" cy="1154134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62B59BE0-FF83-4C8C-BA45-33CC0500DECD}"/>
                </a:ext>
              </a:extLst>
            </p:cNvPr>
            <p:cNvSpPr/>
            <p:nvPr/>
          </p:nvSpPr>
          <p:spPr>
            <a:xfrm flipH="1">
              <a:off x="277949" y="1851161"/>
              <a:ext cx="3183709" cy="5445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0000"/>
                  </a:solidFill>
                </a:rPr>
                <a:t>(10)</a:t>
              </a:r>
              <a:r>
                <a:rPr kumimoji="1" lang="ko-KR" altLang="en-US" sz="1200" b="1" dirty="0">
                  <a:solidFill>
                    <a:srgbClr val="FF0000"/>
                  </a:solidFill>
                </a:rPr>
                <a:t> 공병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을 </a:t>
              </a:r>
              <a:r>
                <a:rPr kumimoji="1" lang="en-US" altLang="ko-KR" sz="1200" b="1" dirty="0">
                  <a:solidFill>
                    <a:srgbClr val="FF0000"/>
                  </a:solidFill>
                </a:rPr>
                <a:t>Stocker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에서 </a:t>
              </a:r>
              <a:r>
                <a:rPr kumimoji="1" lang="ko-KR" altLang="en-US" sz="1200" b="1" dirty="0">
                  <a:solidFill>
                    <a:srgbClr val="FF0000"/>
                  </a:solidFill>
                </a:rPr>
                <a:t>반출입기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로 이동</a:t>
              </a:r>
            </a:p>
          </p:txBody>
        </p:sp>
        <p:sp>
          <p:nvSpPr>
            <p:cNvPr id="74" name="다이아몬드 73">
              <a:extLst>
                <a:ext uri="{FF2B5EF4-FFF2-40B4-BE49-F238E27FC236}">
                  <a16:creationId xmlns:a16="http://schemas.microsoft.com/office/drawing/2014/main" id="{C967E7E9-C2D4-1200-81AB-2388E6E6CF90}"/>
                </a:ext>
              </a:extLst>
            </p:cNvPr>
            <p:cNvSpPr/>
            <p:nvPr/>
          </p:nvSpPr>
          <p:spPr>
            <a:xfrm flipH="1">
              <a:off x="3644813" y="1851161"/>
              <a:ext cx="1449703" cy="544532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Find</a:t>
              </a:r>
              <a:br>
                <a:rPr kumimoji="1" lang="en-US" altLang="ko-KR" sz="1200" b="1" dirty="0">
                  <a:solidFill>
                    <a:srgbClr val="FF0000"/>
                  </a:solidFill>
                </a:rPr>
              </a:br>
              <a:r>
                <a:rPr kumimoji="1" lang="en-US" altLang="ko-KR" sz="1200" b="1" dirty="0">
                  <a:solidFill>
                    <a:srgbClr val="FF0000"/>
                  </a:solidFill>
                </a:rPr>
                <a:t>IDLE 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폐기설비</a:t>
              </a:r>
              <a:endParaRPr kumimoji="1"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76" name="다이아몬드 75">
              <a:extLst>
                <a:ext uri="{FF2B5EF4-FFF2-40B4-BE49-F238E27FC236}">
                  <a16:creationId xmlns:a16="http://schemas.microsoft.com/office/drawing/2014/main" id="{D521FF23-F93D-87AA-B2DE-8CD939D5920B}"/>
                </a:ext>
              </a:extLst>
            </p:cNvPr>
            <p:cNvSpPr/>
            <p:nvPr/>
          </p:nvSpPr>
          <p:spPr>
            <a:xfrm flipH="1">
              <a:off x="5425580" y="1851161"/>
              <a:ext cx="1449703" cy="544532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폐기설비</a:t>
              </a:r>
              <a:r>
                <a:rPr kumimoji="1" lang="en-US" altLang="ko-KR" sz="1200" dirty="0">
                  <a:solidFill>
                    <a:schemeClr val="tx1"/>
                  </a:solidFill>
                </a:rPr>
                <a:t>_In</a:t>
              </a:r>
              <a:br>
                <a:rPr kumimoji="1" lang="en-US" altLang="ko-KR" sz="1200" dirty="0"/>
              </a:br>
              <a:r>
                <a:rPr kumimoji="1" lang="en-US" altLang="ko-KR" sz="1200" b="1" dirty="0">
                  <a:solidFill>
                    <a:srgbClr val="FF0000"/>
                  </a:solidFill>
                </a:rPr>
                <a:t>Available</a:t>
              </a:r>
              <a:endParaRPr kumimoji="1" lang="ko-KR" altLang="en-US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4A409FE7-B162-E1FD-C346-CE99229DBA0A}"/>
                </a:ext>
              </a:extLst>
            </p:cNvPr>
            <p:cNvCxnSpPr>
              <a:cxnSpLocks/>
              <a:stCxn id="74" idx="1"/>
              <a:endCxn id="76" idx="3"/>
            </p:cNvCxnSpPr>
            <p:nvPr/>
          </p:nvCxnSpPr>
          <p:spPr>
            <a:xfrm>
              <a:off x="5094516" y="2123427"/>
              <a:ext cx="3310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꺾인 연결선[E] 78">
              <a:extLst>
                <a:ext uri="{FF2B5EF4-FFF2-40B4-BE49-F238E27FC236}">
                  <a16:creationId xmlns:a16="http://schemas.microsoft.com/office/drawing/2014/main" id="{34719C17-E5E2-4D88-DE71-45038BF49C40}"/>
                </a:ext>
              </a:extLst>
            </p:cNvPr>
            <p:cNvCxnSpPr>
              <a:cxnSpLocks/>
              <a:stCxn id="76" idx="2"/>
              <a:endCxn id="107" idx="2"/>
            </p:cNvCxnSpPr>
            <p:nvPr/>
          </p:nvCxnSpPr>
          <p:spPr>
            <a:xfrm rot="16200000" flipH="1">
              <a:off x="7394662" y="1151461"/>
              <a:ext cx="337335" cy="2825797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꺾인 연결선[E] 100">
              <a:extLst>
                <a:ext uri="{FF2B5EF4-FFF2-40B4-BE49-F238E27FC236}">
                  <a16:creationId xmlns:a16="http://schemas.microsoft.com/office/drawing/2014/main" id="{10443623-0FD6-09BB-22D9-FA853553D8AF}"/>
                </a:ext>
              </a:extLst>
            </p:cNvPr>
            <p:cNvCxnSpPr>
              <a:cxnSpLocks/>
              <a:stCxn id="74" idx="2"/>
              <a:endCxn id="107" idx="2"/>
            </p:cNvCxnSpPr>
            <p:nvPr/>
          </p:nvCxnSpPr>
          <p:spPr>
            <a:xfrm rot="16200000" flipH="1">
              <a:off x="6504279" y="261078"/>
              <a:ext cx="337335" cy="4606564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F11F810-8551-D46A-BDF3-B36F17080B91}"/>
                </a:ext>
              </a:extLst>
            </p:cNvPr>
            <p:cNvSpPr txBox="1"/>
            <p:nvPr/>
          </p:nvSpPr>
          <p:spPr>
            <a:xfrm>
              <a:off x="4970294" y="1905958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Y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25FC4F6-C283-3111-A4BE-3CB4543121CF}"/>
                </a:ext>
              </a:extLst>
            </p:cNvPr>
            <p:cNvSpPr txBox="1"/>
            <p:nvPr/>
          </p:nvSpPr>
          <p:spPr>
            <a:xfrm>
              <a:off x="6720998" y="1886835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Y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8AAD85A-248D-4D41-637E-6248BF344300}"/>
                </a:ext>
              </a:extLst>
            </p:cNvPr>
            <p:cNvSpPr txBox="1"/>
            <p:nvPr/>
          </p:nvSpPr>
          <p:spPr>
            <a:xfrm>
              <a:off x="4142826" y="2336163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N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80F3737-EE37-9B34-440D-EBF01C830956}"/>
                </a:ext>
              </a:extLst>
            </p:cNvPr>
            <p:cNvSpPr txBox="1"/>
            <p:nvPr/>
          </p:nvSpPr>
          <p:spPr>
            <a:xfrm>
              <a:off x="5913804" y="2336163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N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94A2B15C-A0FE-4629-5C81-8EA78CBF4D36}"/>
                </a:ext>
              </a:extLst>
            </p:cNvPr>
            <p:cNvSpPr/>
            <p:nvPr/>
          </p:nvSpPr>
          <p:spPr>
            <a:xfrm>
              <a:off x="8976228" y="1851160"/>
              <a:ext cx="544532" cy="5445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Action</a:t>
              </a:r>
              <a:endParaRPr kumimoji="1" lang="ko-KR" altLang="en-US" sz="1200" b="1" dirty="0">
                <a:solidFill>
                  <a:srgbClr val="FFFF00"/>
                </a:solidFill>
              </a:endParaRPr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05BE7ECB-16CE-E23C-4949-122981DCF212}"/>
                </a:ext>
              </a:extLst>
            </p:cNvPr>
            <p:cNvSpPr/>
            <p:nvPr/>
          </p:nvSpPr>
          <p:spPr>
            <a:xfrm>
              <a:off x="8976228" y="2460762"/>
              <a:ext cx="544532" cy="544532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Next</a:t>
              </a:r>
              <a:endParaRPr kumimoji="1" lang="ko-KR" altLang="en-US" sz="1200" b="1" dirty="0">
                <a:solidFill>
                  <a:srgbClr val="FFFF00"/>
                </a:solidFill>
              </a:endParaRPr>
            </a:p>
          </p:txBody>
        </p:sp>
        <p:cxnSp>
          <p:nvCxnSpPr>
            <p:cNvPr id="108" name="직선 화살표 연결선 107">
              <a:extLst>
                <a:ext uri="{FF2B5EF4-FFF2-40B4-BE49-F238E27FC236}">
                  <a16:creationId xmlns:a16="http://schemas.microsoft.com/office/drawing/2014/main" id="{5E0A2149-4337-8F5E-B17D-0C0FDD428904}"/>
                </a:ext>
              </a:extLst>
            </p:cNvPr>
            <p:cNvCxnSpPr>
              <a:cxnSpLocks/>
              <a:stCxn id="109" idx="1"/>
              <a:endCxn id="106" idx="2"/>
            </p:cNvCxnSpPr>
            <p:nvPr/>
          </p:nvCxnSpPr>
          <p:spPr>
            <a:xfrm flipV="1">
              <a:off x="8628714" y="2123426"/>
              <a:ext cx="34751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다이아몬드 108">
              <a:extLst>
                <a:ext uri="{FF2B5EF4-FFF2-40B4-BE49-F238E27FC236}">
                  <a16:creationId xmlns:a16="http://schemas.microsoft.com/office/drawing/2014/main" id="{73BE4283-0BDA-E40B-9950-607D5A9DA3DC}"/>
                </a:ext>
              </a:extLst>
            </p:cNvPr>
            <p:cNvSpPr/>
            <p:nvPr/>
          </p:nvSpPr>
          <p:spPr>
            <a:xfrm flipH="1">
              <a:off x="7179011" y="1851161"/>
              <a:ext cx="1449703" cy="544532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</a:rPr>
                <a:t>Stocker</a:t>
              </a:r>
              <a:br>
                <a:rPr kumimoji="1" lang="en-US" altLang="ko-KR" sz="1200" dirty="0"/>
              </a:br>
              <a:r>
                <a:rPr kumimoji="1" lang="ko-KR" altLang="en-US" sz="1200" b="1" dirty="0" err="1">
                  <a:solidFill>
                    <a:srgbClr val="FF0000"/>
                  </a:solidFill>
                </a:rPr>
                <a:t>재검병</a:t>
              </a:r>
              <a:endParaRPr kumimoji="1" lang="ko-KR" altLang="en-US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10" name="직선 화살표 연결선 109">
              <a:extLst>
                <a:ext uri="{FF2B5EF4-FFF2-40B4-BE49-F238E27FC236}">
                  <a16:creationId xmlns:a16="http://schemas.microsoft.com/office/drawing/2014/main" id="{970B8355-4E64-3AFC-72CF-9885ADA384FA}"/>
                </a:ext>
              </a:extLst>
            </p:cNvPr>
            <p:cNvCxnSpPr>
              <a:cxnSpLocks/>
              <a:stCxn id="76" idx="1"/>
              <a:endCxn id="109" idx="3"/>
            </p:cNvCxnSpPr>
            <p:nvPr/>
          </p:nvCxnSpPr>
          <p:spPr>
            <a:xfrm>
              <a:off x="6875283" y="2123427"/>
              <a:ext cx="3037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A0035C3-2FA9-E1FE-301A-6FDAD3B5DF87}"/>
                </a:ext>
              </a:extLst>
            </p:cNvPr>
            <p:cNvSpPr txBox="1"/>
            <p:nvPr/>
          </p:nvSpPr>
          <p:spPr>
            <a:xfrm>
              <a:off x="8494703" y="1905957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Y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112" name="꺾인 연결선[E] 111">
              <a:extLst>
                <a:ext uri="{FF2B5EF4-FFF2-40B4-BE49-F238E27FC236}">
                  <a16:creationId xmlns:a16="http://schemas.microsoft.com/office/drawing/2014/main" id="{586CD192-E3BB-0300-76B2-108CE5CBA460}"/>
                </a:ext>
              </a:extLst>
            </p:cNvPr>
            <p:cNvCxnSpPr>
              <a:cxnSpLocks/>
              <a:stCxn id="109" idx="2"/>
              <a:endCxn id="107" idx="2"/>
            </p:cNvCxnSpPr>
            <p:nvPr/>
          </p:nvCxnSpPr>
          <p:spPr>
            <a:xfrm rot="16200000" flipH="1">
              <a:off x="8271378" y="2028177"/>
              <a:ext cx="337335" cy="1072366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8275B2E7-35C1-E987-EEAB-818E3073E689}"/>
                </a:ext>
              </a:extLst>
            </p:cNvPr>
            <p:cNvSpPr txBox="1"/>
            <p:nvPr/>
          </p:nvSpPr>
          <p:spPr>
            <a:xfrm>
              <a:off x="7684529" y="2340894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N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DE118B3-782A-2869-0C6C-1B8F48667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sz="2400" b="1" dirty="0">
                <a:solidFill>
                  <a:srgbClr val="FF0000"/>
                </a:solidFill>
              </a:rPr>
              <a:t>(10)</a:t>
            </a:r>
            <a:r>
              <a:rPr kumimoji="1" lang="ko-KR" altLang="en-US" sz="2400" b="1" dirty="0">
                <a:solidFill>
                  <a:srgbClr val="FF0000"/>
                </a:solidFill>
              </a:rPr>
              <a:t> 공병</a:t>
            </a:r>
            <a:r>
              <a:rPr kumimoji="1" lang="ko-KR" altLang="en-US" sz="2400" dirty="0">
                <a:solidFill>
                  <a:schemeClr val="tx1"/>
                </a:solidFill>
              </a:rPr>
              <a:t>을 </a:t>
            </a:r>
            <a:r>
              <a:rPr kumimoji="1" lang="en-US" altLang="ko-KR" sz="2400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sz="2400" dirty="0">
                <a:solidFill>
                  <a:schemeClr val="tx1"/>
                </a:solidFill>
              </a:rPr>
              <a:t>에서 </a:t>
            </a:r>
            <a:r>
              <a:rPr kumimoji="1" lang="ko-KR" altLang="en-US" sz="2400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sz="2400" dirty="0">
                <a:solidFill>
                  <a:schemeClr val="tx1"/>
                </a:solidFill>
              </a:rPr>
              <a:t>로 이동</a:t>
            </a:r>
            <a:endParaRPr kumimoji="1" lang="ko-KR" altLang="en-US" dirty="0"/>
          </a:p>
        </p:txBody>
      </p:sp>
      <p:sp>
        <p:nvSpPr>
          <p:cNvPr id="32" name="다이아몬드 31">
            <a:extLst>
              <a:ext uri="{FF2B5EF4-FFF2-40B4-BE49-F238E27FC236}">
                <a16:creationId xmlns:a16="http://schemas.microsoft.com/office/drawing/2014/main" id="{13C26781-EB93-0520-A703-E5477C8C88ED}"/>
              </a:ext>
            </a:extLst>
          </p:cNvPr>
          <p:cNvSpPr/>
          <p:nvPr/>
        </p:nvSpPr>
        <p:spPr>
          <a:xfrm flipH="1">
            <a:off x="1144951" y="876748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Find</a:t>
            </a:r>
            <a:br>
              <a:rPr kumimoji="1" lang="en-US" altLang="ko-KR" sz="1200" b="1" dirty="0">
                <a:solidFill>
                  <a:srgbClr val="FF0000"/>
                </a:solidFill>
              </a:rPr>
            </a:br>
            <a:r>
              <a:rPr kumimoji="1" lang="en-US" altLang="ko-KR" sz="1200" b="1" dirty="0">
                <a:solidFill>
                  <a:srgbClr val="FF0000"/>
                </a:solidFill>
              </a:rPr>
              <a:t>IDLE 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ko-KR" sz="1200" dirty="0" err="1">
                <a:solidFill>
                  <a:schemeClr val="tx1"/>
                </a:solidFill>
              </a:rPr>
              <a:t>MoMa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0F40096-A5FE-9405-046B-763D5CCFDA9C}"/>
              </a:ext>
            </a:extLst>
          </p:cNvPr>
          <p:cNvSpPr txBox="1"/>
          <p:nvPr/>
        </p:nvSpPr>
        <p:spPr>
          <a:xfrm>
            <a:off x="2727231" y="2780296"/>
            <a:ext cx="86919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/>
              <a:t>Dispatcher</a:t>
            </a:r>
            <a:endParaRPr kumimoji="1" lang="ko-KR" altLang="en-US" sz="14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39DE811-7939-F92F-EA2F-BEBD9DEE6498}"/>
              </a:ext>
            </a:extLst>
          </p:cNvPr>
          <p:cNvSpPr txBox="1"/>
          <p:nvPr/>
        </p:nvSpPr>
        <p:spPr>
          <a:xfrm>
            <a:off x="4096199" y="2780296"/>
            <a:ext cx="545171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 err="1"/>
              <a:t>MoMa</a:t>
            </a:r>
            <a:endParaRPr kumimoji="1" lang="ko-KR" altLang="en-US" sz="14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8A29055-450B-15C2-78BD-DCAD310A6CAB}"/>
              </a:ext>
            </a:extLst>
          </p:cNvPr>
          <p:cNvSpPr txBox="1"/>
          <p:nvPr/>
        </p:nvSpPr>
        <p:spPr>
          <a:xfrm>
            <a:off x="5209519" y="2780296"/>
            <a:ext cx="72210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b="1" dirty="0"/>
              <a:t>반출입기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478C72A-033A-7B2F-C32A-D9873785B4D4}"/>
              </a:ext>
            </a:extLst>
          </p:cNvPr>
          <p:cNvSpPr txBox="1"/>
          <p:nvPr/>
        </p:nvSpPr>
        <p:spPr>
          <a:xfrm>
            <a:off x="6487724" y="2780296"/>
            <a:ext cx="578507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b="1" dirty="0"/>
              <a:t>분석기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D78ACBE-74DA-708C-A262-E7A8F3D1DD52}"/>
              </a:ext>
            </a:extLst>
          </p:cNvPr>
          <p:cNvSpPr txBox="1"/>
          <p:nvPr/>
        </p:nvSpPr>
        <p:spPr>
          <a:xfrm>
            <a:off x="7661606" y="2780296"/>
            <a:ext cx="65036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/>
              <a:t>Stocker</a:t>
            </a:r>
            <a:endParaRPr kumimoji="1" lang="ko-KR" altLang="en-US" sz="1400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6E1BDBF-8033-123D-C6C0-BB31E369BD67}"/>
              </a:ext>
            </a:extLst>
          </p:cNvPr>
          <p:cNvSpPr txBox="1"/>
          <p:nvPr/>
        </p:nvSpPr>
        <p:spPr>
          <a:xfrm>
            <a:off x="8835546" y="2780296"/>
            <a:ext cx="72210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b="1" dirty="0"/>
              <a:t>폐기설비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074BEB9-AD4B-929E-5847-7C8B2771067C}"/>
              </a:ext>
            </a:extLst>
          </p:cNvPr>
          <p:cNvSpPr txBox="1"/>
          <p:nvPr/>
        </p:nvSpPr>
        <p:spPr>
          <a:xfrm>
            <a:off x="1720624" y="2780296"/>
            <a:ext cx="42191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/>
              <a:t>DB</a:t>
            </a:r>
            <a:endParaRPr kumimoji="1" lang="ko-KR" altLang="en-US" sz="1400" b="1" dirty="0"/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F8F1B2C0-1B83-359A-23FD-915F62580F3D}"/>
              </a:ext>
            </a:extLst>
          </p:cNvPr>
          <p:cNvGrpSpPr/>
          <p:nvPr/>
        </p:nvGrpSpPr>
        <p:grpSpPr>
          <a:xfrm>
            <a:off x="727924" y="3046561"/>
            <a:ext cx="8468676" cy="3430437"/>
            <a:chOff x="815012" y="3754141"/>
            <a:chExt cx="8468676" cy="2363648"/>
          </a:xfrm>
        </p:grpSpPr>
        <p:cxnSp>
          <p:nvCxnSpPr>
            <p:cNvPr id="92" name="직선 연결선[R] 91">
              <a:extLst>
                <a:ext uri="{FF2B5EF4-FFF2-40B4-BE49-F238E27FC236}">
                  <a16:creationId xmlns:a16="http://schemas.microsoft.com/office/drawing/2014/main" id="{F8A739AF-AE89-E8F7-DCCA-10B4CE658A39}"/>
                </a:ext>
              </a:extLst>
            </p:cNvPr>
            <p:cNvCxnSpPr>
              <a:cxnSpLocks/>
            </p:cNvCxnSpPr>
            <p:nvPr/>
          </p:nvCxnSpPr>
          <p:spPr>
            <a:xfrm>
              <a:off x="3234634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[R] 92">
              <a:extLst>
                <a:ext uri="{FF2B5EF4-FFF2-40B4-BE49-F238E27FC236}">
                  <a16:creationId xmlns:a16="http://schemas.microsoft.com/office/drawing/2014/main" id="{3F13C882-7EC7-3D32-B7A9-2A9733197FC6}"/>
                </a:ext>
              </a:extLst>
            </p:cNvPr>
            <p:cNvCxnSpPr>
              <a:cxnSpLocks/>
            </p:cNvCxnSpPr>
            <p:nvPr/>
          </p:nvCxnSpPr>
          <p:spPr>
            <a:xfrm>
              <a:off x="4444445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[R] 93">
              <a:extLst>
                <a:ext uri="{FF2B5EF4-FFF2-40B4-BE49-F238E27FC236}">
                  <a16:creationId xmlns:a16="http://schemas.microsoft.com/office/drawing/2014/main" id="{D0ECBD17-AAF4-B0B7-FB60-A4870ADA72C3}"/>
                </a:ext>
              </a:extLst>
            </p:cNvPr>
            <p:cNvCxnSpPr>
              <a:cxnSpLocks/>
            </p:cNvCxnSpPr>
            <p:nvPr/>
          </p:nvCxnSpPr>
          <p:spPr>
            <a:xfrm>
              <a:off x="5654256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[R] 94">
              <a:extLst>
                <a:ext uri="{FF2B5EF4-FFF2-40B4-BE49-F238E27FC236}">
                  <a16:creationId xmlns:a16="http://schemas.microsoft.com/office/drawing/2014/main" id="{8A883695-3884-37CB-78A6-5395965B1138}"/>
                </a:ext>
              </a:extLst>
            </p:cNvPr>
            <p:cNvCxnSpPr>
              <a:cxnSpLocks/>
            </p:cNvCxnSpPr>
            <p:nvPr/>
          </p:nvCxnSpPr>
          <p:spPr>
            <a:xfrm>
              <a:off x="6864067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[R] 95">
              <a:extLst>
                <a:ext uri="{FF2B5EF4-FFF2-40B4-BE49-F238E27FC236}">
                  <a16:creationId xmlns:a16="http://schemas.microsoft.com/office/drawing/2014/main" id="{B236186A-08A5-49E9-8B4C-E4D35B138DC7}"/>
                </a:ext>
              </a:extLst>
            </p:cNvPr>
            <p:cNvCxnSpPr>
              <a:cxnSpLocks/>
            </p:cNvCxnSpPr>
            <p:nvPr/>
          </p:nvCxnSpPr>
          <p:spPr>
            <a:xfrm>
              <a:off x="8073878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[R] 96">
              <a:extLst>
                <a:ext uri="{FF2B5EF4-FFF2-40B4-BE49-F238E27FC236}">
                  <a16:creationId xmlns:a16="http://schemas.microsoft.com/office/drawing/2014/main" id="{045C38F8-A404-748B-D616-06AD0F85E429}"/>
                </a:ext>
              </a:extLst>
            </p:cNvPr>
            <p:cNvCxnSpPr>
              <a:cxnSpLocks/>
            </p:cNvCxnSpPr>
            <p:nvPr/>
          </p:nvCxnSpPr>
          <p:spPr>
            <a:xfrm>
              <a:off x="9283688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[R] 97">
              <a:extLst>
                <a:ext uri="{FF2B5EF4-FFF2-40B4-BE49-F238E27FC236}">
                  <a16:creationId xmlns:a16="http://schemas.microsoft.com/office/drawing/2014/main" id="{87C6EE46-D3D7-F757-FF49-DAA288EA6A95}"/>
                </a:ext>
              </a:extLst>
            </p:cNvPr>
            <p:cNvCxnSpPr>
              <a:cxnSpLocks/>
            </p:cNvCxnSpPr>
            <p:nvPr/>
          </p:nvCxnSpPr>
          <p:spPr>
            <a:xfrm>
              <a:off x="2024823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[R] 98">
              <a:extLst>
                <a:ext uri="{FF2B5EF4-FFF2-40B4-BE49-F238E27FC236}">
                  <a16:creationId xmlns:a16="http://schemas.microsoft.com/office/drawing/2014/main" id="{D6CC265E-6C17-D201-0D05-BC3B0C3EBB9B}"/>
                </a:ext>
              </a:extLst>
            </p:cNvPr>
            <p:cNvCxnSpPr>
              <a:cxnSpLocks/>
            </p:cNvCxnSpPr>
            <p:nvPr/>
          </p:nvCxnSpPr>
          <p:spPr>
            <a:xfrm>
              <a:off x="815012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A68F7CBF-8D3A-F942-FDF4-D6C492FAF09E}"/>
              </a:ext>
            </a:extLst>
          </p:cNvPr>
          <p:cNvSpPr txBox="1"/>
          <p:nvPr/>
        </p:nvSpPr>
        <p:spPr>
          <a:xfrm>
            <a:off x="551336" y="2780296"/>
            <a:ext cx="36260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/>
              <a:t>UI</a:t>
            </a:r>
            <a:endParaRPr kumimoji="1" lang="ko-KR" altLang="en-US" sz="1400" b="1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90659EDD-D9B9-C8AB-DFA2-2C807DB10E28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1869802" y="1421280"/>
            <a:ext cx="1" cy="179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D7C8FBB3-A676-36B0-EA96-A9A3B4D7DC96}"/>
              </a:ext>
            </a:extLst>
          </p:cNvPr>
          <p:cNvCxnSpPr/>
          <p:nvPr/>
        </p:nvCxnSpPr>
        <p:spPr>
          <a:xfrm flipH="1">
            <a:off x="3161830" y="3472530"/>
            <a:ext cx="11955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129B4A6-D700-9B62-BD24-BFDF33090CF7}"/>
              </a:ext>
            </a:extLst>
          </p:cNvPr>
          <p:cNvSpPr txBox="1"/>
          <p:nvPr/>
        </p:nvSpPr>
        <p:spPr>
          <a:xfrm>
            <a:off x="3254696" y="3294200"/>
            <a:ext cx="10326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Idle </a:t>
            </a:r>
            <a:r>
              <a:rPr kumimoji="1" lang="ko-KR" altLang="en-US" sz="1050" dirty="0"/>
              <a:t>상태 확인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D0A0C7F-8409-EAA0-2215-E2516122ADFD}"/>
              </a:ext>
            </a:extLst>
          </p:cNvPr>
          <p:cNvCxnSpPr/>
          <p:nvPr/>
        </p:nvCxnSpPr>
        <p:spPr>
          <a:xfrm flipH="1">
            <a:off x="1931579" y="3571199"/>
            <a:ext cx="12302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B45BF39-6BFA-3913-4C75-98D57BBE1092}"/>
              </a:ext>
            </a:extLst>
          </p:cNvPr>
          <p:cNvSpPr txBox="1"/>
          <p:nvPr/>
        </p:nvSpPr>
        <p:spPr>
          <a:xfrm>
            <a:off x="2088017" y="3380462"/>
            <a:ext cx="9268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Stocker </a:t>
            </a:r>
            <a:r>
              <a:rPr kumimoji="1" lang="ko-KR" altLang="en-US" sz="1050" dirty="0"/>
              <a:t>요청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F51473E-ABDA-424D-5844-EA5947302443}"/>
              </a:ext>
            </a:extLst>
          </p:cNvPr>
          <p:cNvCxnSpPr/>
          <p:nvPr/>
        </p:nvCxnSpPr>
        <p:spPr>
          <a:xfrm>
            <a:off x="1931579" y="3755553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450BE73-84AC-0AD2-9BF8-D2C4DD69BCDF}"/>
              </a:ext>
            </a:extLst>
          </p:cNvPr>
          <p:cNvSpPr txBox="1"/>
          <p:nvPr/>
        </p:nvSpPr>
        <p:spPr>
          <a:xfrm>
            <a:off x="2088015" y="3568334"/>
            <a:ext cx="9268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Stocker</a:t>
            </a:r>
            <a:r>
              <a:rPr kumimoji="1" lang="ko-KR" altLang="en-US" sz="1050" dirty="0"/>
              <a:t> 정보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4E26F49-2201-2D98-E3BE-3D83DE55AA9D}"/>
              </a:ext>
            </a:extLst>
          </p:cNvPr>
          <p:cNvCxnSpPr>
            <a:cxnSpLocks/>
          </p:cNvCxnSpPr>
          <p:nvPr/>
        </p:nvCxnSpPr>
        <p:spPr>
          <a:xfrm flipV="1">
            <a:off x="3170560" y="3822250"/>
            <a:ext cx="4797705" cy="203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488FF83-10D4-CFF5-B2AB-79B178CBE246}"/>
              </a:ext>
            </a:extLst>
          </p:cNvPr>
          <p:cNvSpPr txBox="1"/>
          <p:nvPr/>
        </p:nvSpPr>
        <p:spPr>
          <a:xfrm>
            <a:off x="4810298" y="3644532"/>
            <a:ext cx="1492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Stocker</a:t>
            </a:r>
            <a:r>
              <a:rPr kumimoji="1" lang="ko-KR" altLang="en-US" sz="1050" dirty="0"/>
              <a:t> 상태정보 요청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73489C1-13CA-6FCE-AC26-32D87A2C6144}"/>
              </a:ext>
            </a:extLst>
          </p:cNvPr>
          <p:cNvCxnSpPr>
            <a:cxnSpLocks/>
          </p:cNvCxnSpPr>
          <p:nvPr/>
        </p:nvCxnSpPr>
        <p:spPr>
          <a:xfrm flipH="1">
            <a:off x="3161830" y="4006315"/>
            <a:ext cx="48249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CB6DA3E-07FE-6C68-297C-73FCA997EE1D}"/>
              </a:ext>
            </a:extLst>
          </p:cNvPr>
          <p:cNvSpPr txBox="1"/>
          <p:nvPr/>
        </p:nvSpPr>
        <p:spPr>
          <a:xfrm>
            <a:off x="4970543" y="3806173"/>
            <a:ext cx="11961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Stocker</a:t>
            </a:r>
            <a:r>
              <a:rPr kumimoji="1" lang="ko-KR" altLang="en-US" sz="1050" dirty="0"/>
              <a:t> 상태정보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20F963C-EE87-FC8A-6202-E568B3A1C564}"/>
              </a:ext>
            </a:extLst>
          </p:cNvPr>
          <p:cNvCxnSpPr/>
          <p:nvPr/>
        </p:nvCxnSpPr>
        <p:spPr>
          <a:xfrm>
            <a:off x="3181467" y="4740389"/>
            <a:ext cx="11646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141ABDC-6C2A-F7AD-F5F8-6A097B2AE456}"/>
              </a:ext>
            </a:extLst>
          </p:cNvPr>
          <p:cNvSpPr txBox="1"/>
          <p:nvPr/>
        </p:nvSpPr>
        <p:spPr>
          <a:xfrm>
            <a:off x="3135113" y="4571195"/>
            <a:ext cx="12650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Stocker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Move </a:t>
            </a:r>
            <a:r>
              <a:rPr kumimoji="1" lang="ko-KR" altLang="en-US" sz="1050" dirty="0"/>
              <a:t>지시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FAC989E-B78A-B50F-9775-E66DB86887E1}"/>
              </a:ext>
            </a:extLst>
          </p:cNvPr>
          <p:cNvCxnSpPr>
            <a:cxnSpLocks/>
          </p:cNvCxnSpPr>
          <p:nvPr/>
        </p:nvCxnSpPr>
        <p:spPr>
          <a:xfrm flipH="1">
            <a:off x="3158507" y="4931593"/>
            <a:ext cx="11875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83BDE40-7319-E052-DD4F-2218DB294928}"/>
              </a:ext>
            </a:extLst>
          </p:cNvPr>
          <p:cNvSpPr txBox="1"/>
          <p:nvPr/>
        </p:nvSpPr>
        <p:spPr>
          <a:xfrm>
            <a:off x="2985098" y="4735533"/>
            <a:ext cx="15343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Stocker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Move</a:t>
            </a:r>
            <a:r>
              <a:rPr kumimoji="1" lang="ko-KR" altLang="en-US" sz="1050" dirty="0"/>
              <a:t>완료 보고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DD43850-784E-1EF6-B812-C5A2A321B769}"/>
              </a:ext>
            </a:extLst>
          </p:cNvPr>
          <p:cNvCxnSpPr/>
          <p:nvPr/>
        </p:nvCxnSpPr>
        <p:spPr>
          <a:xfrm>
            <a:off x="3167237" y="5105761"/>
            <a:ext cx="11982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0CFEDD8-A91E-477F-F1CA-4E59A8EBA4DE}"/>
              </a:ext>
            </a:extLst>
          </p:cNvPr>
          <p:cNvSpPr txBox="1"/>
          <p:nvPr/>
        </p:nvSpPr>
        <p:spPr>
          <a:xfrm>
            <a:off x="3164428" y="4929697"/>
            <a:ext cx="11641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Stocker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Get </a:t>
            </a:r>
            <a:r>
              <a:rPr kumimoji="1" lang="ko-KR" altLang="en-US" sz="1050" dirty="0"/>
              <a:t>지시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E910907-86B8-8301-8EDD-54DBD63F117F}"/>
              </a:ext>
            </a:extLst>
          </p:cNvPr>
          <p:cNvCxnSpPr>
            <a:cxnSpLocks/>
          </p:cNvCxnSpPr>
          <p:nvPr/>
        </p:nvCxnSpPr>
        <p:spPr>
          <a:xfrm flipH="1">
            <a:off x="3158507" y="5301701"/>
            <a:ext cx="12069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1707622-0413-3438-5D35-F965FC56078E}"/>
              </a:ext>
            </a:extLst>
          </p:cNvPr>
          <p:cNvSpPr txBox="1"/>
          <p:nvPr/>
        </p:nvSpPr>
        <p:spPr>
          <a:xfrm>
            <a:off x="3086087" y="5116237"/>
            <a:ext cx="143340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Stocker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Get </a:t>
            </a:r>
            <a:r>
              <a:rPr kumimoji="1" lang="ko-KR" altLang="en-US" sz="1050" dirty="0"/>
              <a:t>완료보고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305D478-549F-3300-CDC4-466B019A188E}"/>
              </a:ext>
            </a:extLst>
          </p:cNvPr>
          <p:cNvCxnSpPr>
            <a:cxnSpLocks/>
          </p:cNvCxnSpPr>
          <p:nvPr/>
        </p:nvCxnSpPr>
        <p:spPr>
          <a:xfrm>
            <a:off x="3161830" y="3320132"/>
            <a:ext cx="11955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BF0D8D6-165D-F335-86DE-8809EBD7A28E}"/>
              </a:ext>
            </a:extLst>
          </p:cNvPr>
          <p:cNvSpPr txBox="1"/>
          <p:nvPr/>
        </p:nvSpPr>
        <p:spPr>
          <a:xfrm>
            <a:off x="3106926" y="3098104"/>
            <a:ext cx="13516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 err="1"/>
              <a:t>MoMa</a:t>
            </a:r>
            <a:r>
              <a:rPr kumimoji="1" lang="en-US" altLang="ko-KR" sz="1050" dirty="0"/>
              <a:t> Idle</a:t>
            </a:r>
            <a:r>
              <a:rPr kumimoji="1" lang="ko-KR" altLang="en-US" sz="1050" dirty="0"/>
              <a:t> 확인요청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9EFE7F04-E760-C5DC-044D-8B57FF690B0B}"/>
              </a:ext>
            </a:extLst>
          </p:cNvPr>
          <p:cNvCxnSpPr/>
          <p:nvPr/>
        </p:nvCxnSpPr>
        <p:spPr>
          <a:xfrm flipH="1">
            <a:off x="1964312" y="4931593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2534190-EDFD-2834-3956-C0CD080AB923}"/>
              </a:ext>
            </a:extLst>
          </p:cNvPr>
          <p:cNvCxnSpPr/>
          <p:nvPr/>
        </p:nvCxnSpPr>
        <p:spPr>
          <a:xfrm flipH="1">
            <a:off x="720579" y="4931593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4E9DD63-AF4F-64F5-738E-F6FA2B58022F}"/>
              </a:ext>
            </a:extLst>
          </p:cNvPr>
          <p:cNvCxnSpPr>
            <a:cxnSpLocks/>
          </p:cNvCxnSpPr>
          <p:nvPr/>
        </p:nvCxnSpPr>
        <p:spPr>
          <a:xfrm flipH="1" flipV="1">
            <a:off x="1965500" y="5295083"/>
            <a:ext cx="1193007" cy="66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A6E3072-E3FD-F386-2B54-9D6030053155}"/>
              </a:ext>
            </a:extLst>
          </p:cNvPr>
          <p:cNvCxnSpPr/>
          <p:nvPr/>
        </p:nvCxnSpPr>
        <p:spPr>
          <a:xfrm flipH="1">
            <a:off x="721767" y="5295083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6B284181-8C3D-93FE-E7FA-069B9DA920A0}"/>
              </a:ext>
            </a:extLst>
          </p:cNvPr>
          <p:cNvCxnSpPr/>
          <p:nvPr/>
        </p:nvCxnSpPr>
        <p:spPr>
          <a:xfrm flipH="1">
            <a:off x="1964312" y="4740389"/>
            <a:ext cx="121596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18923955-BEBE-A602-2D5C-FCDD34548BD1}"/>
              </a:ext>
            </a:extLst>
          </p:cNvPr>
          <p:cNvCxnSpPr/>
          <p:nvPr/>
        </p:nvCxnSpPr>
        <p:spPr>
          <a:xfrm flipH="1">
            <a:off x="1951270" y="5104346"/>
            <a:ext cx="121596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C8F99FC-09E4-9575-2FA5-B438E7CD1F5F}"/>
              </a:ext>
            </a:extLst>
          </p:cNvPr>
          <p:cNvCxnSpPr/>
          <p:nvPr/>
        </p:nvCxnSpPr>
        <p:spPr>
          <a:xfrm flipH="1">
            <a:off x="1910304" y="4095500"/>
            <a:ext cx="12302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5BFAB28-2822-C6B9-CD27-00FB5036B4C2}"/>
              </a:ext>
            </a:extLst>
          </p:cNvPr>
          <p:cNvSpPr txBox="1"/>
          <p:nvPr/>
        </p:nvSpPr>
        <p:spPr>
          <a:xfrm>
            <a:off x="2020258" y="3915649"/>
            <a:ext cx="10198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반출입기 요청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366F47A-C0F0-066F-9357-6FE894E26466}"/>
              </a:ext>
            </a:extLst>
          </p:cNvPr>
          <p:cNvCxnSpPr/>
          <p:nvPr/>
        </p:nvCxnSpPr>
        <p:spPr>
          <a:xfrm>
            <a:off x="1942962" y="4268968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947FE09-2FD5-0D02-A57E-4993C0A56265}"/>
              </a:ext>
            </a:extLst>
          </p:cNvPr>
          <p:cNvSpPr txBox="1"/>
          <p:nvPr/>
        </p:nvSpPr>
        <p:spPr>
          <a:xfrm>
            <a:off x="2020256" y="4092635"/>
            <a:ext cx="10198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반출입기 정보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BBB75F3D-9478-7B2E-DC05-DBD18997B194}"/>
              </a:ext>
            </a:extLst>
          </p:cNvPr>
          <p:cNvCxnSpPr>
            <a:cxnSpLocks/>
          </p:cNvCxnSpPr>
          <p:nvPr/>
        </p:nvCxnSpPr>
        <p:spPr>
          <a:xfrm>
            <a:off x="3182964" y="4388966"/>
            <a:ext cx="2384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004C1BA-76C7-EC0E-83B3-2429E6D97B75}"/>
              </a:ext>
            </a:extLst>
          </p:cNvPr>
          <p:cNvSpPr txBox="1"/>
          <p:nvPr/>
        </p:nvSpPr>
        <p:spPr>
          <a:xfrm>
            <a:off x="3557009" y="4190860"/>
            <a:ext cx="15856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반출입기 상태정보 요청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892878C-2F7B-A97B-3A94-DC783BBAE89E}"/>
              </a:ext>
            </a:extLst>
          </p:cNvPr>
          <p:cNvCxnSpPr>
            <a:cxnSpLocks/>
          </p:cNvCxnSpPr>
          <p:nvPr/>
        </p:nvCxnSpPr>
        <p:spPr>
          <a:xfrm flipH="1">
            <a:off x="3174234" y="4552643"/>
            <a:ext cx="23929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EFB8B23-BC46-669E-F6F6-BBFCF5803A9B}"/>
              </a:ext>
            </a:extLst>
          </p:cNvPr>
          <p:cNvSpPr txBox="1"/>
          <p:nvPr/>
        </p:nvSpPr>
        <p:spPr>
          <a:xfrm>
            <a:off x="3717256" y="4352501"/>
            <a:ext cx="12891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반출입기 상태정보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0C66C5A3-4ED7-64CC-47D8-2F8374981983}"/>
              </a:ext>
            </a:extLst>
          </p:cNvPr>
          <p:cNvCxnSpPr/>
          <p:nvPr/>
        </p:nvCxnSpPr>
        <p:spPr>
          <a:xfrm>
            <a:off x="3186586" y="5491240"/>
            <a:ext cx="11646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F6AD876-5B6C-4503-F9B7-C897AA69150F}"/>
              </a:ext>
            </a:extLst>
          </p:cNvPr>
          <p:cNvSpPr txBox="1"/>
          <p:nvPr/>
        </p:nvSpPr>
        <p:spPr>
          <a:xfrm>
            <a:off x="3093744" y="5322046"/>
            <a:ext cx="13580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반출입기 </a:t>
            </a:r>
            <a:r>
              <a:rPr kumimoji="1" lang="en-US" altLang="ko-KR" sz="1050" dirty="0"/>
              <a:t>Move </a:t>
            </a:r>
            <a:r>
              <a:rPr kumimoji="1" lang="ko-KR" altLang="en-US" sz="1050" dirty="0"/>
              <a:t>지시</a:t>
            </a: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BCFAADFB-AE40-5600-8DEB-391284DD2EA9}"/>
              </a:ext>
            </a:extLst>
          </p:cNvPr>
          <p:cNvCxnSpPr>
            <a:cxnSpLocks/>
          </p:cNvCxnSpPr>
          <p:nvPr/>
        </p:nvCxnSpPr>
        <p:spPr>
          <a:xfrm flipH="1">
            <a:off x="3163626" y="5682444"/>
            <a:ext cx="11875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8782B65-E788-D951-22C5-1E43CA5A2F50}"/>
              </a:ext>
            </a:extLst>
          </p:cNvPr>
          <p:cNvSpPr txBox="1"/>
          <p:nvPr/>
        </p:nvSpPr>
        <p:spPr>
          <a:xfrm>
            <a:off x="2943732" y="5486384"/>
            <a:ext cx="16273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반출입기 </a:t>
            </a:r>
            <a:r>
              <a:rPr kumimoji="1" lang="en-US" altLang="ko-KR" sz="1050" dirty="0"/>
              <a:t>Move</a:t>
            </a:r>
            <a:r>
              <a:rPr kumimoji="1" lang="ko-KR" altLang="en-US" sz="1050" dirty="0"/>
              <a:t>완료 보고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D0293DA8-B4A9-9523-738A-CD41D9572FFC}"/>
              </a:ext>
            </a:extLst>
          </p:cNvPr>
          <p:cNvCxnSpPr/>
          <p:nvPr/>
        </p:nvCxnSpPr>
        <p:spPr>
          <a:xfrm>
            <a:off x="3172356" y="5856612"/>
            <a:ext cx="11982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CF18D03-AA76-9272-0285-F24C6E3FDE90}"/>
              </a:ext>
            </a:extLst>
          </p:cNvPr>
          <p:cNvSpPr txBox="1"/>
          <p:nvPr/>
        </p:nvSpPr>
        <p:spPr>
          <a:xfrm>
            <a:off x="3049324" y="5680548"/>
            <a:ext cx="14045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반출입기</a:t>
            </a:r>
            <a:r>
              <a:rPr kumimoji="1" lang="en-US" altLang="ko-KR" sz="1050" dirty="0"/>
              <a:t> Put</a:t>
            </a:r>
            <a:r>
              <a:rPr kumimoji="1" lang="ko-KR" altLang="en-US" sz="1050" dirty="0"/>
              <a:t> 기</a:t>
            </a:r>
            <a:r>
              <a:rPr kumimoji="1" lang="en-US" altLang="ko-KR" sz="1050" dirty="0"/>
              <a:t> </a:t>
            </a:r>
            <a:r>
              <a:rPr kumimoji="1" lang="ko-KR" altLang="en-US" sz="1050" dirty="0"/>
              <a:t>지시</a:t>
            </a: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33643567-7F4E-1BD4-AFFF-95368A93806D}"/>
              </a:ext>
            </a:extLst>
          </p:cNvPr>
          <p:cNvCxnSpPr>
            <a:cxnSpLocks/>
          </p:cNvCxnSpPr>
          <p:nvPr/>
        </p:nvCxnSpPr>
        <p:spPr>
          <a:xfrm flipH="1">
            <a:off x="3163626" y="6052552"/>
            <a:ext cx="12069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9FAA047-7F42-B85B-8167-EA2AD6B7701A}"/>
              </a:ext>
            </a:extLst>
          </p:cNvPr>
          <p:cNvSpPr txBox="1"/>
          <p:nvPr/>
        </p:nvSpPr>
        <p:spPr>
          <a:xfrm>
            <a:off x="2995621" y="5856023"/>
            <a:ext cx="15119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반출입기 </a:t>
            </a:r>
            <a:r>
              <a:rPr kumimoji="1" lang="en-US" altLang="ko-KR" sz="1050" dirty="0"/>
              <a:t>Put </a:t>
            </a:r>
            <a:r>
              <a:rPr kumimoji="1" lang="ko-KR" altLang="en-US" sz="1050" dirty="0"/>
              <a:t>완료보고</a:t>
            </a: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FE5D4A00-9804-6D59-0BE6-1A45BBF0BEEB}"/>
              </a:ext>
            </a:extLst>
          </p:cNvPr>
          <p:cNvCxnSpPr/>
          <p:nvPr/>
        </p:nvCxnSpPr>
        <p:spPr>
          <a:xfrm flipH="1">
            <a:off x="1969431" y="5682444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6E257CBB-E97C-82CA-D4A2-9B1F2673C603}"/>
              </a:ext>
            </a:extLst>
          </p:cNvPr>
          <p:cNvCxnSpPr/>
          <p:nvPr/>
        </p:nvCxnSpPr>
        <p:spPr>
          <a:xfrm flipH="1">
            <a:off x="725698" y="5682444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0108E9A7-3385-7F88-9993-84946109D169}"/>
              </a:ext>
            </a:extLst>
          </p:cNvPr>
          <p:cNvCxnSpPr>
            <a:cxnSpLocks/>
          </p:cNvCxnSpPr>
          <p:nvPr/>
        </p:nvCxnSpPr>
        <p:spPr>
          <a:xfrm flipH="1" flipV="1">
            <a:off x="1970619" y="6045934"/>
            <a:ext cx="1193007" cy="66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FC39BBED-9285-D726-701D-D6A03E4B3EF3}"/>
              </a:ext>
            </a:extLst>
          </p:cNvPr>
          <p:cNvCxnSpPr/>
          <p:nvPr/>
        </p:nvCxnSpPr>
        <p:spPr>
          <a:xfrm flipH="1">
            <a:off x="726886" y="6045934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12EB5CBB-517E-FC1E-6AD9-B38477F99E2E}"/>
              </a:ext>
            </a:extLst>
          </p:cNvPr>
          <p:cNvCxnSpPr/>
          <p:nvPr/>
        </p:nvCxnSpPr>
        <p:spPr>
          <a:xfrm flipH="1">
            <a:off x="1969431" y="5491240"/>
            <a:ext cx="121596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F4DA12C6-868E-7061-0B34-8F6C6C27E097}"/>
              </a:ext>
            </a:extLst>
          </p:cNvPr>
          <p:cNvCxnSpPr/>
          <p:nvPr/>
        </p:nvCxnSpPr>
        <p:spPr>
          <a:xfrm flipH="1">
            <a:off x="1956389" y="5855197"/>
            <a:ext cx="121596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0A8D4D06-F061-87C1-46EE-57D0FBB7631E}"/>
              </a:ext>
            </a:extLst>
          </p:cNvPr>
          <p:cNvCxnSpPr/>
          <p:nvPr/>
        </p:nvCxnSpPr>
        <p:spPr>
          <a:xfrm>
            <a:off x="3193355" y="6231577"/>
            <a:ext cx="11646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1CA0F52E-7BD5-F640-D373-C842BA3F138D}"/>
              </a:ext>
            </a:extLst>
          </p:cNvPr>
          <p:cNvSpPr txBox="1"/>
          <p:nvPr/>
        </p:nvSpPr>
        <p:spPr>
          <a:xfrm>
            <a:off x="3235967" y="6062383"/>
            <a:ext cx="10871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DMZ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Move </a:t>
            </a:r>
            <a:r>
              <a:rPr kumimoji="1" lang="ko-KR" altLang="en-US" sz="1050" dirty="0"/>
              <a:t>지시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748E5D85-6AE3-9311-CA76-D62B139A8ED0}"/>
              </a:ext>
            </a:extLst>
          </p:cNvPr>
          <p:cNvCxnSpPr>
            <a:cxnSpLocks/>
          </p:cNvCxnSpPr>
          <p:nvPr/>
        </p:nvCxnSpPr>
        <p:spPr>
          <a:xfrm flipH="1">
            <a:off x="3170395" y="6422781"/>
            <a:ext cx="11875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8B889C95-1878-ACF7-671A-5273D2FC1A96}"/>
              </a:ext>
            </a:extLst>
          </p:cNvPr>
          <p:cNvCxnSpPr/>
          <p:nvPr/>
        </p:nvCxnSpPr>
        <p:spPr>
          <a:xfrm flipH="1">
            <a:off x="1976200" y="6422781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3C9D73E1-7555-51E3-AA54-D64E6AD726A3}"/>
              </a:ext>
            </a:extLst>
          </p:cNvPr>
          <p:cNvCxnSpPr/>
          <p:nvPr/>
        </p:nvCxnSpPr>
        <p:spPr>
          <a:xfrm flipH="1">
            <a:off x="732467" y="6422781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F6C3F012-D18A-2976-9EA2-807B27AFBAF4}"/>
              </a:ext>
            </a:extLst>
          </p:cNvPr>
          <p:cNvCxnSpPr/>
          <p:nvPr/>
        </p:nvCxnSpPr>
        <p:spPr>
          <a:xfrm flipH="1">
            <a:off x="1976200" y="6231577"/>
            <a:ext cx="121596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B4B83793-C246-6955-FD65-9ABAC35F840D}"/>
              </a:ext>
            </a:extLst>
          </p:cNvPr>
          <p:cNvSpPr txBox="1"/>
          <p:nvPr/>
        </p:nvSpPr>
        <p:spPr>
          <a:xfrm>
            <a:off x="3090664" y="6225662"/>
            <a:ext cx="13564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DMZ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Move </a:t>
            </a:r>
            <a:r>
              <a:rPr kumimoji="1" lang="ko-KR" altLang="en-US" sz="1050" dirty="0"/>
              <a:t>완료보고</a:t>
            </a:r>
          </a:p>
        </p:txBody>
      </p:sp>
    </p:spTree>
    <p:extLst>
      <p:ext uri="{BB962C8B-B14F-4D97-AF65-F5344CB8AC3E}">
        <p14:creationId xmlns:p14="http://schemas.microsoft.com/office/powerpoint/2010/main" val="1491473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B18DF42C-C382-4D56-F34E-DD33F1B1C6CB}"/>
              </a:ext>
            </a:extLst>
          </p:cNvPr>
          <p:cNvGrpSpPr/>
          <p:nvPr/>
        </p:nvGrpSpPr>
        <p:grpSpPr>
          <a:xfrm>
            <a:off x="276112" y="1601131"/>
            <a:ext cx="9242812" cy="1306533"/>
            <a:chOff x="277949" y="3429638"/>
            <a:chExt cx="9242812" cy="1306533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C172381-E7B7-68E1-32DF-E5B429FB3F0F}"/>
                </a:ext>
              </a:extLst>
            </p:cNvPr>
            <p:cNvSpPr/>
            <p:nvPr/>
          </p:nvSpPr>
          <p:spPr>
            <a:xfrm flipH="1">
              <a:off x="277949" y="3429639"/>
              <a:ext cx="3183709" cy="5445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0000"/>
                  </a:solidFill>
                </a:rPr>
                <a:t>(11)</a:t>
              </a:r>
              <a:r>
                <a:rPr kumimoji="1" lang="ko-KR" altLang="en-US" sz="1200" b="1" dirty="0">
                  <a:solidFill>
                    <a:srgbClr val="FF0000"/>
                  </a:solidFill>
                </a:rPr>
                <a:t> 폐기설비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가 </a:t>
              </a:r>
              <a:r>
                <a:rPr kumimoji="1" lang="en-US" altLang="ko-KR" sz="1200" b="1" dirty="0">
                  <a:solidFill>
                    <a:srgbClr val="FF0000"/>
                  </a:solidFill>
                </a:rPr>
                <a:t>Full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 이면</a:t>
              </a:r>
              <a:r>
                <a:rPr kumimoji="1" lang="en-US" altLang="ko-KR" sz="1200" dirty="0">
                  <a:solidFill>
                    <a:schemeClr val="tx1"/>
                  </a:solidFill>
                </a:rPr>
                <a:t>,</a:t>
              </a:r>
              <a:br>
                <a:rPr kumimoji="1" lang="en-US" altLang="ko-KR" sz="1200" dirty="0">
                  <a:solidFill>
                    <a:schemeClr val="tx1"/>
                  </a:solidFill>
                </a:rPr>
              </a:br>
              <a:r>
                <a:rPr kumimoji="1" lang="ko-KR" altLang="en-US" sz="1200" b="1" dirty="0">
                  <a:solidFill>
                    <a:srgbClr val="FF0000"/>
                  </a:solidFill>
                </a:rPr>
                <a:t>공병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을 </a:t>
              </a:r>
              <a:r>
                <a:rPr kumimoji="1" lang="ko-KR" altLang="en-US" sz="1200" b="1" dirty="0">
                  <a:solidFill>
                    <a:srgbClr val="FF0000"/>
                  </a:solidFill>
                </a:rPr>
                <a:t>반출입기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로 이동</a:t>
              </a:r>
            </a:p>
          </p:txBody>
        </p:sp>
        <p:sp>
          <p:nvSpPr>
            <p:cNvPr id="24" name="다이아몬드 23">
              <a:extLst>
                <a:ext uri="{FF2B5EF4-FFF2-40B4-BE49-F238E27FC236}">
                  <a16:creationId xmlns:a16="http://schemas.microsoft.com/office/drawing/2014/main" id="{4AEA4582-93D2-0FBF-C4A9-525A030CBA05}"/>
                </a:ext>
              </a:extLst>
            </p:cNvPr>
            <p:cNvSpPr/>
            <p:nvPr/>
          </p:nvSpPr>
          <p:spPr>
            <a:xfrm flipH="1">
              <a:off x="3644813" y="3429639"/>
              <a:ext cx="1449703" cy="544532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Alert</a:t>
              </a:r>
              <a:br>
                <a:rPr kumimoji="1" lang="en-US" altLang="ko-KR" sz="1200" b="1" dirty="0">
                  <a:solidFill>
                    <a:srgbClr val="FF0000"/>
                  </a:solidFill>
                </a:rPr>
              </a:br>
              <a:r>
                <a:rPr kumimoji="1" lang="en-US" altLang="ko-KR" sz="1200" b="1" dirty="0">
                  <a:solidFill>
                    <a:srgbClr val="FF0000"/>
                  </a:solidFill>
                </a:rPr>
                <a:t>FULL 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폐기설비</a:t>
              </a:r>
              <a:endParaRPr kumimoji="1"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25" name="다이아몬드 24">
              <a:extLst>
                <a:ext uri="{FF2B5EF4-FFF2-40B4-BE49-F238E27FC236}">
                  <a16:creationId xmlns:a16="http://schemas.microsoft.com/office/drawing/2014/main" id="{521A1959-0A43-45B5-5312-FA8CFFD9CB07}"/>
                </a:ext>
              </a:extLst>
            </p:cNvPr>
            <p:cNvSpPr/>
            <p:nvPr/>
          </p:nvSpPr>
          <p:spPr>
            <a:xfrm flipH="1">
              <a:off x="5425580" y="3429639"/>
              <a:ext cx="1449703" cy="544532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폐기설비</a:t>
              </a:r>
              <a:r>
                <a:rPr kumimoji="1" lang="en-US" altLang="ko-KR" sz="1200" dirty="0">
                  <a:solidFill>
                    <a:schemeClr val="tx1"/>
                  </a:solidFill>
                </a:rPr>
                <a:t>_Out</a:t>
              </a:r>
              <a:br>
                <a:rPr kumimoji="1" lang="en-US" altLang="ko-KR" sz="1200" dirty="0"/>
              </a:br>
              <a:r>
                <a:rPr kumimoji="1" lang="en-US" altLang="ko-KR" sz="1200" b="1" dirty="0">
                  <a:solidFill>
                    <a:srgbClr val="FF0000"/>
                  </a:solidFill>
                </a:rPr>
                <a:t>Available</a:t>
              </a:r>
              <a:endParaRPr kumimoji="1" lang="ko-KR" altLang="en-US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2C247907-BAA3-9CBC-F517-FAC76221402B}"/>
                </a:ext>
              </a:extLst>
            </p:cNvPr>
            <p:cNvCxnSpPr>
              <a:cxnSpLocks/>
              <a:stCxn id="24" idx="1"/>
              <a:endCxn id="25" idx="3"/>
            </p:cNvCxnSpPr>
            <p:nvPr/>
          </p:nvCxnSpPr>
          <p:spPr>
            <a:xfrm>
              <a:off x="5094516" y="3701905"/>
              <a:ext cx="3310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D1EADA8-83F2-CB33-6CFA-E5BD2004D141}"/>
                </a:ext>
              </a:extLst>
            </p:cNvPr>
            <p:cNvSpPr/>
            <p:nvPr/>
          </p:nvSpPr>
          <p:spPr>
            <a:xfrm>
              <a:off x="8976229" y="3429638"/>
              <a:ext cx="544532" cy="5445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Action</a:t>
              </a:r>
              <a:endParaRPr kumimoji="1" lang="ko-KR" altLang="en-US" sz="1200" b="1" dirty="0">
                <a:solidFill>
                  <a:srgbClr val="FFFF00"/>
                </a:solidFill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ED291C49-DD4F-820A-C066-4F3E85B147C7}"/>
                </a:ext>
              </a:extLst>
            </p:cNvPr>
            <p:cNvSpPr/>
            <p:nvPr/>
          </p:nvSpPr>
          <p:spPr>
            <a:xfrm>
              <a:off x="8976229" y="4191639"/>
              <a:ext cx="544532" cy="544532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Next</a:t>
              </a:r>
              <a:endParaRPr kumimoji="1" lang="ko-KR" altLang="en-US" sz="1200" b="1" dirty="0">
                <a:solidFill>
                  <a:srgbClr val="FFFF00"/>
                </a:solidFill>
              </a:endParaRPr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386163A5-6489-5A46-2A6F-D61102D1CB17}"/>
                </a:ext>
              </a:extLst>
            </p:cNvPr>
            <p:cNvCxnSpPr>
              <a:cxnSpLocks/>
              <a:stCxn id="33" idx="1"/>
              <a:endCxn id="27" idx="2"/>
            </p:cNvCxnSpPr>
            <p:nvPr/>
          </p:nvCxnSpPr>
          <p:spPr>
            <a:xfrm flipV="1">
              <a:off x="8628715" y="3701904"/>
              <a:ext cx="34751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꺾인 연결선[E] 29">
              <a:extLst>
                <a:ext uri="{FF2B5EF4-FFF2-40B4-BE49-F238E27FC236}">
                  <a16:creationId xmlns:a16="http://schemas.microsoft.com/office/drawing/2014/main" id="{AFB41D24-FC57-490B-4A78-0E8DAC7705F1}"/>
                </a:ext>
              </a:extLst>
            </p:cNvPr>
            <p:cNvCxnSpPr>
              <a:stCxn id="25" idx="2"/>
              <a:endCxn id="28" idx="2"/>
            </p:cNvCxnSpPr>
            <p:nvPr/>
          </p:nvCxnSpPr>
          <p:spPr>
            <a:xfrm rot="16200000" flipH="1">
              <a:off x="7318463" y="2806139"/>
              <a:ext cx="489734" cy="2825798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꺾인 연결선[E] 30">
              <a:extLst>
                <a:ext uri="{FF2B5EF4-FFF2-40B4-BE49-F238E27FC236}">
                  <a16:creationId xmlns:a16="http://schemas.microsoft.com/office/drawing/2014/main" id="{A959886A-5A5B-D6AA-254F-D45D8F004FED}"/>
                </a:ext>
              </a:extLst>
            </p:cNvPr>
            <p:cNvCxnSpPr>
              <a:cxnSpLocks/>
              <a:stCxn id="24" idx="2"/>
              <a:endCxn id="28" idx="2"/>
            </p:cNvCxnSpPr>
            <p:nvPr/>
          </p:nvCxnSpPr>
          <p:spPr>
            <a:xfrm rot="16200000" flipH="1">
              <a:off x="6428079" y="1915755"/>
              <a:ext cx="489734" cy="4606565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다이아몬드 32">
              <a:extLst>
                <a:ext uri="{FF2B5EF4-FFF2-40B4-BE49-F238E27FC236}">
                  <a16:creationId xmlns:a16="http://schemas.microsoft.com/office/drawing/2014/main" id="{30CE897A-2D62-2D8D-9325-513B52BB88F9}"/>
                </a:ext>
              </a:extLst>
            </p:cNvPr>
            <p:cNvSpPr/>
            <p:nvPr/>
          </p:nvSpPr>
          <p:spPr>
            <a:xfrm flipH="1">
              <a:off x="7179012" y="3429639"/>
              <a:ext cx="1449703" cy="544532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반출입기</a:t>
              </a:r>
              <a:br>
                <a:rPr kumimoji="1" lang="en-US" altLang="ko-KR" sz="1200" dirty="0"/>
              </a:br>
              <a:r>
                <a:rPr kumimoji="1" lang="ko-KR" altLang="en-US" sz="1200" b="1" dirty="0">
                  <a:solidFill>
                    <a:srgbClr val="FF0000"/>
                  </a:solidFill>
                </a:rPr>
                <a:t>공병 </a:t>
              </a:r>
              <a:r>
                <a:rPr kumimoji="1" lang="en-US" altLang="ko-KR" sz="1200" b="1" dirty="0">
                  <a:solidFill>
                    <a:srgbClr val="FF0000"/>
                  </a:solidFill>
                </a:rPr>
                <a:t>Available</a:t>
              </a:r>
              <a:endParaRPr kumimoji="1" lang="ko-KR" altLang="en-US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3F90F8E2-5318-2100-EABC-8217513BD4ED}"/>
                </a:ext>
              </a:extLst>
            </p:cNvPr>
            <p:cNvCxnSpPr>
              <a:cxnSpLocks/>
              <a:stCxn id="25" idx="1"/>
              <a:endCxn id="33" idx="3"/>
            </p:cNvCxnSpPr>
            <p:nvPr/>
          </p:nvCxnSpPr>
          <p:spPr>
            <a:xfrm>
              <a:off x="6875283" y="3701905"/>
              <a:ext cx="3037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29D0A11-0D06-75D2-25E5-C7B3F3EC0AC5}"/>
                </a:ext>
              </a:extLst>
            </p:cNvPr>
            <p:cNvSpPr txBox="1"/>
            <p:nvPr/>
          </p:nvSpPr>
          <p:spPr>
            <a:xfrm>
              <a:off x="4953000" y="3484436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Y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4B6C815-ADEE-D050-DA10-0F3754A44911}"/>
                </a:ext>
              </a:extLst>
            </p:cNvPr>
            <p:cNvSpPr txBox="1"/>
            <p:nvPr/>
          </p:nvSpPr>
          <p:spPr>
            <a:xfrm>
              <a:off x="6723978" y="3484436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Y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973BFB1-FCC6-CF04-75E0-79E5709288AD}"/>
                </a:ext>
              </a:extLst>
            </p:cNvPr>
            <p:cNvSpPr txBox="1"/>
            <p:nvPr/>
          </p:nvSpPr>
          <p:spPr>
            <a:xfrm>
              <a:off x="8494704" y="3484435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Y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38" name="꺾인 연결선[E] 37">
              <a:extLst>
                <a:ext uri="{FF2B5EF4-FFF2-40B4-BE49-F238E27FC236}">
                  <a16:creationId xmlns:a16="http://schemas.microsoft.com/office/drawing/2014/main" id="{09B3D0C7-57E3-9816-0027-C3FD2466559D}"/>
                </a:ext>
              </a:extLst>
            </p:cNvPr>
            <p:cNvCxnSpPr>
              <a:cxnSpLocks/>
              <a:stCxn id="33" idx="2"/>
              <a:endCxn id="28" idx="2"/>
            </p:cNvCxnSpPr>
            <p:nvPr/>
          </p:nvCxnSpPr>
          <p:spPr>
            <a:xfrm rot="16200000" flipH="1">
              <a:off x="8195179" y="3682855"/>
              <a:ext cx="489734" cy="1072366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98BEA2F-478C-8CF6-A902-DAC7815709A3}"/>
                </a:ext>
              </a:extLst>
            </p:cNvPr>
            <p:cNvSpPr txBox="1"/>
            <p:nvPr/>
          </p:nvSpPr>
          <p:spPr>
            <a:xfrm>
              <a:off x="4142826" y="3919373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N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59D68C9-3B4D-68D0-7998-757978DA27C1}"/>
                </a:ext>
              </a:extLst>
            </p:cNvPr>
            <p:cNvSpPr txBox="1"/>
            <p:nvPr/>
          </p:nvSpPr>
          <p:spPr>
            <a:xfrm>
              <a:off x="5913804" y="3919373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N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2850CE2-CAC5-9D53-F7E6-8EA0B2C8A895}"/>
                </a:ext>
              </a:extLst>
            </p:cNvPr>
            <p:cNvSpPr txBox="1"/>
            <p:nvPr/>
          </p:nvSpPr>
          <p:spPr>
            <a:xfrm>
              <a:off x="7684530" y="3919372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N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14" name="없음 기호[&quot;] 113">
              <a:extLst>
                <a:ext uri="{FF2B5EF4-FFF2-40B4-BE49-F238E27FC236}">
                  <a16:creationId xmlns:a16="http://schemas.microsoft.com/office/drawing/2014/main" id="{E118B04A-8ED2-D049-DBAC-6C90D611BC47}"/>
                </a:ext>
              </a:extLst>
            </p:cNvPr>
            <p:cNvSpPr/>
            <p:nvPr/>
          </p:nvSpPr>
          <p:spPr>
            <a:xfrm>
              <a:off x="8378626" y="3840860"/>
              <a:ext cx="538569" cy="538569"/>
            </a:xfrm>
            <a:prstGeom prst="noSmoking">
              <a:avLst/>
            </a:prstGeom>
            <a:noFill/>
            <a:ln>
              <a:solidFill>
                <a:srgbClr val="FD626B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400" b="1" dirty="0">
                  <a:solidFill>
                    <a:srgbClr val="C00000"/>
                  </a:solidFill>
                </a:rPr>
                <a:t>ALERT</a:t>
              </a:r>
              <a:endParaRPr kumimoji="1" lang="ko-KR" altLang="en-US" sz="14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115" name="꺾인 연결선[E] 114">
              <a:extLst>
                <a:ext uri="{FF2B5EF4-FFF2-40B4-BE49-F238E27FC236}">
                  <a16:creationId xmlns:a16="http://schemas.microsoft.com/office/drawing/2014/main" id="{31552E74-F655-2FE0-4622-8F01F6A185B6}"/>
                </a:ext>
              </a:extLst>
            </p:cNvPr>
            <p:cNvCxnSpPr>
              <a:cxnSpLocks/>
              <a:stCxn id="33" idx="2"/>
              <a:endCxn id="114" idx="2"/>
            </p:cNvCxnSpPr>
            <p:nvPr/>
          </p:nvCxnSpPr>
          <p:spPr>
            <a:xfrm rot="16200000" flipH="1">
              <a:off x="8073257" y="3804776"/>
              <a:ext cx="135974" cy="474763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DE118B3-782A-2869-0C6C-1B8F48667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2400" b="1" dirty="0">
                <a:solidFill>
                  <a:srgbClr val="FF0000"/>
                </a:solidFill>
              </a:rPr>
              <a:t>(11)</a:t>
            </a:r>
            <a:r>
              <a:rPr kumimoji="1" lang="ko-KR" altLang="en-US" sz="2400" b="1" dirty="0">
                <a:solidFill>
                  <a:srgbClr val="FF0000"/>
                </a:solidFill>
              </a:rPr>
              <a:t> 폐기설비</a:t>
            </a:r>
            <a:r>
              <a:rPr kumimoji="1" lang="ko-KR" altLang="en-US" sz="2400" dirty="0">
                <a:solidFill>
                  <a:schemeClr val="tx1"/>
                </a:solidFill>
              </a:rPr>
              <a:t>가 </a:t>
            </a:r>
            <a:r>
              <a:rPr kumimoji="1" lang="en-US" altLang="ko-KR" sz="2400" b="1" dirty="0">
                <a:solidFill>
                  <a:srgbClr val="FF0000"/>
                </a:solidFill>
              </a:rPr>
              <a:t>Full</a:t>
            </a:r>
            <a:r>
              <a:rPr kumimoji="1" lang="ko-KR" altLang="en-US" sz="2400" dirty="0">
                <a:solidFill>
                  <a:schemeClr val="tx1"/>
                </a:solidFill>
              </a:rPr>
              <a:t> 이면</a:t>
            </a:r>
            <a:r>
              <a:rPr kumimoji="1" lang="en-US" altLang="ko-KR" sz="2400" dirty="0">
                <a:solidFill>
                  <a:schemeClr val="tx1"/>
                </a:solidFill>
              </a:rPr>
              <a:t>,</a:t>
            </a:r>
            <a:r>
              <a:rPr kumimoji="1" lang="ko-KR" altLang="en-US" sz="2400" dirty="0">
                <a:solidFill>
                  <a:schemeClr val="tx1"/>
                </a:solidFill>
              </a:rPr>
              <a:t> </a:t>
            </a:r>
            <a:r>
              <a:rPr kumimoji="1" lang="ko-KR" altLang="en-US" sz="2400" b="1" dirty="0">
                <a:solidFill>
                  <a:srgbClr val="FF0000"/>
                </a:solidFill>
              </a:rPr>
              <a:t>공병</a:t>
            </a:r>
            <a:r>
              <a:rPr kumimoji="1" lang="ko-KR" altLang="en-US" sz="2400" dirty="0">
                <a:solidFill>
                  <a:schemeClr val="tx1"/>
                </a:solidFill>
              </a:rPr>
              <a:t>을 </a:t>
            </a:r>
            <a:r>
              <a:rPr kumimoji="1" lang="ko-KR" altLang="en-US" sz="2400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sz="2400" dirty="0">
                <a:solidFill>
                  <a:schemeClr val="tx1"/>
                </a:solidFill>
              </a:rPr>
              <a:t>로 이동</a:t>
            </a:r>
            <a:endParaRPr kumimoji="1" lang="ko-KR" altLang="en-US" dirty="0"/>
          </a:p>
        </p:txBody>
      </p:sp>
      <p:sp>
        <p:nvSpPr>
          <p:cNvPr id="32" name="다이아몬드 31">
            <a:extLst>
              <a:ext uri="{FF2B5EF4-FFF2-40B4-BE49-F238E27FC236}">
                <a16:creationId xmlns:a16="http://schemas.microsoft.com/office/drawing/2014/main" id="{13C26781-EB93-0520-A703-E5477C8C88ED}"/>
              </a:ext>
            </a:extLst>
          </p:cNvPr>
          <p:cNvSpPr/>
          <p:nvPr/>
        </p:nvSpPr>
        <p:spPr>
          <a:xfrm flipH="1">
            <a:off x="1144951" y="876748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Find</a:t>
            </a:r>
            <a:br>
              <a:rPr kumimoji="1" lang="en-US" altLang="ko-KR" sz="1200" b="1" dirty="0">
                <a:solidFill>
                  <a:srgbClr val="FF0000"/>
                </a:solidFill>
              </a:rPr>
            </a:br>
            <a:r>
              <a:rPr kumimoji="1" lang="en-US" altLang="ko-KR" sz="1200" b="1" dirty="0">
                <a:solidFill>
                  <a:srgbClr val="FF0000"/>
                </a:solidFill>
              </a:rPr>
              <a:t>IDLE 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ko-KR" sz="1200" dirty="0" err="1">
                <a:solidFill>
                  <a:schemeClr val="tx1"/>
                </a:solidFill>
              </a:rPr>
              <a:t>MoMa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90659EDD-D9B9-C8AB-DFA2-2C807DB10E28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1869802" y="1421280"/>
            <a:ext cx="1" cy="179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8EB1CFB2-20FF-E862-7E8B-90D8ED4499D4}"/>
              </a:ext>
            </a:extLst>
          </p:cNvPr>
          <p:cNvSpPr txBox="1"/>
          <p:nvPr/>
        </p:nvSpPr>
        <p:spPr>
          <a:xfrm>
            <a:off x="2727231" y="2780296"/>
            <a:ext cx="86919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/>
              <a:t>Dispatcher</a:t>
            </a:r>
            <a:endParaRPr kumimoji="1" lang="ko-KR" altLang="en-US" sz="1400" b="1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6617EC5-2CC9-B90A-3F5C-77031677E13E}"/>
              </a:ext>
            </a:extLst>
          </p:cNvPr>
          <p:cNvSpPr txBox="1"/>
          <p:nvPr/>
        </p:nvSpPr>
        <p:spPr>
          <a:xfrm>
            <a:off x="4096199" y="2780296"/>
            <a:ext cx="545171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 err="1"/>
              <a:t>MoMa</a:t>
            </a:r>
            <a:endParaRPr kumimoji="1" lang="ko-KR" altLang="en-US" sz="1400" b="1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CFB9C87-D8A1-7959-1748-82C1BCAD5DF6}"/>
              </a:ext>
            </a:extLst>
          </p:cNvPr>
          <p:cNvSpPr txBox="1"/>
          <p:nvPr/>
        </p:nvSpPr>
        <p:spPr>
          <a:xfrm>
            <a:off x="5209519" y="2780296"/>
            <a:ext cx="72210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b="1" dirty="0"/>
              <a:t>반출입기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0BC04E2-FEE7-D5B2-286B-DAE5C01FBC0E}"/>
              </a:ext>
            </a:extLst>
          </p:cNvPr>
          <p:cNvSpPr txBox="1"/>
          <p:nvPr/>
        </p:nvSpPr>
        <p:spPr>
          <a:xfrm>
            <a:off x="6487724" y="2780296"/>
            <a:ext cx="578507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b="1" dirty="0"/>
              <a:t>분석기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8743FAD-4A43-E4A4-9276-5EA3137648CC}"/>
              </a:ext>
            </a:extLst>
          </p:cNvPr>
          <p:cNvSpPr txBox="1"/>
          <p:nvPr/>
        </p:nvSpPr>
        <p:spPr>
          <a:xfrm>
            <a:off x="7661606" y="2780296"/>
            <a:ext cx="65036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/>
              <a:t>Stocker</a:t>
            </a:r>
            <a:endParaRPr kumimoji="1" lang="ko-KR" altLang="en-US" sz="1400" b="1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0B718A6-2459-3EAF-53FC-E3C96D0E8053}"/>
              </a:ext>
            </a:extLst>
          </p:cNvPr>
          <p:cNvSpPr txBox="1"/>
          <p:nvPr/>
        </p:nvSpPr>
        <p:spPr>
          <a:xfrm>
            <a:off x="8835546" y="2780296"/>
            <a:ext cx="72210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b="1" dirty="0"/>
              <a:t>폐기설비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D1D236D-2161-D49C-E991-D33808D6054D}"/>
              </a:ext>
            </a:extLst>
          </p:cNvPr>
          <p:cNvSpPr txBox="1"/>
          <p:nvPr/>
        </p:nvSpPr>
        <p:spPr>
          <a:xfrm>
            <a:off x="1720624" y="2780296"/>
            <a:ext cx="42191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/>
              <a:t>DB</a:t>
            </a:r>
            <a:endParaRPr kumimoji="1" lang="ko-KR" altLang="en-US" sz="1400" b="1" dirty="0"/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64193695-EEA1-6E57-596C-96C33FA446C2}"/>
              </a:ext>
            </a:extLst>
          </p:cNvPr>
          <p:cNvGrpSpPr/>
          <p:nvPr/>
        </p:nvGrpSpPr>
        <p:grpSpPr>
          <a:xfrm>
            <a:off x="727924" y="3046561"/>
            <a:ext cx="8468676" cy="3430437"/>
            <a:chOff x="815012" y="3754141"/>
            <a:chExt cx="8468676" cy="2363648"/>
          </a:xfrm>
        </p:grpSpPr>
        <p:cxnSp>
          <p:nvCxnSpPr>
            <p:cNvPr id="135" name="직선 연결선[R] 134">
              <a:extLst>
                <a:ext uri="{FF2B5EF4-FFF2-40B4-BE49-F238E27FC236}">
                  <a16:creationId xmlns:a16="http://schemas.microsoft.com/office/drawing/2014/main" id="{CA75C4D9-2D55-8726-8C94-A0500CAF61DF}"/>
                </a:ext>
              </a:extLst>
            </p:cNvPr>
            <p:cNvCxnSpPr>
              <a:cxnSpLocks/>
            </p:cNvCxnSpPr>
            <p:nvPr/>
          </p:nvCxnSpPr>
          <p:spPr>
            <a:xfrm>
              <a:off x="3234634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[R] 135">
              <a:extLst>
                <a:ext uri="{FF2B5EF4-FFF2-40B4-BE49-F238E27FC236}">
                  <a16:creationId xmlns:a16="http://schemas.microsoft.com/office/drawing/2014/main" id="{CE59C21C-695D-1975-283A-444C4F9C7849}"/>
                </a:ext>
              </a:extLst>
            </p:cNvPr>
            <p:cNvCxnSpPr>
              <a:cxnSpLocks/>
            </p:cNvCxnSpPr>
            <p:nvPr/>
          </p:nvCxnSpPr>
          <p:spPr>
            <a:xfrm>
              <a:off x="4444445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[R] 136">
              <a:extLst>
                <a:ext uri="{FF2B5EF4-FFF2-40B4-BE49-F238E27FC236}">
                  <a16:creationId xmlns:a16="http://schemas.microsoft.com/office/drawing/2014/main" id="{7C8734EC-04F0-9542-6568-1A98FC876BC0}"/>
                </a:ext>
              </a:extLst>
            </p:cNvPr>
            <p:cNvCxnSpPr>
              <a:cxnSpLocks/>
            </p:cNvCxnSpPr>
            <p:nvPr/>
          </p:nvCxnSpPr>
          <p:spPr>
            <a:xfrm>
              <a:off x="5654256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[R] 137">
              <a:extLst>
                <a:ext uri="{FF2B5EF4-FFF2-40B4-BE49-F238E27FC236}">
                  <a16:creationId xmlns:a16="http://schemas.microsoft.com/office/drawing/2014/main" id="{D3AB4966-1AEA-2F10-FB3E-A946D9DA8080}"/>
                </a:ext>
              </a:extLst>
            </p:cNvPr>
            <p:cNvCxnSpPr>
              <a:cxnSpLocks/>
            </p:cNvCxnSpPr>
            <p:nvPr/>
          </p:nvCxnSpPr>
          <p:spPr>
            <a:xfrm>
              <a:off x="6864067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[R] 138">
              <a:extLst>
                <a:ext uri="{FF2B5EF4-FFF2-40B4-BE49-F238E27FC236}">
                  <a16:creationId xmlns:a16="http://schemas.microsoft.com/office/drawing/2014/main" id="{5275E2F2-3085-25C2-95EB-2C2257AFCFD8}"/>
                </a:ext>
              </a:extLst>
            </p:cNvPr>
            <p:cNvCxnSpPr>
              <a:cxnSpLocks/>
            </p:cNvCxnSpPr>
            <p:nvPr/>
          </p:nvCxnSpPr>
          <p:spPr>
            <a:xfrm>
              <a:off x="8073878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[R] 139">
              <a:extLst>
                <a:ext uri="{FF2B5EF4-FFF2-40B4-BE49-F238E27FC236}">
                  <a16:creationId xmlns:a16="http://schemas.microsoft.com/office/drawing/2014/main" id="{70BB508C-DD36-75C1-C4D1-1F235299F03B}"/>
                </a:ext>
              </a:extLst>
            </p:cNvPr>
            <p:cNvCxnSpPr>
              <a:cxnSpLocks/>
            </p:cNvCxnSpPr>
            <p:nvPr/>
          </p:nvCxnSpPr>
          <p:spPr>
            <a:xfrm>
              <a:off x="9283688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[R] 140">
              <a:extLst>
                <a:ext uri="{FF2B5EF4-FFF2-40B4-BE49-F238E27FC236}">
                  <a16:creationId xmlns:a16="http://schemas.microsoft.com/office/drawing/2014/main" id="{5A0DDF81-727F-F521-A7CD-21B33BE89CA2}"/>
                </a:ext>
              </a:extLst>
            </p:cNvPr>
            <p:cNvCxnSpPr>
              <a:cxnSpLocks/>
            </p:cNvCxnSpPr>
            <p:nvPr/>
          </p:nvCxnSpPr>
          <p:spPr>
            <a:xfrm>
              <a:off x="2024823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[R] 141">
              <a:extLst>
                <a:ext uri="{FF2B5EF4-FFF2-40B4-BE49-F238E27FC236}">
                  <a16:creationId xmlns:a16="http://schemas.microsoft.com/office/drawing/2014/main" id="{5954EDB4-10B0-686A-AD6C-3A3E6BFDE08F}"/>
                </a:ext>
              </a:extLst>
            </p:cNvPr>
            <p:cNvCxnSpPr>
              <a:cxnSpLocks/>
            </p:cNvCxnSpPr>
            <p:nvPr/>
          </p:nvCxnSpPr>
          <p:spPr>
            <a:xfrm>
              <a:off x="815012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F546C981-6538-6307-F61F-63991B34CBE6}"/>
              </a:ext>
            </a:extLst>
          </p:cNvPr>
          <p:cNvSpPr txBox="1"/>
          <p:nvPr/>
        </p:nvSpPr>
        <p:spPr>
          <a:xfrm>
            <a:off x="551336" y="2780296"/>
            <a:ext cx="36260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/>
              <a:t>UI</a:t>
            </a:r>
            <a:endParaRPr kumimoji="1" lang="ko-KR" altLang="en-US" sz="1400" b="1" dirty="0"/>
          </a:p>
        </p:txBody>
      </p: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9354F000-E40B-1FAD-CFF4-4F26D07D32CD}"/>
              </a:ext>
            </a:extLst>
          </p:cNvPr>
          <p:cNvCxnSpPr/>
          <p:nvPr/>
        </p:nvCxnSpPr>
        <p:spPr>
          <a:xfrm flipH="1">
            <a:off x="3172845" y="3665705"/>
            <a:ext cx="11955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7F64B9AA-B398-CF62-6B50-155403E5C435}"/>
              </a:ext>
            </a:extLst>
          </p:cNvPr>
          <p:cNvSpPr txBox="1"/>
          <p:nvPr/>
        </p:nvSpPr>
        <p:spPr>
          <a:xfrm>
            <a:off x="3265711" y="3487375"/>
            <a:ext cx="10326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Idle </a:t>
            </a:r>
            <a:r>
              <a:rPr kumimoji="1" lang="ko-KR" altLang="en-US" sz="1050" dirty="0"/>
              <a:t>상태 확인</a:t>
            </a:r>
          </a:p>
        </p:txBody>
      </p: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1FA3C40E-1CEA-3715-FA04-DB2DCF02A2BA}"/>
              </a:ext>
            </a:extLst>
          </p:cNvPr>
          <p:cNvCxnSpPr/>
          <p:nvPr/>
        </p:nvCxnSpPr>
        <p:spPr>
          <a:xfrm flipH="1">
            <a:off x="1908564" y="3767198"/>
            <a:ext cx="12302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C7412A75-3D9F-79DA-A4AB-13774D5392C7}"/>
              </a:ext>
            </a:extLst>
          </p:cNvPr>
          <p:cNvSpPr txBox="1"/>
          <p:nvPr/>
        </p:nvSpPr>
        <p:spPr>
          <a:xfrm>
            <a:off x="2018515" y="3576461"/>
            <a:ext cx="10198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폐기설비</a:t>
            </a:r>
            <a:r>
              <a:rPr kumimoji="1" lang="en-US" altLang="ko-KR" sz="1050" dirty="0"/>
              <a:t> </a:t>
            </a:r>
            <a:r>
              <a:rPr kumimoji="1" lang="ko-KR" altLang="en-US" sz="1050" dirty="0"/>
              <a:t>요청</a:t>
            </a:r>
          </a:p>
        </p:txBody>
      </p: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CBF950FF-746E-C562-07E5-F394F68E6B43}"/>
              </a:ext>
            </a:extLst>
          </p:cNvPr>
          <p:cNvCxnSpPr/>
          <p:nvPr/>
        </p:nvCxnSpPr>
        <p:spPr>
          <a:xfrm>
            <a:off x="1908564" y="3951552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2FAA3A1D-52DA-0921-1DBB-AD8E74A1AEDD}"/>
              </a:ext>
            </a:extLst>
          </p:cNvPr>
          <p:cNvSpPr txBox="1"/>
          <p:nvPr/>
        </p:nvSpPr>
        <p:spPr>
          <a:xfrm>
            <a:off x="2018513" y="3764333"/>
            <a:ext cx="10198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폐기설비 정보</a:t>
            </a:r>
          </a:p>
        </p:txBody>
      </p: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F7A3F7CD-650D-AA7E-9684-E9B86B6B1348}"/>
              </a:ext>
            </a:extLst>
          </p:cNvPr>
          <p:cNvCxnSpPr>
            <a:cxnSpLocks/>
          </p:cNvCxnSpPr>
          <p:nvPr/>
        </p:nvCxnSpPr>
        <p:spPr>
          <a:xfrm flipH="1">
            <a:off x="3153699" y="3288135"/>
            <a:ext cx="60347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73E443DF-3654-BAFB-0FE1-E66A287D2746}"/>
              </a:ext>
            </a:extLst>
          </p:cNvPr>
          <p:cNvSpPr txBox="1"/>
          <p:nvPr/>
        </p:nvSpPr>
        <p:spPr>
          <a:xfrm>
            <a:off x="4926346" y="3087993"/>
            <a:ext cx="12682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폐기설비 </a:t>
            </a:r>
            <a:r>
              <a:rPr kumimoji="1" lang="en-US" altLang="ko-KR" sz="1050" dirty="0"/>
              <a:t>Alert Full</a:t>
            </a:r>
            <a:endParaRPr kumimoji="1" lang="ko-KR" altLang="en-US" sz="1050" dirty="0"/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99243D06-20F3-D669-9473-1441CA76AE45}"/>
              </a:ext>
            </a:extLst>
          </p:cNvPr>
          <p:cNvCxnSpPr/>
          <p:nvPr/>
        </p:nvCxnSpPr>
        <p:spPr>
          <a:xfrm>
            <a:off x="3181467" y="4740389"/>
            <a:ext cx="11646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8EC25DD5-3603-3DCE-A460-E763A300DD0D}"/>
              </a:ext>
            </a:extLst>
          </p:cNvPr>
          <p:cNvSpPr txBox="1"/>
          <p:nvPr/>
        </p:nvSpPr>
        <p:spPr>
          <a:xfrm>
            <a:off x="3088626" y="4571195"/>
            <a:ext cx="13580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폐기설비 </a:t>
            </a:r>
            <a:r>
              <a:rPr kumimoji="1" lang="en-US" altLang="ko-KR" sz="1050" dirty="0"/>
              <a:t>Move </a:t>
            </a:r>
            <a:r>
              <a:rPr kumimoji="1" lang="ko-KR" altLang="en-US" sz="1050" dirty="0"/>
              <a:t>지시</a:t>
            </a:r>
          </a:p>
        </p:txBody>
      </p: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D26C9343-9BA6-8374-4DF6-F76CCC56CB07}"/>
              </a:ext>
            </a:extLst>
          </p:cNvPr>
          <p:cNvCxnSpPr>
            <a:cxnSpLocks/>
          </p:cNvCxnSpPr>
          <p:nvPr/>
        </p:nvCxnSpPr>
        <p:spPr>
          <a:xfrm flipH="1">
            <a:off x="3158507" y="4931593"/>
            <a:ext cx="11875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ACEA2F73-504D-B796-5174-19C121F406D0}"/>
              </a:ext>
            </a:extLst>
          </p:cNvPr>
          <p:cNvSpPr txBox="1"/>
          <p:nvPr/>
        </p:nvSpPr>
        <p:spPr>
          <a:xfrm>
            <a:off x="2938611" y="4735533"/>
            <a:ext cx="16273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폐기설비 </a:t>
            </a:r>
            <a:r>
              <a:rPr kumimoji="1" lang="en-US" altLang="ko-KR" sz="1050" dirty="0"/>
              <a:t>Move</a:t>
            </a:r>
            <a:r>
              <a:rPr kumimoji="1" lang="ko-KR" altLang="en-US" sz="1050" dirty="0"/>
              <a:t>완료 보고</a:t>
            </a:r>
          </a:p>
        </p:txBody>
      </p: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00650555-4A9A-3C50-306F-A188218C242A}"/>
              </a:ext>
            </a:extLst>
          </p:cNvPr>
          <p:cNvCxnSpPr/>
          <p:nvPr/>
        </p:nvCxnSpPr>
        <p:spPr>
          <a:xfrm>
            <a:off x="3167237" y="5105761"/>
            <a:ext cx="11982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B0D8396B-6065-579F-0B9F-37858B9CD32B}"/>
              </a:ext>
            </a:extLst>
          </p:cNvPr>
          <p:cNvSpPr txBox="1"/>
          <p:nvPr/>
        </p:nvSpPr>
        <p:spPr>
          <a:xfrm>
            <a:off x="3117941" y="4929697"/>
            <a:ext cx="12570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폐기설비 </a:t>
            </a:r>
            <a:r>
              <a:rPr kumimoji="1" lang="en-US" altLang="ko-KR" sz="1050" dirty="0"/>
              <a:t>Get </a:t>
            </a:r>
            <a:r>
              <a:rPr kumimoji="1" lang="ko-KR" altLang="en-US" sz="1050" dirty="0"/>
              <a:t>지시</a:t>
            </a:r>
          </a:p>
        </p:txBody>
      </p: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DA956050-2895-1300-E01B-2A663011BCB8}"/>
              </a:ext>
            </a:extLst>
          </p:cNvPr>
          <p:cNvCxnSpPr>
            <a:cxnSpLocks/>
          </p:cNvCxnSpPr>
          <p:nvPr/>
        </p:nvCxnSpPr>
        <p:spPr>
          <a:xfrm flipH="1">
            <a:off x="3158507" y="5301701"/>
            <a:ext cx="12069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B8959FA2-4B68-A9B9-8877-896F92F8F797}"/>
              </a:ext>
            </a:extLst>
          </p:cNvPr>
          <p:cNvSpPr txBox="1"/>
          <p:nvPr/>
        </p:nvSpPr>
        <p:spPr>
          <a:xfrm>
            <a:off x="3039600" y="5116237"/>
            <a:ext cx="15263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폐기설비 </a:t>
            </a:r>
            <a:r>
              <a:rPr kumimoji="1" lang="en-US" altLang="ko-KR" sz="1050" dirty="0"/>
              <a:t>Get </a:t>
            </a:r>
            <a:r>
              <a:rPr kumimoji="1" lang="ko-KR" altLang="en-US" sz="1050" dirty="0"/>
              <a:t>완료보고</a:t>
            </a:r>
          </a:p>
        </p:txBody>
      </p: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CB4DF58F-77C5-042F-1B4D-6C8B6F7CA0ED}"/>
              </a:ext>
            </a:extLst>
          </p:cNvPr>
          <p:cNvCxnSpPr>
            <a:cxnSpLocks/>
          </p:cNvCxnSpPr>
          <p:nvPr/>
        </p:nvCxnSpPr>
        <p:spPr>
          <a:xfrm>
            <a:off x="3172845" y="3513307"/>
            <a:ext cx="11955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84D9CB4B-D5BC-72D8-7310-70D86A9D7FD9}"/>
              </a:ext>
            </a:extLst>
          </p:cNvPr>
          <p:cNvSpPr txBox="1"/>
          <p:nvPr/>
        </p:nvSpPr>
        <p:spPr>
          <a:xfrm>
            <a:off x="3117941" y="3291279"/>
            <a:ext cx="13516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 err="1"/>
              <a:t>MoMa</a:t>
            </a:r>
            <a:r>
              <a:rPr kumimoji="1" lang="en-US" altLang="ko-KR" sz="1050" dirty="0"/>
              <a:t> Idle</a:t>
            </a:r>
            <a:r>
              <a:rPr kumimoji="1" lang="ko-KR" altLang="en-US" sz="1050" dirty="0"/>
              <a:t> 확인요청</a:t>
            </a:r>
          </a:p>
        </p:txBody>
      </p: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8037B5BC-4AAB-F744-2C61-BF2E627EF69E}"/>
              </a:ext>
            </a:extLst>
          </p:cNvPr>
          <p:cNvCxnSpPr/>
          <p:nvPr/>
        </p:nvCxnSpPr>
        <p:spPr>
          <a:xfrm flipH="1">
            <a:off x="1964312" y="4931593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565C8E4D-72F1-DFB3-BCB1-536014EE98F7}"/>
              </a:ext>
            </a:extLst>
          </p:cNvPr>
          <p:cNvCxnSpPr/>
          <p:nvPr/>
        </p:nvCxnSpPr>
        <p:spPr>
          <a:xfrm flipH="1">
            <a:off x="720579" y="4931593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7BB2337F-C7D0-59FA-726F-E0422E3495A5}"/>
              </a:ext>
            </a:extLst>
          </p:cNvPr>
          <p:cNvCxnSpPr>
            <a:cxnSpLocks/>
          </p:cNvCxnSpPr>
          <p:nvPr/>
        </p:nvCxnSpPr>
        <p:spPr>
          <a:xfrm flipH="1" flipV="1">
            <a:off x="1965500" y="5295083"/>
            <a:ext cx="1193007" cy="66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6B7AE52D-E91F-CBB1-8CEF-13DBF1D3968C}"/>
              </a:ext>
            </a:extLst>
          </p:cNvPr>
          <p:cNvCxnSpPr/>
          <p:nvPr/>
        </p:nvCxnSpPr>
        <p:spPr>
          <a:xfrm flipH="1">
            <a:off x="721767" y="5295083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>
            <a:extLst>
              <a:ext uri="{FF2B5EF4-FFF2-40B4-BE49-F238E27FC236}">
                <a16:creationId xmlns:a16="http://schemas.microsoft.com/office/drawing/2014/main" id="{A9F704B0-41B7-3A60-82FE-8A33BF49EED6}"/>
              </a:ext>
            </a:extLst>
          </p:cNvPr>
          <p:cNvCxnSpPr/>
          <p:nvPr/>
        </p:nvCxnSpPr>
        <p:spPr>
          <a:xfrm flipH="1">
            <a:off x="1964312" y="4740389"/>
            <a:ext cx="121596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19E9B262-088B-9441-B89A-B70E3DED9E08}"/>
              </a:ext>
            </a:extLst>
          </p:cNvPr>
          <p:cNvCxnSpPr/>
          <p:nvPr/>
        </p:nvCxnSpPr>
        <p:spPr>
          <a:xfrm flipH="1">
            <a:off x="1951270" y="5104346"/>
            <a:ext cx="121596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8BCF2FD4-D351-40B2-8B49-B1EE9DDBA8A6}"/>
              </a:ext>
            </a:extLst>
          </p:cNvPr>
          <p:cNvCxnSpPr/>
          <p:nvPr/>
        </p:nvCxnSpPr>
        <p:spPr>
          <a:xfrm flipH="1">
            <a:off x="1910304" y="4160816"/>
            <a:ext cx="12302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85529306-0AB3-60C4-2A5A-31227F436889}"/>
              </a:ext>
            </a:extLst>
          </p:cNvPr>
          <p:cNvSpPr txBox="1"/>
          <p:nvPr/>
        </p:nvSpPr>
        <p:spPr>
          <a:xfrm>
            <a:off x="2020257" y="3980965"/>
            <a:ext cx="10198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반출입기 요청</a:t>
            </a:r>
          </a:p>
        </p:txBody>
      </p: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33C26425-37BC-1116-7516-CF4162FC55BB}"/>
              </a:ext>
            </a:extLst>
          </p:cNvPr>
          <p:cNvCxnSpPr/>
          <p:nvPr/>
        </p:nvCxnSpPr>
        <p:spPr>
          <a:xfrm>
            <a:off x="1942962" y="4334284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8E878328-2114-F70D-CF81-AAC02C3E4EBA}"/>
              </a:ext>
            </a:extLst>
          </p:cNvPr>
          <p:cNvSpPr txBox="1"/>
          <p:nvPr/>
        </p:nvSpPr>
        <p:spPr>
          <a:xfrm>
            <a:off x="2020256" y="4157951"/>
            <a:ext cx="10198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반출입기 정보</a:t>
            </a:r>
          </a:p>
        </p:txBody>
      </p: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16106838-F2C0-91E8-FC52-7F60C67A62F0}"/>
              </a:ext>
            </a:extLst>
          </p:cNvPr>
          <p:cNvCxnSpPr>
            <a:cxnSpLocks/>
          </p:cNvCxnSpPr>
          <p:nvPr/>
        </p:nvCxnSpPr>
        <p:spPr>
          <a:xfrm>
            <a:off x="3182964" y="4388966"/>
            <a:ext cx="2384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A8BD343D-C32C-D227-6A48-39769F02EDB2}"/>
              </a:ext>
            </a:extLst>
          </p:cNvPr>
          <p:cNvSpPr txBox="1"/>
          <p:nvPr/>
        </p:nvSpPr>
        <p:spPr>
          <a:xfrm>
            <a:off x="3557009" y="4190860"/>
            <a:ext cx="15856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반출입기 상태정보 요청</a:t>
            </a:r>
          </a:p>
        </p:txBody>
      </p: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F8F4CC9D-075D-6416-2F14-2D0A49D9C56A}"/>
              </a:ext>
            </a:extLst>
          </p:cNvPr>
          <p:cNvCxnSpPr>
            <a:cxnSpLocks/>
          </p:cNvCxnSpPr>
          <p:nvPr/>
        </p:nvCxnSpPr>
        <p:spPr>
          <a:xfrm flipH="1">
            <a:off x="3174234" y="4552643"/>
            <a:ext cx="23929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E9FD045C-316C-5BC4-8C98-3D3E2B8901FA}"/>
              </a:ext>
            </a:extLst>
          </p:cNvPr>
          <p:cNvSpPr txBox="1"/>
          <p:nvPr/>
        </p:nvSpPr>
        <p:spPr>
          <a:xfrm>
            <a:off x="3717256" y="4352501"/>
            <a:ext cx="12891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반출입기 상태정보</a:t>
            </a:r>
          </a:p>
        </p:txBody>
      </p: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DEBADE98-57D2-80DC-B392-587B7A2FBC1C}"/>
              </a:ext>
            </a:extLst>
          </p:cNvPr>
          <p:cNvCxnSpPr/>
          <p:nvPr/>
        </p:nvCxnSpPr>
        <p:spPr>
          <a:xfrm>
            <a:off x="3186586" y="5491240"/>
            <a:ext cx="11646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B45C5526-D13D-B517-44FB-006EE7B57BC1}"/>
              </a:ext>
            </a:extLst>
          </p:cNvPr>
          <p:cNvSpPr txBox="1"/>
          <p:nvPr/>
        </p:nvSpPr>
        <p:spPr>
          <a:xfrm>
            <a:off x="3093744" y="5322046"/>
            <a:ext cx="13580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반출입기 </a:t>
            </a:r>
            <a:r>
              <a:rPr kumimoji="1" lang="en-US" altLang="ko-KR" sz="1050" dirty="0"/>
              <a:t>Move </a:t>
            </a:r>
            <a:r>
              <a:rPr kumimoji="1" lang="ko-KR" altLang="en-US" sz="1050" dirty="0"/>
              <a:t>지시</a:t>
            </a:r>
          </a:p>
        </p:txBody>
      </p: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5F88E31A-0E85-445E-1D25-96FD8BD71932}"/>
              </a:ext>
            </a:extLst>
          </p:cNvPr>
          <p:cNvCxnSpPr>
            <a:cxnSpLocks/>
          </p:cNvCxnSpPr>
          <p:nvPr/>
        </p:nvCxnSpPr>
        <p:spPr>
          <a:xfrm flipH="1">
            <a:off x="3163626" y="5682444"/>
            <a:ext cx="11875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42C3AA2E-81A9-787A-61C1-33F171F53C1C}"/>
              </a:ext>
            </a:extLst>
          </p:cNvPr>
          <p:cNvSpPr txBox="1"/>
          <p:nvPr/>
        </p:nvSpPr>
        <p:spPr>
          <a:xfrm>
            <a:off x="2943732" y="5486384"/>
            <a:ext cx="16273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반출입기 </a:t>
            </a:r>
            <a:r>
              <a:rPr kumimoji="1" lang="en-US" altLang="ko-KR" sz="1050" dirty="0"/>
              <a:t>Move</a:t>
            </a:r>
            <a:r>
              <a:rPr kumimoji="1" lang="ko-KR" altLang="en-US" sz="1050" dirty="0"/>
              <a:t>완료 보고</a:t>
            </a:r>
          </a:p>
        </p:txBody>
      </p:sp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179823E3-9FCB-9164-EA7A-27D41E020C0F}"/>
              </a:ext>
            </a:extLst>
          </p:cNvPr>
          <p:cNvCxnSpPr/>
          <p:nvPr/>
        </p:nvCxnSpPr>
        <p:spPr>
          <a:xfrm>
            <a:off x="3172356" y="5856612"/>
            <a:ext cx="11982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33279DBA-98A2-2DE1-804E-23DEC7B155F4}"/>
              </a:ext>
            </a:extLst>
          </p:cNvPr>
          <p:cNvSpPr txBox="1"/>
          <p:nvPr/>
        </p:nvSpPr>
        <p:spPr>
          <a:xfrm>
            <a:off x="3049324" y="5680548"/>
            <a:ext cx="14045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반출입기</a:t>
            </a:r>
            <a:r>
              <a:rPr kumimoji="1" lang="en-US" altLang="ko-KR" sz="1050" dirty="0"/>
              <a:t> Put</a:t>
            </a:r>
            <a:r>
              <a:rPr kumimoji="1" lang="ko-KR" altLang="en-US" sz="1050" dirty="0"/>
              <a:t> 기</a:t>
            </a:r>
            <a:r>
              <a:rPr kumimoji="1" lang="en-US" altLang="ko-KR" sz="1050" dirty="0"/>
              <a:t> </a:t>
            </a:r>
            <a:r>
              <a:rPr kumimoji="1" lang="ko-KR" altLang="en-US" sz="1050" dirty="0"/>
              <a:t>지시</a:t>
            </a:r>
          </a:p>
        </p:txBody>
      </p: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A19680FE-7787-105D-99DB-4EE1A7B97106}"/>
              </a:ext>
            </a:extLst>
          </p:cNvPr>
          <p:cNvCxnSpPr>
            <a:cxnSpLocks/>
          </p:cNvCxnSpPr>
          <p:nvPr/>
        </p:nvCxnSpPr>
        <p:spPr>
          <a:xfrm flipH="1">
            <a:off x="3163626" y="6052552"/>
            <a:ext cx="12069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7470C9EB-D944-0A54-D34E-1C182F06DA77}"/>
              </a:ext>
            </a:extLst>
          </p:cNvPr>
          <p:cNvSpPr txBox="1"/>
          <p:nvPr/>
        </p:nvSpPr>
        <p:spPr>
          <a:xfrm>
            <a:off x="2995621" y="5856023"/>
            <a:ext cx="15119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반출입기 </a:t>
            </a:r>
            <a:r>
              <a:rPr kumimoji="1" lang="en-US" altLang="ko-KR" sz="1050" dirty="0"/>
              <a:t>Put </a:t>
            </a:r>
            <a:r>
              <a:rPr kumimoji="1" lang="ko-KR" altLang="en-US" sz="1050" dirty="0"/>
              <a:t>완료보고</a:t>
            </a:r>
          </a:p>
        </p:txBody>
      </p: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19E3FA22-DD94-23B1-F963-DE195ABE1986}"/>
              </a:ext>
            </a:extLst>
          </p:cNvPr>
          <p:cNvCxnSpPr/>
          <p:nvPr/>
        </p:nvCxnSpPr>
        <p:spPr>
          <a:xfrm flipH="1">
            <a:off x="1969431" y="5682444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3F2777F6-7CE1-ECEF-8E01-85C160753513}"/>
              </a:ext>
            </a:extLst>
          </p:cNvPr>
          <p:cNvCxnSpPr/>
          <p:nvPr/>
        </p:nvCxnSpPr>
        <p:spPr>
          <a:xfrm flipH="1">
            <a:off x="725698" y="5682444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직선 화살표 연결선 188">
            <a:extLst>
              <a:ext uri="{FF2B5EF4-FFF2-40B4-BE49-F238E27FC236}">
                <a16:creationId xmlns:a16="http://schemas.microsoft.com/office/drawing/2014/main" id="{C3E85206-23EC-40E9-8232-E85DFD4CDB2C}"/>
              </a:ext>
            </a:extLst>
          </p:cNvPr>
          <p:cNvCxnSpPr>
            <a:cxnSpLocks/>
          </p:cNvCxnSpPr>
          <p:nvPr/>
        </p:nvCxnSpPr>
        <p:spPr>
          <a:xfrm flipH="1" flipV="1">
            <a:off x="1970619" y="6045934"/>
            <a:ext cx="1193007" cy="66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직선 화살표 연결선 189">
            <a:extLst>
              <a:ext uri="{FF2B5EF4-FFF2-40B4-BE49-F238E27FC236}">
                <a16:creationId xmlns:a16="http://schemas.microsoft.com/office/drawing/2014/main" id="{9041FEA0-5B41-62AC-5C8A-7DAC41AA44DA}"/>
              </a:ext>
            </a:extLst>
          </p:cNvPr>
          <p:cNvCxnSpPr/>
          <p:nvPr/>
        </p:nvCxnSpPr>
        <p:spPr>
          <a:xfrm flipH="1">
            <a:off x="726886" y="6045934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직선 화살표 연결선 190">
            <a:extLst>
              <a:ext uri="{FF2B5EF4-FFF2-40B4-BE49-F238E27FC236}">
                <a16:creationId xmlns:a16="http://schemas.microsoft.com/office/drawing/2014/main" id="{61AB02E1-4086-7189-C19A-DE49325FF904}"/>
              </a:ext>
            </a:extLst>
          </p:cNvPr>
          <p:cNvCxnSpPr/>
          <p:nvPr/>
        </p:nvCxnSpPr>
        <p:spPr>
          <a:xfrm flipH="1">
            <a:off x="1969431" y="5491240"/>
            <a:ext cx="121596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D7827AFD-FA42-5EA1-885B-15F68FD71754}"/>
              </a:ext>
            </a:extLst>
          </p:cNvPr>
          <p:cNvCxnSpPr/>
          <p:nvPr/>
        </p:nvCxnSpPr>
        <p:spPr>
          <a:xfrm flipH="1">
            <a:off x="1956389" y="5855197"/>
            <a:ext cx="121596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4EC1126C-8256-516C-42A9-0C42DAF72A86}"/>
              </a:ext>
            </a:extLst>
          </p:cNvPr>
          <p:cNvCxnSpPr/>
          <p:nvPr/>
        </p:nvCxnSpPr>
        <p:spPr>
          <a:xfrm>
            <a:off x="3193355" y="6231577"/>
            <a:ext cx="11646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522EB25C-F749-04B5-BD4B-EF0057E2B479}"/>
              </a:ext>
            </a:extLst>
          </p:cNvPr>
          <p:cNvSpPr txBox="1"/>
          <p:nvPr/>
        </p:nvSpPr>
        <p:spPr>
          <a:xfrm>
            <a:off x="3235967" y="6062383"/>
            <a:ext cx="10871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DMZ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Move </a:t>
            </a:r>
            <a:r>
              <a:rPr kumimoji="1" lang="ko-KR" altLang="en-US" sz="1050" dirty="0"/>
              <a:t>지시</a:t>
            </a:r>
          </a:p>
        </p:txBody>
      </p:sp>
      <p:cxnSp>
        <p:nvCxnSpPr>
          <p:cNvPr id="195" name="직선 화살표 연결선 194">
            <a:extLst>
              <a:ext uri="{FF2B5EF4-FFF2-40B4-BE49-F238E27FC236}">
                <a16:creationId xmlns:a16="http://schemas.microsoft.com/office/drawing/2014/main" id="{CFC59E6F-6A00-EA88-6385-904C26B9B946}"/>
              </a:ext>
            </a:extLst>
          </p:cNvPr>
          <p:cNvCxnSpPr>
            <a:cxnSpLocks/>
          </p:cNvCxnSpPr>
          <p:nvPr/>
        </p:nvCxnSpPr>
        <p:spPr>
          <a:xfrm flipH="1">
            <a:off x="3170395" y="6422781"/>
            <a:ext cx="11875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50BBA8AD-A550-F709-08BA-C3CBD5B432CC}"/>
              </a:ext>
            </a:extLst>
          </p:cNvPr>
          <p:cNvCxnSpPr/>
          <p:nvPr/>
        </p:nvCxnSpPr>
        <p:spPr>
          <a:xfrm flipH="1">
            <a:off x="1976200" y="6422781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직선 화살표 연결선 196">
            <a:extLst>
              <a:ext uri="{FF2B5EF4-FFF2-40B4-BE49-F238E27FC236}">
                <a16:creationId xmlns:a16="http://schemas.microsoft.com/office/drawing/2014/main" id="{3F67A5D3-D497-5653-554F-A8DFE1D0ABAD}"/>
              </a:ext>
            </a:extLst>
          </p:cNvPr>
          <p:cNvCxnSpPr/>
          <p:nvPr/>
        </p:nvCxnSpPr>
        <p:spPr>
          <a:xfrm flipH="1">
            <a:off x="732467" y="6422781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>
            <a:extLst>
              <a:ext uri="{FF2B5EF4-FFF2-40B4-BE49-F238E27FC236}">
                <a16:creationId xmlns:a16="http://schemas.microsoft.com/office/drawing/2014/main" id="{E1FD31B9-D319-82C0-CD7B-9160DBD30C56}"/>
              </a:ext>
            </a:extLst>
          </p:cNvPr>
          <p:cNvCxnSpPr/>
          <p:nvPr/>
        </p:nvCxnSpPr>
        <p:spPr>
          <a:xfrm flipH="1">
            <a:off x="1976200" y="6231577"/>
            <a:ext cx="121596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8F39702B-9F78-6222-BFAD-5812393AD987}"/>
              </a:ext>
            </a:extLst>
          </p:cNvPr>
          <p:cNvSpPr txBox="1"/>
          <p:nvPr/>
        </p:nvSpPr>
        <p:spPr>
          <a:xfrm>
            <a:off x="3090664" y="6225662"/>
            <a:ext cx="13564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DMZ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Move </a:t>
            </a:r>
            <a:r>
              <a:rPr kumimoji="1" lang="ko-KR" altLang="en-US" sz="1050" dirty="0"/>
              <a:t>완료보고</a:t>
            </a:r>
          </a:p>
        </p:txBody>
      </p:sp>
    </p:spTree>
    <p:extLst>
      <p:ext uri="{BB962C8B-B14F-4D97-AF65-F5344CB8AC3E}">
        <p14:creationId xmlns:p14="http://schemas.microsoft.com/office/powerpoint/2010/main" val="2468907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5F9A692D-314A-AF2E-EA70-A78C36530B3D}"/>
              </a:ext>
            </a:extLst>
          </p:cNvPr>
          <p:cNvGrpSpPr/>
          <p:nvPr/>
        </p:nvGrpSpPr>
        <p:grpSpPr>
          <a:xfrm>
            <a:off x="276109" y="1601954"/>
            <a:ext cx="9242815" cy="1154134"/>
            <a:chOff x="277947" y="5008117"/>
            <a:chExt cx="9242815" cy="1154134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F926C36-C45A-D22C-722A-DAF6E2DCBEC7}"/>
                </a:ext>
              </a:extLst>
            </p:cNvPr>
            <p:cNvSpPr/>
            <p:nvPr/>
          </p:nvSpPr>
          <p:spPr>
            <a:xfrm flipH="1">
              <a:off x="277947" y="5008117"/>
              <a:ext cx="3183709" cy="5445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0000"/>
                  </a:solidFill>
                </a:rPr>
                <a:t>(12)</a:t>
              </a:r>
              <a:r>
                <a:rPr kumimoji="1" lang="ko-KR" altLang="en-US" sz="1200" b="1" dirty="0">
                  <a:solidFill>
                    <a:srgbClr val="FF0000"/>
                  </a:solidFill>
                </a:rPr>
                <a:t> </a:t>
              </a:r>
              <a:r>
                <a:rPr kumimoji="1" lang="en-US" altLang="ko-KR" sz="1200" b="1" dirty="0">
                  <a:solidFill>
                    <a:srgbClr val="FF0000"/>
                  </a:solidFill>
                </a:rPr>
                <a:t>Stocker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가 </a:t>
              </a:r>
              <a:r>
                <a:rPr kumimoji="1" lang="en-US" altLang="ko-KR" sz="1200" b="1" dirty="0">
                  <a:solidFill>
                    <a:srgbClr val="FF0000"/>
                  </a:solidFill>
                </a:rPr>
                <a:t>Full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 이면</a:t>
              </a:r>
              <a:r>
                <a:rPr kumimoji="1" lang="en-US" altLang="ko-KR" sz="1200" dirty="0">
                  <a:solidFill>
                    <a:schemeClr val="tx1"/>
                  </a:solidFill>
                </a:rPr>
                <a:t>,</a:t>
              </a:r>
              <a:br>
                <a:rPr kumimoji="1" lang="en-US" altLang="ko-KR" sz="1200" dirty="0">
                  <a:solidFill>
                    <a:schemeClr val="tx1"/>
                  </a:solidFill>
                </a:rPr>
              </a:br>
              <a:r>
                <a:rPr kumimoji="1" lang="ko-KR" altLang="en-US" sz="1200" b="1" dirty="0">
                  <a:solidFill>
                    <a:srgbClr val="FF0000"/>
                  </a:solidFill>
                </a:rPr>
                <a:t>공병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을 </a:t>
              </a:r>
              <a:r>
                <a:rPr kumimoji="1" lang="ko-KR" altLang="en-US" sz="1200" b="1" dirty="0">
                  <a:solidFill>
                    <a:srgbClr val="FF0000"/>
                  </a:solidFill>
                </a:rPr>
                <a:t>반출입기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로 이동</a:t>
              </a:r>
            </a:p>
          </p:txBody>
        </p:sp>
        <p:sp>
          <p:nvSpPr>
            <p:cNvPr id="44" name="다이아몬드 43">
              <a:extLst>
                <a:ext uri="{FF2B5EF4-FFF2-40B4-BE49-F238E27FC236}">
                  <a16:creationId xmlns:a16="http://schemas.microsoft.com/office/drawing/2014/main" id="{61D7945F-C216-3E95-E71F-547965A9452C}"/>
                </a:ext>
              </a:extLst>
            </p:cNvPr>
            <p:cNvSpPr/>
            <p:nvPr/>
          </p:nvSpPr>
          <p:spPr>
            <a:xfrm flipH="1">
              <a:off x="3644814" y="5008119"/>
              <a:ext cx="1449703" cy="544532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Alert</a:t>
              </a:r>
              <a:br>
                <a:rPr kumimoji="1" lang="en-US" altLang="ko-KR" sz="1200" b="1" dirty="0">
                  <a:solidFill>
                    <a:srgbClr val="FF0000"/>
                  </a:solidFill>
                </a:rPr>
              </a:br>
              <a:r>
                <a:rPr kumimoji="1" lang="en-US" altLang="ko-KR" sz="1200" b="1" dirty="0">
                  <a:solidFill>
                    <a:srgbClr val="FF0000"/>
                  </a:solidFill>
                </a:rPr>
                <a:t>FULL </a:t>
              </a:r>
              <a:r>
                <a:rPr kumimoji="1" lang="en-US" altLang="ko-KR" sz="1200" dirty="0">
                  <a:solidFill>
                    <a:schemeClr val="tx1"/>
                  </a:solidFill>
                </a:rPr>
                <a:t>Stocker</a:t>
              </a:r>
              <a:endParaRPr kumimoji="1"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45" name="다이아몬드 44">
              <a:extLst>
                <a:ext uri="{FF2B5EF4-FFF2-40B4-BE49-F238E27FC236}">
                  <a16:creationId xmlns:a16="http://schemas.microsoft.com/office/drawing/2014/main" id="{2324CBFF-9372-935D-5BCE-B875A0EDD0BF}"/>
                </a:ext>
              </a:extLst>
            </p:cNvPr>
            <p:cNvSpPr/>
            <p:nvPr/>
          </p:nvSpPr>
          <p:spPr>
            <a:xfrm flipH="1">
              <a:off x="5425581" y="5008119"/>
              <a:ext cx="1449703" cy="544532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반출입기</a:t>
              </a:r>
              <a:br>
                <a:rPr kumimoji="1" lang="en-US" altLang="ko-KR" sz="1200" dirty="0"/>
              </a:br>
              <a:r>
                <a:rPr kumimoji="1" lang="en-US" altLang="ko-KR" sz="1200" b="1" dirty="0">
                  <a:solidFill>
                    <a:srgbClr val="FF0000"/>
                  </a:solidFill>
                </a:rPr>
                <a:t>Available</a:t>
              </a:r>
              <a:endParaRPr kumimoji="1" lang="ko-KR" altLang="en-US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6CD802B8-5CF8-C908-FF17-BC5B8EE1EBAD}"/>
                </a:ext>
              </a:extLst>
            </p:cNvPr>
            <p:cNvCxnSpPr>
              <a:cxnSpLocks/>
              <a:stCxn id="44" idx="1"/>
              <a:endCxn id="45" idx="3"/>
            </p:cNvCxnSpPr>
            <p:nvPr/>
          </p:nvCxnSpPr>
          <p:spPr>
            <a:xfrm>
              <a:off x="5094517" y="5280385"/>
              <a:ext cx="3310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964D9788-0551-75DE-3DB5-543C1B7015A7}"/>
                </a:ext>
              </a:extLst>
            </p:cNvPr>
            <p:cNvSpPr/>
            <p:nvPr/>
          </p:nvSpPr>
          <p:spPr>
            <a:xfrm>
              <a:off x="8976230" y="5008118"/>
              <a:ext cx="544532" cy="5445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Action</a:t>
              </a:r>
              <a:endParaRPr kumimoji="1" lang="ko-KR" altLang="en-US" sz="1200" b="1" dirty="0">
                <a:solidFill>
                  <a:srgbClr val="FFFF00"/>
                </a:solidFill>
              </a:endParaRPr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AF6A12FC-62EB-AEB3-EEF4-82804A425E34}"/>
                </a:ext>
              </a:extLst>
            </p:cNvPr>
            <p:cNvSpPr/>
            <p:nvPr/>
          </p:nvSpPr>
          <p:spPr>
            <a:xfrm>
              <a:off x="8976230" y="5617719"/>
              <a:ext cx="544532" cy="544532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Next</a:t>
              </a:r>
              <a:endParaRPr kumimoji="1" lang="ko-KR" altLang="en-US" sz="1200" b="1" dirty="0">
                <a:solidFill>
                  <a:srgbClr val="FFFF00"/>
                </a:solidFill>
              </a:endParaRP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0DEBB152-4FE1-6C61-B44C-82E9E69AF9CF}"/>
                </a:ext>
              </a:extLst>
            </p:cNvPr>
            <p:cNvCxnSpPr>
              <a:cxnSpLocks/>
              <a:stCxn id="52" idx="1"/>
              <a:endCxn id="47" idx="2"/>
            </p:cNvCxnSpPr>
            <p:nvPr/>
          </p:nvCxnSpPr>
          <p:spPr>
            <a:xfrm flipV="1">
              <a:off x="8628716" y="5280384"/>
              <a:ext cx="34751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꺾인 연결선[E] 49">
              <a:extLst>
                <a:ext uri="{FF2B5EF4-FFF2-40B4-BE49-F238E27FC236}">
                  <a16:creationId xmlns:a16="http://schemas.microsoft.com/office/drawing/2014/main" id="{BAACCCBF-83EF-EDC3-7EEC-9F614D686AD8}"/>
                </a:ext>
              </a:extLst>
            </p:cNvPr>
            <p:cNvCxnSpPr>
              <a:stCxn id="45" idx="2"/>
              <a:endCxn id="48" idx="2"/>
            </p:cNvCxnSpPr>
            <p:nvPr/>
          </p:nvCxnSpPr>
          <p:spPr>
            <a:xfrm rot="16200000" flipH="1">
              <a:off x="7394664" y="4308419"/>
              <a:ext cx="337334" cy="2825798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꺾인 연결선[E] 50">
              <a:extLst>
                <a:ext uri="{FF2B5EF4-FFF2-40B4-BE49-F238E27FC236}">
                  <a16:creationId xmlns:a16="http://schemas.microsoft.com/office/drawing/2014/main" id="{0E7E9DB0-3B11-F61A-9364-6F1C20B700B4}"/>
                </a:ext>
              </a:extLst>
            </p:cNvPr>
            <p:cNvCxnSpPr>
              <a:cxnSpLocks/>
              <a:stCxn id="44" idx="2"/>
              <a:endCxn id="48" idx="2"/>
            </p:cNvCxnSpPr>
            <p:nvPr/>
          </p:nvCxnSpPr>
          <p:spPr>
            <a:xfrm rot="16200000" flipH="1">
              <a:off x="6504280" y="3418035"/>
              <a:ext cx="337334" cy="4606565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다이아몬드 51">
              <a:extLst>
                <a:ext uri="{FF2B5EF4-FFF2-40B4-BE49-F238E27FC236}">
                  <a16:creationId xmlns:a16="http://schemas.microsoft.com/office/drawing/2014/main" id="{DD10F566-BF55-EEE0-F770-4EF17B64D798}"/>
                </a:ext>
              </a:extLst>
            </p:cNvPr>
            <p:cNvSpPr/>
            <p:nvPr/>
          </p:nvSpPr>
          <p:spPr>
            <a:xfrm flipH="1">
              <a:off x="7179013" y="5008119"/>
              <a:ext cx="1449703" cy="544532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</a:rPr>
                <a:t>Stocker</a:t>
              </a:r>
              <a:br>
                <a:rPr kumimoji="1" lang="en-US" altLang="ko-KR" sz="1200" dirty="0"/>
              </a:br>
              <a:r>
                <a:rPr kumimoji="1" lang="ko-KR" altLang="en-US" sz="1200" b="1" dirty="0">
                  <a:solidFill>
                    <a:srgbClr val="FF0000"/>
                  </a:solidFill>
                </a:rPr>
                <a:t>공병</a:t>
              </a:r>
            </a:p>
          </p:txBody>
        </p: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A0702841-DDE8-BD13-CDB7-C3B853E186E2}"/>
                </a:ext>
              </a:extLst>
            </p:cNvPr>
            <p:cNvCxnSpPr>
              <a:cxnSpLocks/>
              <a:stCxn id="45" idx="1"/>
              <a:endCxn id="52" idx="3"/>
            </p:cNvCxnSpPr>
            <p:nvPr/>
          </p:nvCxnSpPr>
          <p:spPr>
            <a:xfrm>
              <a:off x="6875284" y="5280385"/>
              <a:ext cx="3037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BD18810-A5AC-2296-B020-9D94B4DB8FEF}"/>
                </a:ext>
              </a:extLst>
            </p:cNvPr>
            <p:cNvSpPr txBox="1"/>
            <p:nvPr/>
          </p:nvSpPr>
          <p:spPr>
            <a:xfrm>
              <a:off x="4953001" y="5062916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Y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455E001-6A5B-3C59-5B0F-C49FD1B47BC9}"/>
                </a:ext>
              </a:extLst>
            </p:cNvPr>
            <p:cNvSpPr txBox="1"/>
            <p:nvPr/>
          </p:nvSpPr>
          <p:spPr>
            <a:xfrm>
              <a:off x="6723979" y="5062916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Y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D8B6CED-CB25-025B-DF28-18A88DF0472D}"/>
                </a:ext>
              </a:extLst>
            </p:cNvPr>
            <p:cNvSpPr txBox="1"/>
            <p:nvPr/>
          </p:nvSpPr>
          <p:spPr>
            <a:xfrm>
              <a:off x="8494705" y="5062915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Y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57" name="꺾인 연결선[E] 56">
              <a:extLst>
                <a:ext uri="{FF2B5EF4-FFF2-40B4-BE49-F238E27FC236}">
                  <a16:creationId xmlns:a16="http://schemas.microsoft.com/office/drawing/2014/main" id="{FF61FE27-8137-2359-395E-BE37C8CB73C0}"/>
                </a:ext>
              </a:extLst>
            </p:cNvPr>
            <p:cNvCxnSpPr>
              <a:cxnSpLocks/>
              <a:stCxn id="52" idx="2"/>
              <a:endCxn id="48" idx="2"/>
            </p:cNvCxnSpPr>
            <p:nvPr/>
          </p:nvCxnSpPr>
          <p:spPr>
            <a:xfrm rot="16200000" flipH="1">
              <a:off x="8271380" y="5185135"/>
              <a:ext cx="337334" cy="1072366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B7CC787-7415-0348-23DF-9FEA6653C4E2}"/>
                </a:ext>
              </a:extLst>
            </p:cNvPr>
            <p:cNvSpPr txBox="1"/>
            <p:nvPr/>
          </p:nvSpPr>
          <p:spPr>
            <a:xfrm>
              <a:off x="4142827" y="5497853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N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BA2D18D-A522-A815-4578-86881BA9FDEE}"/>
                </a:ext>
              </a:extLst>
            </p:cNvPr>
            <p:cNvSpPr txBox="1"/>
            <p:nvPr/>
          </p:nvSpPr>
          <p:spPr>
            <a:xfrm>
              <a:off x="5913805" y="5497853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N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FA6A489-DF8A-13E2-C5D7-E1ADEC4F8F2C}"/>
                </a:ext>
              </a:extLst>
            </p:cNvPr>
            <p:cNvSpPr txBox="1"/>
            <p:nvPr/>
          </p:nvSpPr>
          <p:spPr>
            <a:xfrm>
              <a:off x="7684531" y="5497852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N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DE118B3-782A-2869-0C6C-1B8F48667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2400" b="1" dirty="0">
                <a:solidFill>
                  <a:srgbClr val="FF0000"/>
                </a:solidFill>
              </a:rPr>
              <a:t>(12)</a:t>
            </a:r>
            <a:r>
              <a:rPr kumimoji="1" lang="ko-KR" altLang="en-US" sz="2400" b="1" dirty="0">
                <a:solidFill>
                  <a:srgbClr val="FF0000"/>
                </a:solidFill>
              </a:rPr>
              <a:t> </a:t>
            </a:r>
            <a:r>
              <a:rPr kumimoji="1" lang="en-US" altLang="ko-KR" sz="2400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sz="2400" dirty="0">
                <a:solidFill>
                  <a:schemeClr val="tx1"/>
                </a:solidFill>
              </a:rPr>
              <a:t>가 </a:t>
            </a:r>
            <a:r>
              <a:rPr kumimoji="1" lang="en-US" altLang="ko-KR" sz="2400" b="1" dirty="0">
                <a:solidFill>
                  <a:srgbClr val="FF0000"/>
                </a:solidFill>
              </a:rPr>
              <a:t>Full</a:t>
            </a:r>
            <a:r>
              <a:rPr kumimoji="1" lang="ko-KR" altLang="en-US" sz="2400" dirty="0">
                <a:solidFill>
                  <a:schemeClr val="tx1"/>
                </a:solidFill>
              </a:rPr>
              <a:t> 이면</a:t>
            </a:r>
            <a:r>
              <a:rPr kumimoji="1" lang="en-US" altLang="ko-KR" sz="2400" dirty="0">
                <a:solidFill>
                  <a:schemeClr val="tx1"/>
                </a:solidFill>
              </a:rPr>
              <a:t>,</a:t>
            </a:r>
            <a:r>
              <a:rPr kumimoji="1" lang="ko-KR" altLang="en-US" sz="2400" dirty="0">
                <a:solidFill>
                  <a:schemeClr val="tx1"/>
                </a:solidFill>
              </a:rPr>
              <a:t> </a:t>
            </a:r>
            <a:r>
              <a:rPr kumimoji="1" lang="ko-KR" altLang="en-US" sz="2400" b="1" dirty="0">
                <a:solidFill>
                  <a:srgbClr val="FF0000"/>
                </a:solidFill>
              </a:rPr>
              <a:t>공병</a:t>
            </a:r>
            <a:r>
              <a:rPr kumimoji="1" lang="ko-KR" altLang="en-US" sz="2400" dirty="0">
                <a:solidFill>
                  <a:schemeClr val="tx1"/>
                </a:solidFill>
              </a:rPr>
              <a:t>을 </a:t>
            </a:r>
            <a:r>
              <a:rPr kumimoji="1" lang="ko-KR" altLang="en-US" sz="2400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sz="2400" dirty="0">
                <a:solidFill>
                  <a:schemeClr val="tx1"/>
                </a:solidFill>
              </a:rPr>
              <a:t>로 이동</a:t>
            </a:r>
            <a:endParaRPr kumimoji="1" lang="ko-KR" altLang="en-US" dirty="0"/>
          </a:p>
        </p:txBody>
      </p:sp>
      <p:sp>
        <p:nvSpPr>
          <p:cNvPr id="32" name="다이아몬드 31">
            <a:extLst>
              <a:ext uri="{FF2B5EF4-FFF2-40B4-BE49-F238E27FC236}">
                <a16:creationId xmlns:a16="http://schemas.microsoft.com/office/drawing/2014/main" id="{13C26781-EB93-0520-A703-E5477C8C88ED}"/>
              </a:ext>
            </a:extLst>
          </p:cNvPr>
          <p:cNvSpPr/>
          <p:nvPr/>
        </p:nvSpPr>
        <p:spPr>
          <a:xfrm flipH="1">
            <a:off x="1144951" y="876748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Find</a:t>
            </a:r>
            <a:br>
              <a:rPr kumimoji="1" lang="en-US" altLang="ko-KR" sz="1200" b="1" dirty="0">
                <a:solidFill>
                  <a:srgbClr val="FF0000"/>
                </a:solidFill>
              </a:rPr>
            </a:br>
            <a:r>
              <a:rPr kumimoji="1" lang="en-US" altLang="ko-KR" sz="1200" b="1" dirty="0">
                <a:solidFill>
                  <a:srgbClr val="FF0000"/>
                </a:solidFill>
              </a:rPr>
              <a:t>IDLE 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ko-KR" sz="1200" dirty="0" err="1">
                <a:solidFill>
                  <a:schemeClr val="tx1"/>
                </a:solidFill>
              </a:rPr>
              <a:t>MoMa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90659EDD-D9B9-C8AB-DFA2-2C807DB10E28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1869802" y="1421280"/>
            <a:ext cx="1" cy="179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8EB1CFB2-20FF-E862-7E8B-90D8ED4499D4}"/>
              </a:ext>
            </a:extLst>
          </p:cNvPr>
          <p:cNvSpPr txBox="1"/>
          <p:nvPr/>
        </p:nvSpPr>
        <p:spPr>
          <a:xfrm>
            <a:off x="2727231" y="2780296"/>
            <a:ext cx="86919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/>
              <a:t>Dispatcher</a:t>
            </a:r>
            <a:endParaRPr kumimoji="1" lang="ko-KR" altLang="en-US" sz="1400" b="1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6617EC5-2CC9-B90A-3F5C-77031677E13E}"/>
              </a:ext>
            </a:extLst>
          </p:cNvPr>
          <p:cNvSpPr txBox="1"/>
          <p:nvPr/>
        </p:nvSpPr>
        <p:spPr>
          <a:xfrm>
            <a:off x="4096199" y="2780296"/>
            <a:ext cx="545171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 err="1"/>
              <a:t>MoMa</a:t>
            </a:r>
            <a:endParaRPr kumimoji="1" lang="ko-KR" altLang="en-US" sz="1400" b="1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CFB9C87-D8A1-7959-1748-82C1BCAD5DF6}"/>
              </a:ext>
            </a:extLst>
          </p:cNvPr>
          <p:cNvSpPr txBox="1"/>
          <p:nvPr/>
        </p:nvSpPr>
        <p:spPr>
          <a:xfrm>
            <a:off x="5209519" y="2780296"/>
            <a:ext cx="72210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b="1" dirty="0"/>
              <a:t>반출입기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0BC04E2-FEE7-D5B2-286B-DAE5C01FBC0E}"/>
              </a:ext>
            </a:extLst>
          </p:cNvPr>
          <p:cNvSpPr txBox="1"/>
          <p:nvPr/>
        </p:nvSpPr>
        <p:spPr>
          <a:xfrm>
            <a:off x="6487724" y="2780296"/>
            <a:ext cx="578507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b="1" dirty="0"/>
              <a:t>분석기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8743FAD-4A43-E4A4-9276-5EA3137648CC}"/>
              </a:ext>
            </a:extLst>
          </p:cNvPr>
          <p:cNvSpPr txBox="1"/>
          <p:nvPr/>
        </p:nvSpPr>
        <p:spPr>
          <a:xfrm>
            <a:off x="7661606" y="2780296"/>
            <a:ext cx="65036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/>
              <a:t>Stocker</a:t>
            </a:r>
            <a:endParaRPr kumimoji="1" lang="ko-KR" altLang="en-US" sz="1400" b="1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0B718A6-2459-3EAF-53FC-E3C96D0E8053}"/>
              </a:ext>
            </a:extLst>
          </p:cNvPr>
          <p:cNvSpPr txBox="1"/>
          <p:nvPr/>
        </p:nvSpPr>
        <p:spPr>
          <a:xfrm>
            <a:off x="8835546" y="2780296"/>
            <a:ext cx="72210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b="1" dirty="0"/>
              <a:t>폐기설비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D1D236D-2161-D49C-E991-D33808D6054D}"/>
              </a:ext>
            </a:extLst>
          </p:cNvPr>
          <p:cNvSpPr txBox="1"/>
          <p:nvPr/>
        </p:nvSpPr>
        <p:spPr>
          <a:xfrm>
            <a:off x="1720624" y="2780296"/>
            <a:ext cx="42191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/>
              <a:t>DB</a:t>
            </a:r>
            <a:endParaRPr kumimoji="1" lang="ko-KR" altLang="en-US" sz="1400" b="1" dirty="0"/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64193695-EEA1-6E57-596C-96C33FA446C2}"/>
              </a:ext>
            </a:extLst>
          </p:cNvPr>
          <p:cNvGrpSpPr/>
          <p:nvPr/>
        </p:nvGrpSpPr>
        <p:grpSpPr>
          <a:xfrm>
            <a:off x="727924" y="3046561"/>
            <a:ext cx="8468676" cy="3430437"/>
            <a:chOff x="815012" y="3754141"/>
            <a:chExt cx="8468676" cy="2363648"/>
          </a:xfrm>
        </p:grpSpPr>
        <p:cxnSp>
          <p:nvCxnSpPr>
            <p:cNvPr id="135" name="직선 연결선[R] 134">
              <a:extLst>
                <a:ext uri="{FF2B5EF4-FFF2-40B4-BE49-F238E27FC236}">
                  <a16:creationId xmlns:a16="http://schemas.microsoft.com/office/drawing/2014/main" id="{CA75C4D9-2D55-8726-8C94-A0500CAF61DF}"/>
                </a:ext>
              </a:extLst>
            </p:cNvPr>
            <p:cNvCxnSpPr>
              <a:cxnSpLocks/>
            </p:cNvCxnSpPr>
            <p:nvPr/>
          </p:nvCxnSpPr>
          <p:spPr>
            <a:xfrm>
              <a:off x="3234634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[R] 135">
              <a:extLst>
                <a:ext uri="{FF2B5EF4-FFF2-40B4-BE49-F238E27FC236}">
                  <a16:creationId xmlns:a16="http://schemas.microsoft.com/office/drawing/2014/main" id="{CE59C21C-695D-1975-283A-444C4F9C7849}"/>
                </a:ext>
              </a:extLst>
            </p:cNvPr>
            <p:cNvCxnSpPr>
              <a:cxnSpLocks/>
            </p:cNvCxnSpPr>
            <p:nvPr/>
          </p:nvCxnSpPr>
          <p:spPr>
            <a:xfrm>
              <a:off x="4444445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[R] 136">
              <a:extLst>
                <a:ext uri="{FF2B5EF4-FFF2-40B4-BE49-F238E27FC236}">
                  <a16:creationId xmlns:a16="http://schemas.microsoft.com/office/drawing/2014/main" id="{7C8734EC-04F0-9542-6568-1A98FC876BC0}"/>
                </a:ext>
              </a:extLst>
            </p:cNvPr>
            <p:cNvCxnSpPr>
              <a:cxnSpLocks/>
            </p:cNvCxnSpPr>
            <p:nvPr/>
          </p:nvCxnSpPr>
          <p:spPr>
            <a:xfrm>
              <a:off x="5654256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[R] 137">
              <a:extLst>
                <a:ext uri="{FF2B5EF4-FFF2-40B4-BE49-F238E27FC236}">
                  <a16:creationId xmlns:a16="http://schemas.microsoft.com/office/drawing/2014/main" id="{D3AB4966-1AEA-2F10-FB3E-A946D9DA8080}"/>
                </a:ext>
              </a:extLst>
            </p:cNvPr>
            <p:cNvCxnSpPr>
              <a:cxnSpLocks/>
            </p:cNvCxnSpPr>
            <p:nvPr/>
          </p:nvCxnSpPr>
          <p:spPr>
            <a:xfrm>
              <a:off x="6864067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[R] 138">
              <a:extLst>
                <a:ext uri="{FF2B5EF4-FFF2-40B4-BE49-F238E27FC236}">
                  <a16:creationId xmlns:a16="http://schemas.microsoft.com/office/drawing/2014/main" id="{5275E2F2-3085-25C2-95EB-2C2257AFCFD8}"/>
                </a:ext>
              </a:extLst>
            </p:cNvPr>
            <p:cNvCxnSpPr>
              <a:cxnSpLocks/>
            </p:cNvCxnSpPr>
            <p:nvPr/>
          </p:nvCxnSpPr>
          <p:spPr>
            <a:xfrm>
              <a:off x="8073878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[R] 139">
              <a:extLst>
                <a:ext uri="{FF2B5EF4-FFF2-40B4-BE49-F238E27FC236}">
                  <a16:creationId xmlns:a16="http://schemas.microsoft.com/office/drawing/2014/main" id="{70BB508C-DD36-75C1-C4D1-1F235299F03B}"/>
                </a:ext>
              </a:extLst>
            </p:cNvPr>
            <p:cNvCxnSpPr>
              <a:cxnSpLocks/>
            </p:cNvCxnSpPr>
            <p:nvPr/>
          </p:nvCxnSpPr>
          <p:spPr>
            <a:xfrm>
              <a:off x="9283688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[R] 140">
              <a:extLst>
                <a:ext uri="{FF2B5EF4-FFF2-40B4-BE49-F238E27FC236}">
                  <a16:creationId xmlns:a16="http://schemas.microsoft.com/office/drawing/2014/main" id="{5A0DDF81-727F-F521-A7CD-21B33BE89CA2}"/>
                </a:ext>
              </a:extLst>
            </p:cNvPr>
            <p:cNvCxnSpPr>
              <a:cxnSpLocks/>
            </p:cNvCxnSpPr>
            <p:nvPr/>
          </p:nvCxnSpPr>
          <p:spPr>
            <a:xfrm>
              <a:off x="2024823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[R] 141">
              <a:extLst>
                <a:ext uri="{FF2B5EF4-FFF2-40B4-BE49-F238E27FC236}">
                  <a16:creationId xmlns:a16="http://schemas.microsoft.com/office/drawing/2014/main" id="{5954EDB4-10B0-686A-AD6C-3A3E6BFDE08F}"/>
                </a:ext>
              </a:extLst>
            </p:cNvPr>
            <p:cNvCxnSpPr>
              <a:cxnSpLocks/>
            </p:cNvCxnSpPr>
            <p:nvPr/>
          </p:nvCxnSpPr>
          <p:spPr>
            <a:xfrm>
              <a:off x="815012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F546C981-6538-6307-F61F-63991B34CBE6}"/>
              </a:ext>
            </a:extLst>
          </p:cNvPr>
          <p:cNvSpPr txBox="1"/>
          <p:nvPr/>
        </p:nvSpPr>
        <p:spPr>
          <a:xfrm>
            <a:off x="551336" y="2780296"/>
            <a:ext cx="36260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/>
              <a:t>UI</a:t>
            </a:r>
            <a:endParaRPr kumimoji="1" lang="ko-KR" altLang="en-US" sz="1400" b="1" dirty="0"/>
          </a:p>
        </p:txBody>
      </p: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9354F000-E40B-1FAD-CFF4-4F26D07D32CD}"/>
              </a:ext>
            </a:extLst>
          </p:cNvPr>
          <p:cNvCxnSpPr/>
          <p:nvPr/>
        </p:nvCxnSpPr>
        <p:spPr>
          <a:xfrm flipH="1">
            <a:off x="3172845" y="3665705"/>
            <a:ext cx="11955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7F64B9AA-B398-CF62-6B50-155403E5C435}"/>
              </a:ext>
            </a:extLst>
          </p:cNvPr>
          <p:cNvSpPr txBox="1"/>
          <p:nvPr/>
        </p:nvSpPr>
        <p:spPr>
          <a:xfrm>
            <a:off x="3265711" y="3487375"/>
            <a:ext cx="10326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Idle </a:t>
            </a:r>
            <a:r>
              <a:rPr kumimoji="1" lang="ko-KR" altLang="en-US" sz="1050" dirty="0"/>
              <a:t>상태 확인</a:t>
            </a:r>
          </a:p>
        </p:txBody>
      </p: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1FA3C40E-1CEA-3715-FA04-DB2DCF02A2BA}"/>
              </a:ext>
            </a:extLst>
          </p:cNvPr>
          <p:cNvCxnSpPr/>
          <p:nvPr/>
        </p:nvCxnSpPr>
        <p:spPr>
          <a:xfrm flipH="1">
            <a:off x="1908564" y="3767198"/>
            <a:ext cx="12302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C7412A75-3D9F-79DA-A4AB-13774D5392C7}"/>
              </a:ext>
            </a:extLst>
          </p:cNvPr>
          <p:cNvSpPr txBox="1"/>
          <p:nvPr/>
        </p:nvSpPr>
        <p:spPr>
          <a:xfrm>
            <a:off x="2065002" y="3576461"/>
            <a:ext cx="9268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Stocker </a:t>
            </a:r>
            <a:r>
              <a:rPr kumimoji="1" lang="ko-KR" altLang="en-US" sz="1050" dirty="0"/>
              <a:t>요청</a:t>
            </a:r>
          </a:p>
        </p:txBody>
      </p: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CBF950FF-746E-C562-07E5-F394F68E6B43}"/>
              </a:ext>
            </a:extLst>
          </p:cNvPr>
          <p:cNvCxnSpPr/>
          <p:nvPr/>
        </p:nvCxnSpPr>
        <p:spPr>
          <a:xfrm>
            <a:off x="1908564" y="3951552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2FAA3A1D-52DA-0921-1DBB-AD8E74A1AEDD}"/>
              </a:ext>
            </a:extLst>
          </p:cNvPr>
          <p:cNvSpPr txBox="1"/>
          <p:nvPr/>
        </p:nvSpPr>
        <p:spPr>
          <a:xfrm>
            <a:off x="2065000" y="3764333"/>
            <a:ext cx="9268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Stocker</a:t>
            </a:r>
            <a:r>
              <a:rPr kumimoji="1" lang="ko-KR" altLang="en-US" sz="1050" dirty="0"/>
              <a:t> 정보</a:t>
            </a:r>
          </a:p>
        </p:txBody>
      </p: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F7A3F7CD-650D-AA7E-9684-E9B86B6B1348}"/>
              </a:ext>
            </a:extLst>
          </p:cNvPr>
          <p:cNvCxnSpPr>
            <a:cxnSpLocks/>
          </p:cNvCxnSpPr>
          <p:nvPr/>
        </p:nvCxnSpPr>
        <p:spPr>
          <a:xfrm flipH="1">
            <a:off x="3153699" y="3288135"/>
            <a:ext cx="48226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73E443DF-3654-BAFB-0FE1-E66A287D2746}"/>
              </a:ext>
            </a:extLst>
          </p:cNvPr>
          <p:cNvSpPr txBox="1"/>
          <p:nvPr/>
        </p:nvSpPr>
        <p:spPr>
          <a:xfrm>
            <a:off x="4972833" y="3087993"/>
            <a:ext cx="11753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Stocker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Alert Full</a:t>
            </a:r>
            <a:endParaRPr kumimoji="1" lang="ko-KR" altLang="en-US" sz="1050" dirty="0"/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99243D06-20F3-D669-9473-1441CA76AE45}"/>
              </a:ext>
            </a:extLst>
          </p:cNvPr>
          <p:cNvCxnSpPr/>
          <p:nvPr/>
        </p:nvCxnSpPr>
        <p:spPr>
          <a:xfrm>
            <a:off x="3181467" y="4740389"/>
            <a:ext cx="11646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8EC25DD5-3603-3DCE-A460-E763A300DD0D}"/>
              </a:ext>
            </a:extLst>
          </p:cNvPr>
          <p:cNvSpPr txBox="1"/>
          <p:nvPr/>
        </p:nvSpPr>
        <p:spPr>
          <a:xfrm>
            <a:off x="3135113" y="4571195"/>
            <a:ext cx="12650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Stocker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Move </a:t>
            </a:r>
            <a:r>
              <a:rPr kumimoji="1" lang="ko-KR" altLang="en-US" sz="1050" dirty="0"/>
              <a:t>지시</a:t>
            </a:r>
          </a:p>
        </p:txBody>
      </p: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D26C9343-9BA6-8374-4DF6-F76CCC56CB07}"/>
              </a:ext>
            </a:extLst>
          </p:cNvPr>
          <p:cNvCxnSpPr>
            <a:cxnSpLocks/>
          </p:cNvCxnSpPr>
          <p:nvPr/>
        </p:nvCxnSpPr>
        <p:spPr>
          <a:xfrm flipH="1">
            <a:off x="3158507" y="4931593"/>
            <a:ext cx="11875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ACEA2F73-504D-B796-5174-19C121F406D0}"/>
              </a:ext>
            </a:extLst>
          </p:cNvPr>
          <p:cNvSpPr txBox="1"/>
          <p:nvPr/>
        </p:nvSpPr>
        <p:spPr>
          <a:xfrm>
            <a:off x="2985098" y="4735533"/>
            <a:ext cx="15343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Stocker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Move</a:t>
            </a:r>
            <a:r>
              <a:rPr kumimoji="1" lang="ko-KR" altLang="en-US" sz="1050" dirty="0"/>
              <a:t>완료 보고</a:t>
            </a:r>
          </a:p>
        </p:txBody>
      </p: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00650555-4A9A-3C50-306F-A188218C242A}"/>
              </a:ext>
            </a:extLst>
          </p:cNvPr>
          <p:cNvCxnSpPr/>
          <p:nvPr/>
        </p:nvCxnSpPr>
        <p:spPr>
          <a:xfrm>
            <a:off x="3167237" y="5105761"/>
            <a:ext cx="11982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B0D8396B-6065-579F-0B9F-37858B9CD32B}"/>
              </a:ext>
            </a:extLst>
          </p:cNvPr>
          <p:cNvSpPr txBox="1"/>
          <p:nvPr/>
        </p:nvSpPr>
        <p:spPr>
          <a:xfrm>
            <a:off x="3164428" y="4929697"/>
            <a:ext cx="11641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Stocker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Get </a:t>
            </a:r>
            <a:r>
              <a:rPr kumimoji="1" lang="ko-KR" altLang="en-US" sz="1050" dirty="0"/>
              <a:t>지시</a:t>
            </a:r>
          </a:p>
        </p:txBody>
      </p: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DA956050-2895-1300-E01B-2A663011BCB8}"/>
              </a:ext>
            </a:extLst>
          </p:cNvPr>
          <p:cNvCxnSpPr>
            <a:cxnSpLocks/>
          </p:cNvCxnSpPr>
          <p:nvPr/>
        </p:nvCxnSpPr>
        <p:spPr>
          <a:xfrm flipH="1">
            <a:off x="3158507" y="5301701"/>
            <a:ext cx="12069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B8959FA2-4B68-A9B9-8877-896F92F8F797}"/>
              </a:ext>
            </a:extLst>
          </p:cNvPr>
          <p:cNvSpPr txBox="1"/>
          <p:nvPr/>
        </p:nvSpPr>
        <p:spPr>
          <a:xfrm>
            <a:off x="3086087" y="5116237"/>
            <a:ext cx="143340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Stocker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Get </a:t>
            </a:r>
            <a:r>
              <a:rPr kumimoji="1" lang="ko-KR" altLang="en-US" sz="1050" dirty="0"/>
              <a:t>완료보고</a:t>
            </a:r>
          </a:p>
        </p:txBody>
      </p: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CB4DF58F-77C5-042F-1B4D-6C8B6F7CA0ED}"/>
              </a:ext>
            </a:extLst>
          </p:cNvPr>
          <p:cNvCxnSpPr>
            <a:cxnSpLocks/>
          </p:cNvCxnSpPr>
          <p:nvPr/>
        </p:nvCxnSpPr>
        <p:spPr>
          <a:xfrm>
            <a:off x="3172845" y="3513307"/>
            <a:ext cx="11955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84D9CB4B-D5BC-72D8-7310-70D86A9D7FD9}"/>
              </a:ext>
            </a:extLst>
          </p:cNvPr>
          <p:cNvSpPr txBox="1"/>
          <p:nvPr/>
        </p:nvSpPr>
        <p:spPr>
          <a:xfrm>
            <a:off x="3117941" y="3291279"/>
            <a:ext cx="13516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 err="1"/>
              <a:t>MoMa</a:t>
            </a:r>
            <a:r>
              <a:rPr kumimoji="1" lang="en-US" altLang="ko-KR" sz="1050" dirty="0"/>
              <a:t> Idle</a:t>
            </a:r>
            <a:r>
              <a:rPr kumimoji="1" lang="ko-KR" altLang="en-US" sz="1050" dirty="0"/>
              <a:t> 확인요청</a:t>
            </a:r>
          </a:p>
        </p:txBody>
      </p: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8037B5BC-4AAB-F744-2C61-BF2E627EF69E}"/>
              </a:ext>
            </a:extLst>
          </p:cNvPr>
          <p:cNvCxnSpPr/>
          <p:nvPr/>
        </p:nvCxnSpPr>
        <p:spPr>
          <a:xfrm flipH="1">
            <a:off x="1964312" y="4931593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565C8E4D-72F1-DFB3-BCB1-536014EE98F7}"/>
              </a:ext>
            </a:extLst>
          </p:cNvPr>
          <p:cNvCxnSpPr/>
          <p:nvPr/>
        </p:nvCxnSpPr>
        <p:spPr>
          <a:xfrm flipH="1">
            <a:off x="720579" y="4931593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7BB2337F-C7D0-59FA-726F-E0422E3495A5}"/>
              </a:ext>
            </a:extLst>
          </p:cNvPr>
          <p:cNvCxnSpPr>
            <a:cxnSpLocks/>
          </p:cNvCxnSpPr>
          <p:nvPr/>
        </p:nvCxnSpPr>
        <p:spPr>
          <a:xfrm flipH="1" flipV="1">
            <a:off x="1965500" y="5295083"/>
            <a:ext cx="1193007" cy="66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6B7AE52D-E91F-CBB1-8CEF-13DBF1D3968C}"/>
              </a:ext>
            </a:extLst>
          </p:cNvPr>
          <p:cNvCxnSpPr/>
          <p:nvPr/>
        </p:nvCxnSpPr>
        <p:spPr>
          <a:xfrm flipH="1">
            <a:off x="721767" y="5295083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>
            <a:extLst>
              <a:ext uri="{FF2B5EF4-FFF2-40B4-BE49-F238E27FC236}">
                <a16:creationId xmlns:a16="http://schemas.microsoft.com/office/drawing/2014/main" id="{A9F704B0-41B7-3A60-82FE-8A33BF49EED6}"/>
              </a:ext>
            </a:extLst>
          </p:cNvPr>
          <p:cNvCxnSpPr/>
          <p:nvPr/>
        </p:nvCxnSpPr>
        <p:spPr>
          <a:xfrm flipH="1">
            <a:off x="1964312" y="4740389"/>
            <a:ext cx="121596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19E9B262-088B-9441-B89A-B70E3DED9E08}"/>
              </a:ext>
            </a:extLst>
          </p:cNvPr>
          <p:cNvCxnSpPr/>
          <p:nvPr/>
        </p:nvCxnSpPr>
        <p:spPr>
          <a:xfrm flipH="1">
            <a:off x="1951270" y="5104346"/>
            <a:ext cx="121596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8BCF2FD4-D351-40B2-8B49-B1EE9DDBA8A6}"/>
              </a:ext>
            </a:extLst>
          </p:cNvPr>
          <p:cNvCxnSpPr/>
          <p:nvPr/>
        </p:nvCxnSpPr>
        <p:spPr>
          <a:xfrm flipH="1">
            <a:off x="1910304" y="4160816"/>
            <a:ext cx="12302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85529306-0AB3-60C4-2A5A-31227F436889}"/>
              </a:ext>
            </a:extLst>
          </p:cNvPr>
          <p:cNvSpPr txBox="1"/>
          <p:nvPr/>
        </p:nvSpPr>
        <p:spPr>
          <a:xfrm>
            <a:off x="2020257" y="3980965"/>
            <a:ext cx="10198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반출입기 요청</a:t>
            </a:r>
          </a:p>
        </p:txBody>
      </p: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33C26425-37BC-1116-7516-CF4162FC55BB}"/>
              </a:ext>
            </a:extLst>
          </p:cNvPr>
          <p:cNvCxnSpPr/>
          <p:nvPr/>
        </p:nvCxnSpPr>
        <p:spPr>
          <a:xfrm>
            <a:off x="1942962" y="4334284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8E878328-2114-F70D-CF81-AAC02C3E4EBA}"/>
              </a:ext>
            </a:extLst>
          </p:cNvPr>
          <p:cNvSpPr txBox="1"/>
          <p:nvPr/>
        </p:nvSpPr>
        <p:spPr>
          <a:xfrm>
            <a:off x="2020256" y="4157951"/>
            <a:ext cx="10198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반출입기 정보</a:t>
            </a:r>
          </a:p>
        </p:txBody>
      </p: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16106838-F2C0-91E8-FC52-7F60C67A62F0}"/>
              </a:ext>
            </a:extLst>
          </p:cNvPr>
          <p:cNvCxnSpPr>
            <a:cxnSpLocks/>
          </p:cNvCxnSpPr>
          <p:nvPr/>
        </p:nvCxnSpPr>
        <p:spPr>
          <a:xfrm>
            <a:off x="3182964" y="4388966"/>
            <a:ext cx="2384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A8BD343D-C32C-D227-6A48-39769F02EDB2}"/>
              </a:ext>
            </a:extLst>
          </p:cNvPr>
          <p:cNvSpPr txBox="1"/>
          <p:nvPr/>
        </p:nvSpPr>
        <p:spPr>
          <a:xfrm>
            <a:off x="3557009" y="4190860"/>
            <a:ext cx="15856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반출입기 상태정보 요청</a:t>
            </a:r>
          </a:p>
        </p:txBody>
      </p: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F8F4CC9D-075D-6416-2F14-2D0A49D9C56A}"/>
              </a:ext>
            </a:extLst>
          </p:cNvPr>
          <p:cNvCxnSpPr>
            <a:cxnSpLocks/>
          </p:cNvCxnSpPr>
          <p:nvPr/>
        </p:nvCxnSpPr>
        <p:spPr>
          <a:xfrm flipH="1">
            <a:off x="3174234" y="4552643"/>
            <a:ext cx="23929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E9FD045C-316C-5BC4-8C98-3D3E2B8901FA}"/>
              </a:ext>
            </a:extLst>
          </p:cNvPr>
          <p:cNvSpPr txBox="1"/>
          <p:nvPr/>
        </p:nvSpPr>
        <p:spPr>
          <a:xfrm>
            <a:off x="3717256" y="4352501"/>
            <a:ext cx="12891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반출입기 상태정보</a:t>
            </a:r>
          </a:p>
        </p:txBody>
      </p: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DEBADE98-57D2-80DC-B392-587B7A2FBC1C}"/>
              </a:ext>
            </a:extLst>
          </p:cNvPr>
          <p:cNvCxnSpPr/>
          <p:nvPr/>
        </p:nvCxnSpPr>
        <p:spPr>
          <a:xfrm>
            <a:off x="3186586" y="5491240"/>
            <a:ext cx="11646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B45C5526-D13D-B517-44FB-006EE7B57BC1}"/>
              </a:ext>
            </a:extLst>
          </p:cNvPr>
          <p:cNvSpPr txBox="1"/>
          <p:nvPr/>
        </p:nvSpPr>
        <p:spPr>
          <a:xfrm>
            <a:off x="3093744" y="5322046"/>
            <a:ext cx="13580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반출입기 </a:t>
            </a:r>
            <a:r>
              <a:rPr kumimoji="1" lang="en-US" altLang="ko-KR" sz="1050" dirty="0"/>
              <a:t>Move </a:t>
            </a:r>
            <a:r>
              <a:rPr kumimoji="1" lang="ko-KR" altLang="en-US" sz="1050" dirty="0"/>
              <a:t>지시</a:t>
            </a:r>
          </a:p>
        </p:txBody>
      </p: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5F88E31A-0E85-445E-1D25-96FD8BD71932}"/>
              </a:ext>
            </a:extLst>
          </p:cNvPr>
          <p:cNvCxnSpPr>
            <a:cxnSpLocks/>
          </p:cNvCxnSpPr>
          <p:nvPr/>
        </p:nvCxnSpPr>
        <p:spPr>
          <a:xfrm flipH="1">
            <a:off x="3163626" y="5682444"/>
            <a:ext cx="11875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42C3AA2E-81A9-787A-61C1-33F171F53C1C}"/>
              </a:ext>
            </a:extLst>
          </p:cNvPr>
          <p:cNvSpPr txBox="1"/>
          <p:nvPr/>
        </p:nvSpPr>
        <p:spPr>
          <a:xfrm>
            <a:off x="2943732" y="5486384"/>
            <a:ext cx="16273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반출입기 </a:t>
            </a:r>
            <a:r>
              <a:rPr kumimoji="1" lang="en-US" altLang="ko-KR" sz="1050" dirty="0"/>
              <a:t>Move</a:t>
            </a:r>
            <a:r>
              <a:rPr kumimoji="1" lang="ko-KR" altLang="en-US" sz="1050" dirty="0"/>
              <a:t>완료 보고</a:t>
            </a:r>
          </a:p>
        </p:txBody>
      </p:sp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179823E3-9FCB-9164-EA7A-27D41E020C0F}"/>
              </a:ext>
            </a:extLst>
          </p:cNvPr>
          <p:cNvCxnSpPr/>
          <p:nvPr/>
        </p:nvCxnSpPr>
        <p:spPr>
          <a:xfrm>
            <a:off x="3172356" y="5856612"/>
            <a:ext cx="11982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33279DBA-98A2-2DE1-804E-23DEC7B155F4}"/>
              </a:ext>
            </a:extLst>
          </p:cNvPr>
          <p:cNvSpPr txBox="1"/>
          <p:nvPr/>
        </p:nvSpPr>
        <p:spPr>
          <a:xfrm>
            <a:off x="3049324" y="5680548"/>
            <a:ext cx="14045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반출입기</a:t>
            </a:r>
            <a:r>
              <a:rPr kumimoji="1" lang="en-US" altLang="ko-KR" sz="1050" dirty="0"/>
              <a:t> Put</a:t>
            </a:r>
            <a:r>
              <a:rPr kumimoji="1" lang="ko-KR" altLang="en-US" sz="1050" dirty="0"/>
              <a:t> 기</a:t>
            </a:r>
            <a:r>
              <a:rPr kumimoji="1" lang="en-US" altLang="ko-KR" sz="1050" dirty="0"/>
              <a:t> </a:t>
            </a:r>
            <a:r>
              <a:rPr kumimoji="1" lang="ko-KR" altLang="en-US" sz="1050" dirty="0"/>
              <a:t>지시</a:t>
            </a:r>
          </a:p>
        </p:txBody>
      </p: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A19680FE-7787-105D-99DB-4EE1A7B97106}"/>
              </a:ext>
            </a:extLst>
          </p:cNvPr>
          <p:cNvCxnSpPr>
            <a:cxnSpLocks/>
          </p:cNvCxnSpPr>
          <p:nvPr/>
        </p:nvCxnSpPr>
        <p:spPr>
          <a:xfrm flipH="1">
            <a:off x="3163626" y="6052552"/>
            <a:ext cx="12069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7470C9EB-D944-0A54-D34E-1C182F06DA77}"/>
              </a:ext>
            </a:extLst>
          </p:cNvPr>
          <p:cNvSpPr txBox="1"/>
          <p:nvPr/>
        </p:nvSpPr>
        <p:spPr>
          <a:xfrm>
            <a:off x="2995621" y="5856023"/>
            <a:ext cx="15119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반출입기 </a:t>
            </a:r>
            <a:r>
              <a:rPr kumimoji="1" lang="en-US" altLang="ko-KR" sz="1050" dirty="0"/>
              <a:t>Put </a:t>
            </a:r>
            <a:r>
              <a:rPr kumimoji="1" lang="ko-KR" altLang="en-US" sz="1050" dirty="0"/>
              <a:t>완료보고</a:t>
            </a:r>
          </a:p>
        </p:txBody>
      </p: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19E3FA22-DD94-23B1-F963-DE195ABE1986}"/>
              </a:ext>
            </a:extLst>
          </p:cNvPr>
          <p:cNvCxnSpPr/>
          <p:nvPr/>
        </p:nvCxnSpPr>
        <p:spPr>
          <a:xfrm flipH="1">
            <a:off x="1969431" y="5682444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3F2777F6-7CE1-ECEF-8E01-85C160753513}"/>
              </a:ext>
            </a:extLst>
          </p:cNvPr>
          <p:cNvCxnSpPr/>
          <p:nvPr/>
        </p:nvCxnSpPr>
        <p:spPr>
          <a:xfrm flipH="1">
            <a:off x="725698" y="5682444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직선 화살표 연결선 188">
            <a:extLst>
              <a:ext uri="{FF2B5EF4-FFF2-40B4-BE49-F238E27FC236}">
                <a16:creationId xmlns:a16="http://schemas.microsoft.com/office/drawing/2014/main" id="{C3E85206-23EC-40E9-8232-E85DFD4CDB2C}"/>
              </a:ext>
            </a:extLst>
          </p:cNvPr>
          <p:cNvCxnSpPr>
            <a:cxnSpLocks/>
          </p:cNvCxnSpPr>
          <p:nvPr/>
        </p:nvCxnSpPr>
        <p:spPr>
          <a:xfrm flipH="1" flipV="1">
            <a:off x="1970619" y="6045934"/>
            <a:ext cx="1193007" cy="66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직선 화살표 연결선 189">
            <a:extLst>
              <a:ext uri="{FF2B5EF4-FFF2-40B4-BE49-F238E27FC236}">
                <a16:creationId xmlns:a16="http://schemas.microsoft.com/office/drawing/2014/main" id="{9041FEA0-5B41-62AC-5C8A-7DAC41AA44DA}"/>
              </a:ext>
            </a:extLst>
          </p:cNvPr>
          <p:cNvCxnSpPr/>
          <p:nvPr/>
        </p:nvCxnSpPr>
        <p:spPr>
          <a:xfrm flipH="1">
            <a:off x="726886" y="6045934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직선 화살표 연결선 190">
            <a:extLst>
              <a:ext uri="{FF2B5EF4-FFF2-40B4-BE49-F238E27FC236}">
                <a16:creationId xmlns:a16="http://schemas.microsoft.com/office/drawing/2014/main" id="{61AB02E1-4086-7189-C19A-DE49325FF904}"/>
              </a:ext>
            </a:extLst>
          </p:cNvPr>
          <p:cNvCxnSpPr/>
          <p:nvPr/>
        </p:nvCxnSpPr>
        <p:spPr>
          <a:xfrm flipH="1">
            <a:off x="1969431" y="5491240"/>
            <a:ext cx="121596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D7827AFD-FA42-5EA1-885B-15F68FD71754}"/>
              </a:ext>
            </a:extLst>
          </p:cNvPr>
          <p:cNvCxnSpPr/>
          <p:nvPr/>
        </p:nvCxnSpPr>
        <p:spPr>
          <a:xfrm flipH="1">
            <a:off x="1956389" y="5855197"/>
            <a:ext cx="121596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4EC1126C-8256-516C-42A9-0C42DAF72A86}"/>
              </a:ext>
            </a:extLst>
          </p:cNvPr>
          <p:cNvCxnSpPr/>
          <p:nvPr/>
        </p:nvCxnSpPr>
        <p:spPr>
          <a:xfrm>
            <a:off x="3193355" y="6231577"/>
            <a:ext cx="11646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522EB25C-F749-04B5-BD4B-EF0057E2B479}"/>
              </a:ext>
            </a:extLst>
          </p:cNvPr>
          <p:cNvSpPr txBox="1"/>
          <p:nvPr/>
        </p:nvSpPr>
        <p:spPr>
          <a:xfrm>
            <a:off x="3235967" y="6062383"/>
            <a:ext cx="10871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DMZ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Move </a:t>
            </a:r>
            <a:r>
              <a:rPr kumimoji="1" lang="ko-KR" altLang="en-US" sz="1050" dirty="0"/>
              <a:t>지시</a:t>
            </a:r>
          </a:p>
        </p:txBody>
      </p:sp>
      <p:cxnSp>
        <p:nvCxnSpPr>
          <p:cNvPr id="195" name="직선 화살표 연결선 194">
            <a:extLst>
              <a:ext uri="{FF2B5EF4-FFF2-40B4-BE49-F238E27FC236}">
                <a16:creationId xmlns:a16="http://schemas.microsoft.com/office/drawing/2014/main" id="{CFC59E6F-6A00-EA88-6385-904C26B9B946}"/>
              </a:ext>
            </a:extLst>
          </p:cNvPr>
          <p:cNvCxnSpPr>
            <a:cxnSpLocks/>
          </p:cNvCxnSpPr>
          <p:nvPr/>
        </p:nvCxnSpPr>
        <p:spPr>
          <a:xfrm flipH="1">
            <a:off x="3170395" y="6422781"/>
            <a:ext cx="11875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50BBA8AD-A550-F709-08BA-C3CBD5B432CC}"/>
              </a:ext>
            </a:extLst>
          </p:cNvPr>
          <p:cNvCxnSpPr/>
          <p:nvPr/>
        </p:nvCxnSpPr>
        <p:spPr>
          <a:xfrm flipH="1">
            <a:off x="1976200" y="6422781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직선 화살표 연결선 196">
            <a:extLst>
              <a:ext uri="{FF2B5EF4-FFF2-40B4-BE49-F238E27FC236}">
                <a16:creationId xmlns:a16="http://schemas.microsoft.com/office/drawing/2014/main" id="{3F67A5D3-D497-5653-554F-A8DFE1D0ABAD}"/>
              </a:ext>
            </a:extLst>
          </p:cNvPr>
          <p:cNvCxnSpPr/>
          <p:nvPr/>
        </p:nvCxnSpPr>
        <p:spPr>
          <a:xfrm flipH="1">
            <a:off x="732467" y="6422781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>
            <a:extLst>
              <a:ext uri="{FF2B5EF4-FFF2-40B4-BE49-F238E27FC236}">
                <a16:creationId xmlns:a16="http://schemas.microsoft.com/office/drawing/2014/main" id="{E1FD31B9-D319-82C0-CD7B-9160DBD30C56}"/>
              </a:ext>
            </a:extLst>
          </p:cNvPr>
          <p:cNvCxnSpPr/>
          <p:nvPr/>
        </p:nvCxnSpPr>
        <p:spPr>
          <a:xfrm flipH="1">
            <a:off x="1976200" y="6231577"/>
            <a:ext cx="121596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8F39702B-9F78-6222-BFAD-5812393AD987}"/>
              </a:ext>
            </a:extLst>
          </p:cNvPr>
          <p:cNvSpPr txBox="1"/>
          <p:nvPr/>
        </p:nvSpPr>
        <p:spPr>
          <a:xfrm>
            <a:off x="3090664" y="6225662"/>
            <a:ext cx="13564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DMZ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Move </a:t>
            </a:r>
            <a:r>
              <a:rPr kumimoji="1" lang="ko-KR" altLang="en-US" sz="1050" dirty="0"/>
              <a:t>완료보고</a:t>
            </a:r>
          </a:p>
        </p:txBody>
      </p:sp>
    </p:spTree>
    <p:extLst>
      <p:ext uri="{BB962C8B-B14F-4D97-AF65-F5344CB8AC3E}">
        <p14:creationId xmlns:p14="http://schemas.microsoft.com/office/powerpoint/2010/main" val="20831483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92EE065-59E8-FCE3-D775-1B94F2E936C4}"/>
              </a:ext>
            </a:extLst>
          </p:cNvPr>
          <p:cNvGrpSpPr/>
          <p:nvPr/>
        </p:nvGrpSpPr>
        <p:grpSpPr>
          <a:xfrm>
            <a:off x="275603" y="1601129"/>
            <a:ext cx="9242811" cy="1154133"/>
            <a:chOff x="277949" y="1851160"/>
            <a:chExt cx="9242811" cy="115413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5A28153-F541-0500-B54B-00EAF8633582}"/>
                </a:ext>
              </a:extLst>
            </p:cNvPr>
            <p:cNvSpPr/>
            <p:nvPr/>
          </p:nvSpPr>
          <p:spPr>
            <a:xfrm flipH="1">
              <a:off x="277949" y="1851161"/>
              <a:ext cx="3183709" cy="5445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0000"/>
                  </a:solidFill>
                </a:rPr>
                <a:t>(13)</a:t>
              </a:r>
              <a:r>
                <a:rPr kumimoji="1" lang="ko-KR" altLang="en-US" sz="1200" b="1" dirty="0">
                  <a:solidFill>
                    <a:srgbClr val="FF0000"/>
                  </a:solidFill>
                </a:rPr>
                <a:t> 반출입기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가 </a:t>
              </a:r>
              <a:r>
                <a:rPr kumimoji="1" lang="ko-KR" altLang="en-US" sz="1200" b="1" dirty="0" err="1">
                  <a:solidFill>
                    <a:srgbClr val="FF0000"/>
                  </a:solidFill>
                </a:rPr>
                <a:t>실병</a:t>
              </a:r>
              <a:r>
                <a:rPr kumimoji="1" lang="en-US" altLang="ko-KR" sz="1200" b="1" dirty="0">
                  <a:solidFill>
                    <a:srgbClr val="FF0000"/>
                  </a:solidFill>
                </a:rPr>
                <a:t>Full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 이면</a:t>
              </a:r>
              <a:r>
                <a:rPr kumimoji="1" lang="en-US" altLang="ko-KR" sz="1200" dirty="0">
                  <a:solidFill>
                    <a:schemeClr val="tx1"/>
                  </a:solidFill>
                </a:rPr>
                <a:t>,</a:t>
              </a:r>
              <a:br>
                <a:rPr kumimoji="1" lang="en-US" altLang="ko-KR" sz="1200" dirty="0">
                  <a:solidFill>
                    <a:schemeClr val="tx1"/>
                  </a:solidFill>
                </a:rPr>
              </a:br>
              <a:r>
                <a:rPr kumimoji="1" lang="ko-KR" altLang="en-US" sz="1200" b="1" dirty="0" err="1">
                  <a:solidFill>
                    <a:srgbClr val="FF0000"/>
                  </a:solidFill>
                </a:rPr>
                <a:t>실병</a:t>
              </a:r>
              <a:r>
                <a:rPr kumimoji="1" lang="ko-KR" altLang="en-US" sz="1200" dirty="0" err="1">
                  <a:solidFill>
                    <a:schemeClr val="tx1"/>
                  </a:solidFill>
                </a:rPr>
                <a:t>을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 </a:t>
              </a:r>
              <a:r>
                <a:rPr kumimoji="1" lang="en-US" altLang="ko-KR" sz="1200" b="1" dirty="0">
                  <a:solidFill>
                    <a:srgbClr val="FF0000"/>
                  </a:solidFill>
                </a:rPr>
                <a:t>Stocker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로 이동</a:t>
              </a:r>
            </a:p>
          </p:txBody>
        </p:sp>
        <p:sp>
          <p:nvSpPr>
            <p:cNvPr id="5" name="다이아몬드 4">
              <a:extLst>
                <a:ext uri="{FF2B5EF4-FFF2-40B4-BE49-F238E27FC236}">
                  <a16:creationId xmlns:a16="http://schemas.microsoft.com/office/drawing/2014/main" id="{C358C95D-3A29-639F-9409-5A0B7B558230}"/>
                </a:ext>
              </a:extLst>
            </p:cNvPr>
            <p:cNvSpPr/>
            <p:nvPr/>
          </p:nvSpPr>
          <p:spPr>
            <a:xfrm flipH="1">
              <a:off x="3644813" y="1851161"/>
              <a:ext cx="1449703" cy="544532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Find</a:t>
              </a:r>
              <a:br>
                <a:rPr kumimoji="1" lang="en-US" altLang="ko-KR" sz="1200" b="1" dirty="0">
                  <a:solidFill>
                    <a:srgbClr val="FF0000"/>
                  </a:solidFill>
                </a:rPr>
              </a:br>
              <a:r>
                <a:rPr kumimoji="1" lang="en-US" altLang="ko-KR" sz="1200" b="1" dirty="0">
                  <a:solidFill>
                    <a:srgbClr val="FF0000"/>
                  </a:solidFill>
                </a:rPr>
                <a:t>IDLE 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반출입기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" name="다이아몬드 5">
              <a:extLst>
                <a:ext uri="{FF2B5EF4-FFF2-40B4-BE49-F238E27FC236}">
                  <a16:creationId xmlns:a16="http://schemas.microsoft.com/office/drawing/2014/main" id="{A1A6A3C4-53F5-B87C-020C-0043EB553524}"/>
                </a:ext>
              </a:extLst>
            </p:cNvPr>
            <p:cNvSpPr/>
            <p:nvPr/>
          </p:nvSpPr>
          <p:spPr>
            <a:xfrm flipH="1">
              <a:off x="5425580" y="1851161"/>
              <a:ext cx="1449703" cy="544532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Find</a:t>
              </a:r>
              <a:br>
                <a:rPr kumimoji="1" lang="en-US" altLang="ko-KR" sz="1200" b="1" dirty="0">
                  <a:solidFill>
                    <a:srgbClr val="FF0000"/>
                  </a:solidFill>
                </a:rPr>
              </a:br>
              <a:r>
                <a:rPr kumimoji="1" lang="en-US" altLang="ko-KR" sz="1200" b="1" dirty="0">
                  <a:solidFill>
                    <a:srgbClr val="FF0000"/>
                  </a:solidFill>
                </a:rPr>
                <a:t>IDLE </a:t>
              </a:r>
              <a:r>
                <a:rPr kumimoji="1" lang="en-US" altLang="ko-KR" sz="1200" dirty="0">
                  <a:solidFill>
                    <a:schemeClr val="tx1"/>
                  </a:solidFill>
                </a:rPr>
                <a:t>Stocker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BDC8ACCC-636B-23F6-CCF6-ED621D693EE4}"/>
                </a:ext>
              </a:extLst>
            </p:cNvPr>
            <p:cNvCxnSpPr>
              <a:cxnSpLocks/>
              <a:stCxn id="5" idx="1"/>
              <a:endCxn id="6" idx="3"/>
            </p:cNvCxnSpPr>
            <p:nvPr/>
          </p:nvCxnSpPr>
          <p:spPr>
            <a:xfrm>
              <a:off x="5094516" y="2123427"/>
              <a:ext cx="3310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꺾인 연결선[E] 7">
              <a:extLst>
                <a:ext uri="{FF2B5EF4-FFF2-40B4-BE49-F238E27FC236}">
                  <a16:creationId xmlns:a16="http://schemas.microsoft.com/office/drawing/2014/main" id="{9648A2F5-E64A-BD95-B25D-D3CF996E92A3}"/>
                </a:ext>
              </a:extLst>
            </p:cNvPr>
            <p:cNvCxnSpPr>
              <a:cxnSpLocks/>
              <a:stCxn id="6" idx="2"/>
              <a:endCxn id="15" idx="2"/>
            </p:cNvCxnSpPr>
            <p:nvPr/>
          </p:nvCxnSpPr>
          <p:spPr>
            <a:xfrm rot="16200000" flipH="1">
              <a:off x="7394662" y="1151461"/>
              <a:ext cx="337334" cy="2825797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꺾인 연결선[E] 8">
              <a:extLst>
                <a:ext uri="{FF2B5EF4-FFF2-40B4-BE49-F238E27FC236}">
                  <a16:creationId xmlns:a16="http://schemas.microsoft.com/office/drawing/2014/main" id="{2902E215-6851-A2ED-ECEA-4B046EF5A79C}"/>
                </a:ext>
              </a:extLst>
            </p:cNvPr>
            <p:cNvCxnSpPr>
              <a:cxnSpLocks/>
              <a:stCxn id="5" idx="2"/>
              <a:endCxn id="15" idx="2"/>
            </p:cNvCxnSpPr>
            <p:nvPr/>
          </p:nvCxnSpPr>
          <p:spPr>
            <a:xfrm rot="16200000" flipH="1">
              <a:off x="6504279" y="261078"/>
              <a:ext cx="337334" cy="4606564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C2F6A3A-9024-77AA-5F78-71343A99CC12}"/>
                </a:ext>
              </a:extLst>
            </p:cNvPr>
            <p:cNvSpPr txBox="1"/>
            <p:nvPr/>
          </p:nvSpPr>
          <p:spPr>
            <a:xfrm>
              <a:off x="4970294" y="1905958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Y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941A5D3-45A6-9E3D-8357-80339CA0FB8C}"/>
                </a:ext>
              </a:extLst>
            </p:cNvPr>
            <p:cNvSpPr txBox="1"/>
            <p:nvPr/>
          </p:nvSpPr>
          <p:spPr>
            <a:xfrm>
              <a:off x="6720998" y="1886835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Y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72E95CB-D587-EA71-D2E9-8C107D463A26}"/>
                </a:ext>
              </a:extLst>
            </p:cNvPr>
            <p:cNvSpPr txBox="1"/>
            <p:nvPr/>
          </p:nvSpPr>
          <p:spPr>
            <a:xfrm>
              <a:off x="4142826" y="2336163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N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962E476-BF5E-BB98-6242-21B6CE37EBCC}"/>
                </a:ext>
              </a:extLst>
            </p:cNvPr>
            <p:cNvSpPr txBox="1"/>
            <p:nvPr/>
          </p:nvSpPr>
          <p:spPr>
            <a:xfrm>
              <a:off x="5913804" y="2336163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N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DA49ECD-777F-6AB9-BA8E-F3BFCC938ADC}"/>
                </a:ext>
              </a:extLst>
            </p:cNvPr>
            <p:cNvSpPr/>
            <p:nvPr/>
          </p:nvSpPr>
          <p:spPr>
            <a:xfrm>
              <a:off x="8976228" y="1851160"/>
              <a:ext cx="544532" cy="5445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Action</a:t>
              </a:r>
              <a:endParaRPr kumimoji="1" lang="ko-KR" altLang="en-US" sz="1200" b="1" dirty="0">
                <a:solidFill>
                  <a:srgbClr val="FFFF00"/>
                </a:solidFill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E8E31DA7-33BF-4426-FB4E-C8FCA7D9C94B}"/>
                </a:ext>
              </a:extLst>
            </p:cNvPr>
            <p:cNvSpPr/>
            <p:nvPr/>
          </p:nvSpPr>
          <p:spPr>
            <a:xfrm>
              <a:off x="8976228" y="2460761"/>
              <a:ext cx="544532" cy="544532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Next</a:t>
              </a:r>
              <a:endParaRPr kumimoji="1" lang="ko-KR" altLang="en-US" sz="1200" b="1" dirty="0">
                <a:solidFill>
                  <a:srgbClr val="FFFF00"/>
                </a:solidFill>
              </a:endParaRP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99671A73-2FC0-F124-4DA4-E28FCE831277}"/>
                </a:ext>
              </a:extLst>
            </p:cNvPr>
            <p:cNvCxnSpPr>
              <a:cxnSpLocks/>
              <a:stCxn id="17" idx="1"/>
              <a:endCxn id="14" idx="2"/>
            </p:cNvCxnSpPr>
            <p:nvPr/>
          </p:nvCxnSpPr>
          <p:spPr>
            <a:xfrm flipV="1">
              <a:off x="8628714" y="2123426"/>
              <a:ext cx="34751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다이아몬드 16">
              <a:extLst>
                <a:ext uri="{FF2B5EF4-FFF2-40B4-BE49-F238E27FC236}">
                  <a16:creationId xmlns:a16="http://schemas.microsoft.com/office/drawing/2014/main" id="{1F427FA4-CC02-C984-4F44-DBA0EA07FDF3}"/>
                </a:ext>
              </a:extLst>
            </p:cNvPr>
            <p:cNvSpPr/>
            <p:nvPr/>
          </p:nvSpPr>
          <p:spPr>
            <a:xfrm flipH="1">
              <a:off x="7179011" y="1851161"/>
              <a:ext cx="1449703" cy="544532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</a:rPr>
                <a:t>Stocker</a:t>
              </a:r>
              <a:br>
                <a:rPr kumimoji="1" lang="en-US" altLang="ko-KR" sz="1200" dirty="0"/>
              </a:br>
              <a:r>
                <a:rPr kumimoji="1" lang="en-US" altLang="ko-KR" sz="1200" b="1" dirty="0">
                  <a:solidFill>
                    <a:srgbClr val="FF0000"/>
                  </a:solidFill>
                </a:rPr>
                <a:t>Available</a:t>
              </a:r>
              <a:endParaRPr kumimoji="1" lang="ko-KR" altLang="en-US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6C8D2D55-4751-B724-FAC8-021CE5C49AF4}"/>
                </a:ext>
              </a:extLst>
            </p:cNvPr>
            <p:cNvCxnSpPr>
              <a:cxnSpLocks/>
              <a:stCxn id="6" idx="1"/>
              <a:endCxn id="17" idx="3"/>
            </p:cNvCxnSpPr>
            <p:nvPr/>
          </p:nvCxnSpPr>
          <p:spPr>
            <a:xfrm>
              <a:off x="6875283" y="2123427"/>
              <a:ext cx="3037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595A8D1-0EB1-10CF-3C6A-15A66A7A1BC4}"/>
                </a:ext>
              </a:extLst>
            </p:cNvPr>
            <p:cNvSpPr txBox="1"/>
            <p:nvPr/>
          </p:nvSpPr>
          <p:spPr>
            <a:xfrm>
              <a:off x="8494703" y="1905957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Y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20" name="꺾인 연결선[E] 19">
              <a:extLst>
                <a:ext uri="{FF2B5EF4-FFF2-40B4-BE49-F238E27FC236}">
                  <a16:creationId xmlns:a16="http://schemas.microsoft.com/office/drawing/2014/main" id="{6A2D23ED-9F1D-1684-229B-9B7AA720092E}"/>
                </a:ext>
              </a:extLst>
            </p:cNvPr>
            <p:cNvCxnSpPr>
              <a:cxnSpLocks/>
              <a:stCxn id="17" idx="2"/>
              <a:endCxn id="15" idx="2"/>
            </p:cNvCxnSpPr>
            <p:nvPr/>
          </p:nvCxnSpPr>
          <p:spPr>
            <a:xfrm rot="16200000" flipH="1">
              <a:off x="8271378" y="2028177"/>
              <a:ext cx="337334" cy="1072366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AB851A5-122A-376D-7134-3946471B8434}"/>
                </a:ext>
              </a:extLst>
            </p:cNvPr>
            <p:cNvSpPr txBox="1"/>
            <p:nvPr/>
          </p:nvSpPr>
          <p:spPr>
            <a:xfrm>
              <a:off x="7684529" y="2340894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N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DE118B3-782A-2869-0C6C-1B8F48667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2400" b="1" dirty="0">
                <a:solidFill>
                  <a:srgbClr val="FF0000"/>
                </a:solidFill>
              </a:rPr>
              <a:t>(13)</a:t>
            </a:r>
            <a:r>
              <a:rPr kumimoji="1" lang="ko-KR" altLang="en-US" sz="2400" b="1" dirty="0">
                <a:solidFill>
                  <a:srgbClr val="FF0000"/>
                </a:solidFill>
              </a:rPr>
              <a:t> 반출입기</a:t>
            </a:r>
            <a:r>
              <a:rPr kumimoji="1" lang="ko-KR" altLang="en-US" sz="2400" dirty="0">
                <a:solidFill>
                  <a:schemeClr val="tx1"/>
                </a:solidFill>
              </a:rPr>
              <a:t>가 </a:t>
            </a:r>
            <a:r>
              <a:rPr kumimoji="1" lang="ko-KR" altLang="en-US" sz="2400" b="1" dirty="0" err="1">
                <a:solidFill>
                  <a:srgbClr val="FF0000"/>
                </a:solidFill>
              </a:rPr>
              <a:t>실병</a:t>
            </a:r>
            <a:r>
              <a:rPr kumimoji="1" lang="en-US" altLang="ko-KR" sz="2400" b="1" dirty="0">
                <a:solidFill>
                  <a:srgbClr val="FF0000"/>
                </a:solidFill>
              </a:rPr>
              <a:t>Full</a:t>
            </a:r>
            <a:r>
              <a:rPr kumimoji="1" lang="ko-KR" altLang="en-US" sz="2400" dirty="0">
                <a:solidFill>
                  <a:schemeClr val="tx1"/>
                </a:solidFill>
              </a:rPr>
              <a:t> 이면</a:t>
            </a:r>
            <a:r>
              <a:rPr kumimoji="1" lang="en-US" altLang="ko-KR" sz="2400" dirty="0">
                <a:solidFill>
                  <a:schemeClr val="tx1"/>
                </a:solidFill>
              </a:rPr>
              <a:t>,</a:t>
            </a:r>
            <a:r>
              <a:rPr kumimoji="1" lang="ko-KR" altLang="en-US" sz="2400" dirty="0">
                <a:solidFill>
                  <a:schemeClr val="tx1"/>
                </a:solidFill>
              </a:rPr>
              <a:t> </a:t>
            </a:r>
            <a:r>
              <a:rPr kumimoji="1" lang="ko-KR" altLang="en-US" sz="2400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sz="2400" dirty="0" err="1">
                <a:solidFill>
                  <a:schemeClr val="tx1"/>
                </a:solidFill>
              </a:rPr>
              <a:t>을</a:t>
            </a:r>
            <a:r>
              <a:rPr kumimoji="1" lang="ko-KR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ko-KR" sz="2400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sz="2400" dirty="0">
                <a:solidFill>
                  <a:schemeClr val="tx1"/>
                </a:solidFill>
              </a:rPr>
              <a:t>로 이동</a:t>
            </a:r>
            <a:endParaRPr kumimoji="1" lang="ko-KR" altLang="en-US" dirty="0"/>
          </a:p>
        </p:txBody>
      </p:sp>
      <p:sp>
        <p:nvSpPr>
          <p:cNvPr id="32" name="다이아몬드 31">
            <a:extLst>
              <a:ext uri="{FF2B5EF4-FFF2-40B4-BE49-F238E27FC236}">
                <a16:creationId xmlns:a16="http://schemas.microsoft.com/office/drawing/2014/main" id="{13C26781-EB93-0520-A703-E5477C8C88ED}"/>
              </a:ext>
            </a:extLst>
          </p:cNvPr>
          <p:cNvSpPr/>
          <p:nvPr/>
        </p:nvSpPr>
        <p:spPr>
          <a:xfrm flipH="1">
            <a:off x="1144951" y="876748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Find</a:t>
            </a:r>
            <a:br>
              <a:rPr kumimoji="1" lang="en-US" altLang="ko-KR" sz="1200" b="1" dirty="0">
                <a:solidFill>
                  <a:srgbClr val="FF0000"/>
                </a:solidFill>
              </a:rPr>
            </a:br>
            <a:r>
              <a:rPr kumimoji="1" lang="en-US" altLang="ko-KR" sz="1200" b="1" dirty="0">
                <a:solidFill>
                  <a:srgbClr val="FF0000"/>
                </a:solidFill>
              </a:rPr>
              <a:t>IDLE 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ko-KR" sz="1200" dirty="0" err="1">
                <a:solidFill>
                  <a:schemeClr val="tx1"/>
                </a:solidFill>
              </a:rPr>
              <a:t>MoMa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90659EDD-D9B9-C8AB-DFA2-2C807DB10E28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1869802" y="1421280"/>
            <a:ext cx="1" cy="179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8EB1CFB2-20FF-E862-7E8B-90D8ED4499D4}"/>
              </a:ext>
            </a:extLst>
          </p:cNvPr>
          <p:cNvSpPr txBox="1"/>
          <p:nvPr/>
        </p:nvSpPr>
        <p:spPr>
          <a:xfrm>
            <a:off x="2727231" y="2780296"/>
            <a:ext cx="86919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/>
              <a:t>Dispatcher</a:t>
            </a:r>
            <a:endParaRPr kumimoji="1" lang="ko-KR" altLang="en-US" sz="1400" b="1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6617EC5-2CC9-B90A-3F5C-77031677E13E}"/>
              </a:ext>
            </a:extLst>
          </p:cNvPr>
          <p:cNvSpPr txBox="1"/>
          <p:nvPr/>
        </p:nvSpPr>
        <p:spPr>
          <a:xfrm>
            <a:off x="4096199" y="2780296"/>
            <a:ext cx="545171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 err="1"/>
              <a:t>MoMa</a:t>
            </a:r>
            <a:endParaRPr kumimoji="1" lang="ko-KR" altLang="en-US" sz="1400" b="1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CFB9C87-D8A1-7959-1748-82C1BCAD5DF6}"/>
              </a:ext>
            </a:extLst>
          </p:cNvPr>
          <p:cNvSpPr txBox="1"/>
          <p:nvPr/>
        </p:nvSpPr>
        <p:spPr>
          <a:xfrm>
            <a:off x="5209519" y="2780296"/>
            <a:ext cx="72210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b="1" dirty="0"/>
              <a:t>반출입기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0BC04E2-FEE7-D5B2-286B-DAE5C01FBC0E}"/>
              </a:ext>
            </a:extLst>
          </p:cNvPr>
          <p:cNvSpPr txBox="1"/>
          <p:nvPr/>
        </p:nvSpPr>
        <p:spPr>
          <a:xfrm>
            <a:off x="6487724" y="2780296"/>
            <a:ext cx="578507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b="1" dirty="0"/>
              <a:t>분석기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8743FAD-4A43-E4A4-9276-5EA3137648CC}"/>
              </a:ext>
            </a:extLst>
          </p:cNvPr>
          <p:cNvSpPr txBox="1"/>
          <p:nvPr/>
        </p:nvSpPr>
        <p:spPr>
          <a:xfrm>
            <a:off x="7661606" y="2780296"/>
            <a:ext cx="65036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/>
              <a:t>Stocker</a:t>
            </a:r>
            <a:endParaRPr kumimoji="1" lang="ko-KR" altLang="en-US" sz="1400" b="1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0B718A6-2459-3EAF-53FC-E3C96D0E8053}"/>
              </a:ext>
            </a:extLst>
          </p:cNvPr>
          <p:cNvSpPr txBox="1"/>
          <p:nvPr/>
        </p:nvSpPr>
        <p:spPr>
          <a:xfrm>
            <a:off x="8835546" y="2780296"/>
            <a:ext cx="72210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b="1" dirty="0"/>
              <a:t>폐기설비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D1D236D-2161-D49C-E991-D33808D6054D}"/>
              </a:ext>
            </a:extLst>
          </p:cNvPr>
          <p:cNvSpPr txBox="1"/>
          <p:nvPr/>
        </p:nvSpPr>
        <p:spPr>
          <a:xfrm>
            <a:off x="1720624" y="2780296"/>
            <a:ext cx="42191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/>
              <a:t>DB</a:t>
            </a:r>
            <a:endParaRPr kumimoji="1" lang="ko-KR" altLang="en-US" sz="1400" b="1" dirty="0"/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64193695-EEA1-6E57-596C-96C33FA446C2}"/>
              </a:ext>
            </a:extLst>
          </p:cNvPr>
          <p:cNvGrpSpPr/>
          <p:nvPr/>
        </p:nvGrpSpPr>
        <p:grpSpPr>
          <a:xfrm>
            <a:off x="727924" y="3046561"/>
            <a:ext cx="8468676" cy="3430437"/>
            <a:chOff x="815012" y="3754141"/>
            <a:chExt cx="8468676" cy="2363648"/>
          </a:xfrm>
        </p:grpSpPr>
        <p:cxnSp>
          <p:nvCxnSpPr>
            <p:cNvPr id="135" name="직선 연결선[R] 134">
              <a:extLst>
                <a:ext uri="{FF2B5EF4-FFF2-40B4-BE49-F238E27FC236}">
                  <a16:creationId xmlns:a16="http://schemas.microsoft.com/office/drawing/2014/main" id="{CA75C4D9-2D55-8726-8C94-A0500CAF61DF}"/>
                </a:ext>
              </a:extLst>
            </p:cNvPr>
            <p:cNvCxnSpPr>
              <a:cxnSpLocks/>
            </p:cNvCxnSpPr>
            <p:nvPr/>
          </p:nvCxnSpPr>
          <p:spPr>
            <a:xfrm>
              <a:off x="3234634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[R] 135">
              <a:extLst>
                <a:ext uri="{FF2B5EF4-FFF2-40B4-BE49-F238E27FC236}">
                  <a16:creationId xmlns:a16="http://schemas.microsoft.com/office/drawing/2014/main" id="{CE59C21C-695D-1975-283A-444C4F9C7849}"/>
                </a:ext>
              </a:extLst>
            </p:cNvPr>
            <p:cNvCxnSpPr>
              <a:cxnSpLocks/>
            </p:cNvCxnSpPr>
            <p:nvPr/>
          </p:nvCxnSpPr>
          <p:spPr>
            <a:xfrm>
              <a:off x="4444445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[R] 136">
              <a:extLst>
                <a:ext uri="{FF2B5EF4-FFF2-40B4-BE49-F238E27FC236}">
                  <a16:creationId xmlns:a16="http://schemas.microsoft.com/office/drawing/2014/main" id="{7C8734EC-04F0-9542-6568-1A98FC876BC0}"/>
                </a:ext>
              </a:extLst>
            </p:cNvPr>
            <p:cNvCxnSpPr>
              <a:cxnSpLocks/>
            </p:cNvCxnSpPr>
            <p:nvPr/>
          </p:nvCxnSpPr>
          <p:spPr>
            <a:xfrm>
              <a:off x="5654256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[R] 137">
              <a:extLst>
                <a:ext uri="{FF2B5EF4-FFF2-40B4-BE49-F238E27FC236}">
                  <a16:creationId xmlns:a16="http://schemas.microsoft.com/office/drawing/2014/main" id="{D3AB4966-1AEA-2F10-FB3E-A946D9DA8080}"/>
                </a:ext>
              </a:extLst>
            </p:cNvPr>
            <p:cNvCxnSpPr>
              <a:cxnSpLocks/>
            </p:cNvCxnSpPr>
            <p:nvPr/>
          </p:nvCxnSpPr>
          <p:spPr>
            <a:xfrm>
              <a:off x="6864067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[R] 138">
              <a:extLst>
                <a:ext uri="{FF2B5EF4-FFF2-40B4-BE49-F238E27FC236}">
                  <a16:creationId xmlns:a16="http://schemas.microsoft.com/office/drawing/2014/main" id="{5275E2F2-3085-25C2-95EB-2C2257AFCFD8}"/>
                </a:ext>
              </a:extLst>
            </p:cNvPr>
            <p:cNvCxnSpPr>
              <a:cxnSpLocks/>
            </p:cNvCxnSpPr>
            <p:nvPr/>
          </p:nvCxnSpPr>
          <p:spPr>
            <a:xfrm>
              <a:off x="8073878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[R] 139">
              <a:extLst>
                <a:ext uri="{FF2B5EF4-FFF2-40B4-BE49-F238E27FC236}">
                  <a16:creationId xmlns:a16="http://schemas.microsoft.com/office/drawing/2014/main" id="{70BB508C-DD36-75C1-C4D1-1F235299F03B}"/>
                </a:ext>
              </a:extLst>
            </p:cNvPr>
            <p:cNvCxnSpPr>
              <a:cxnSpLocks/>
            </p:cNvCxnSpPr>
            <p:nvPr/>
          </p:nvCxnSpPr>
          <p:spPr>
            <a:xfrm>
              <a:off x="9283688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[R] 140">
              <a:extLst>
                <a:ext uri="{FF2B5EF4-FFF2-40B4-BE49-F238E27FC236}">
                  <a16:creationId xmlns:a16="http://schemas.microsoft.com/office/drawing/2014/main" id="{5A0DDF81-727F-F521-A7CD-21B33BE89CA2}"/>
                </a:ext>
              </a:extLst>
            </p:cNvPr>
            <p:cNvCxnSpPr>
              <a:cxnSpLocks/>
            </p:cNvCxnSpPr>
            <p:nvPr/>
          </p:nvCxnSpPr>
          <p:spPr>
            <a:xfrm>
              <a:off x="2024823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[R] 141">
              <a:extLst>
                <a:ext uri="{FF2B5EF4-FFF2-40B4-BE49-F238E27FC236}">
                  <a16:creationId xmlns:a16="http://schemas.microsoft.com/office/drawing/2014/main" id="{5954EDB4-10B0-686A-AD6C-3A3E6BFDE08F}"/>
                </a:ext>
              </a:extLst>
            </p:cNvPr>
            <p:cNvCxnSpPr>
              <a:cxnSpLocks/>
            </p:cNvCxnSpPr>
            <p:nvPr/>
          </p:nvCxnSpPr>
          <p:spPr>
            <a:xfrm>
              <a:off x="815012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F546C981-6538-6307-F61F-63991B34CBE6}"/>
              </a:ext>
            </a:extLst>
          </p:cNvPr>
          <p:cNvSpPr txBox="1"/>
          <p:nvPr/>
        </p:nvSpPr>
        <p:spPr>
          <a:xfrm>
            <a:off x="551336" y="2780296"/>
            <a:ext cx="36260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/>
              <a:t>UI</a:t>
            </a:r>
            <a:endParaRPr kumimoji="1" lang="ko-KR" altLang="en-US" sz="1400" b="1" dirty="0"/>
          </a:p>
        </p:txBody>
      </p: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9354F000-E40B-1FAD-CFF4-4F26D07D32CD}"/>
              </a:ext>
            </a:extLst>
          </p:cNvPr>
          <p:cNvCxnSpPr/>
          <p:nvPr/>
        </p:nvCxnSpPr>
        <p:spPr>
          <a:xfrm flipH="1">
            <a:off x="3172845" y="3665705"/>
            <a:ext cx="11955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7F64B9AA-B398-CF62-6B50-155403E5C435}"/>
              </a:ext>
            </a:extLst>
          </p:cNvPr>
          <p:cNvSpPr txBox="1"/>
          <p:nvPr/>
        </p:nvSpPr>
        <p:spPr>
          <a:xfrm>
            <a:off x="3265711" y="3487375"/>
            <a:ext cx="10326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Idle </a:t>
            </a:r>
            <a:r>
              <a:rPr kumimoji="1" lang="ko-KR" altLang="en-US" sz="1050" dirty="0"/>
              <a:t>상태 확인</a:t>
            </a:r>
          </a:p>
        </p:txBody>
      </p: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1FA3C40E-1CEA-3715-FA04-DB2DCF02A2BA}"/>
              </a:ext>
            </a:extLst>
          </p:cNvPr>
          <p:cNvCxnSpPr/>
          <p:nvPr/>
        </p:nvCxnSpPr>
        <p:spPr>
          <a:xfrm flipH="1">
            <a:off x="1908564" y="3767198"/>
            <a:ext cx="12302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C7412A75-3D9F-79DA-A4AB-13774D5392C7}"/>
              </a:ext>
            </a:extLst>
          </p:cNvPr>
          <p:cNvSpPr txBox="1"/>
          <p:nvPr/>
        </p:nvSpPr>
        <p:spPr>
          <a:xfrm>
            <a:off x="2018515" y="3576461"/>
            <a:ext cx="10198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반출입기</a:t>
            </a:r>
            <a:r>
              <a:rPr kumimoji="1" lang="en-US" altLang="ko-KR" sz="1050" dirty="0"/>
              <a:t> </a:t>
            </a:r>
            <a:r>
              <a:rPr kumimoji="1" lang="ko-KR" altLang="en-US" sz="1050" dirty="0"/>
              <a:t>요청</a:t>
            </a:r>
          </a:p>
        </p:txBody>
      </p: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CBF950FF-746E-C562-07E5-F394F68E6B43}"/>
              </a:ext>
            </a:extLst>
          </p:cNvPr>
          <p:cNvCxnSpPr/>
          <p:nvPr/>
        </p:nvCxnSpPr>
        <p:spPr>
          <a:xfrm>
            <a:off x="1908564" y="3951552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2FAA3A1D-52DA-0921-1DBB-AD8E74A1AEDD}"/>
              </a:ext>
            </a:extLst>
          </p:cNvPr>
          <p:cNvSpPr txBox="1"/>
          <p:nvPr/>
        </p:nvSpPr>
        <p:spPr>
          <a:xfrm>
            <a:off x="2018513" y="3764333"/>
            <a:ext cx="10198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반출입기 정보</a:t>
            </a:r>
          </a:p>
        </p:txBody>
      </p: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F7A3F7CD-650D-AA7E-9684-E9B86B6B1348}"/>
              </a:ext>
            </a:extLst>
          </p:cNvPr>
          <p:cNvCxnSpPr>
            <a:cxnSpLocks/>
          </p:cNvCxnSpPr>
          <p:nvPr/>
        </p:nvCxnSpPr>
        <p:spPr>
          <a:xfrm flipH="1">
            <a:off x="3153699" y="3288135"/>
            <a:ext cx="241346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73E443DF-3654-BAFB-0FE1-E66A287D2746}"/>
              </a:ext>
            </a:extLst>
          </p:cNvPr>
          <p:cNvSpPr txBox="1"/>
          <p:nvPr/>
        </p:nvSpPr>
        <p:spPr>
          <a:xfrm>
            <a:off x="3591525" y="3087993"/>
            <a:ext cx="15648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반출입기 </a:t>
            </a:r>
            <a:r>
              <a:rPr kumimoji="1" lang="en-US" altLang="ko-KR" sz="1050" dirty="0"/>
              <a:t>Alert </a:t>
            </a:r>
            <a:r>
              <a:rPr kumimoji="1" lang="ko-KR" altLang="en-US" sz="1050" dirty="0" err="1"/>
              <a:t>실병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Full</a:t>
            </a:r>
            <a:endParaRPr kumimoji="1" lang="ko-KR" altLang="en-US" sz="1050" dirty="0"/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99243D06-20F3-D669-9473-1441CA76AE45}"/>
              </a:ext>
            </a:extLst>
          </p:cNvPr>
          <p:cNvCxnSpPr/>
          <p:nvPr/>
        </p:nvCxnSpPr>
        <p:spPr>
          <a:xfrm>
            <a:off x="3181467" y="4740389"/>
            <a:ext cx="11646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8EC25DD5-3603-3DCE-A460-E763A300DD0D}"/>
              </a:ext>
            </a:extLst>
          </p:cNvPr>
          <p:cNvSpPr txBox="1"/>
          <p:nvPr/>
        </p:nvSpPr>
        <p:spPr>
          <a:xfrm>
            <a:off x="3088626" y="4571195"/>
            <a:ext cx="13580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반출입기 </a:t>
            </a:r>
            <a:r>
              <a:rPr kumimoji="1" lang="en-US" altLang="ko-KR" sz="1050" dirty="0"/>
              <a:t>Move </a:t>
            </a:r>
            <a:r>
              <a:rPr kumimoji="1" lang="ko-KR" altLang="en-US" sz="1050" dirty="0"/>
              <a:t>지시</a:t>
            </a:r>
          </a:p>
        </p:txBody>
      </p: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D26C9343-9BA6-8374-4DF6-F76CCC56CB07}"/>
              </a:ext>
            </a:extLst>
          </p:cNvPr>
          <p:cNvCxnSpPr>
            <a:cxnSpLocks/>
          </p:cNvCxnSpPr>
          <p:nvPr/>
        </p:nvCxnSpPr>
        <p:spPr>
          <a:xfrm flipH="1">
            <a:off x="3158507" y="4931593"/>
            <a:ext cx="11875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ACEA2F73-504D-B796-5174-19C121F406D0}"/>
              </a:ext>
            </a:extLst>
          </p:cNvPr>
          <p:cNvSpPr txBox="1"/>
          <p:nvPr/>
        </p:nvSpPr>
        <p:spPr>
          <a:xfrm>
            <a:off x="2938611" y="4735533"/>
            <a:ext cx="16273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반출입기 </a:t>
            </a:r>
            <a:r>
              <a:rPr kumimoji="1" lang="en-US" altLang="ko-KR" sz="1050" dirty="0"/>
              <a:t>Move</a:t>
            </a:r>
            <a:r>
              <a:rPr kumimoji="1" lang="ko-KR" altLang="en-US" sz="1050" dirty="0"/>
              <a:t>완료 보고</a:t>
            </a:r>
          </a:p>
        </p:txBody>
      </p: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00650555-4A9A-3C50-306F-A188218C242A}"/>
              </a:ext>
            </a:extLst>
          </p:cNvPr>
          <p:cNvCxnSpPr/>
          <p:nvPr/>
        </p:nvCxnSpPr>
        <p:spPr>
          <a:xfrm>
            <a:off x="3167237" y="5105761"/>
            <a:ext cx="11982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B0D8396B-6065-579F-0B9F-37858B9CD32B}"/>
              </a:ext>
            </a:extLst>
          </p:cNvPr>
          <p:cNvSpPr txBox="1"/>
          <p:nvPr/>
        </p:nvSpPr>
        <p:spPr>
          <a:xfrm>
            <a:off x="3117941" y="4929697"/>
            <a:ext cx="12570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반출입기 </a:t>
            </a:r>
            <a:r>
              <a:rPr kumimoji="1" lang="en-US" altLang="ko-KR" sz="1050" dirty="0"/>
              <a:t>Get </a:t>
            </a:r>
            <a:r>
              <a:rPr kumimoji="1" lang="ko-KR" altLang="en-US" sz="1050" dirty="0"/>
              <a:t>지시</a:t>
            </a:r>
          </a:p>
        </p:txBody>
      </p: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DA956050-2895-1300-E01B-2A663011BCB8}"/>
              </a:ext>
            </a:extLst>
          </p:cNvPr>
          <p:cNvCxnSpPr>
            <a:cxnSpLocks/>
          </p:cNvCxnSpPr>
          <p:nvPr/>
        </p:nvCxnSpPr>
        <p:spPr>
          <a:xfrm flipH="1">
            <a:off x="3158507" y="5301701"/>
            <a:ext cx="12069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B8959FA2-4B68-A9B9-8877-896F92F8F797}"/>
              </a:ext>
            </a:extLst>
          </p:cNvPr>
          <p:cNvSpPr txBox="1"/>
          <p:nvPr/>
        </p:nvSpPr>
        <p:spPr>
          <a:xfrm>
            <a:off x="3039600" y="5116237"/>
            <a:ext cx="15263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반출입기 </a:t>
            </a:r>
            <a:r>
              <a:rPr kumimoji="1" lang="en-US" altLang="ko-KR" sz="1050" dirty="0"/>
              <a:t>Get </a:t>
            </a:r>
            <a:r>
              <a:rPr kumimoji="1" lang="ko-KR" altLang="en-US" sz="1050" dirty="0"/>
              <a:t>완료보고</a:t>
            </a:r>
          </a:p>
        </p:txBody>
      </p: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CB4DF58F-77C5-042F-1B4D-6C8B6F7CA0ED}"/>
              </a:ext>
            </a:extLst>
          </p:cNvPr>
          <p:cNvCxnSpPr>
            <a:cxnSpLocks/>
          </p:cNvCxnSpPr>
          <p:nvPr/>
        </p:nvCxnSpPr>
        <p:spPr>
          <a:xfrm>
            <a:off x="3172845" y="3513307"/>
            <a:ext cx="11955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84D9CB4B-D5BC-72D8-7310-70D86A9D7FD9}"/>
              </a:ext>
            </a:extLst>
          </p:cNvPr>
          <p:cNvSpPr txBox="1"/>
          <p:nvPr/>
        </p:nvSpPr>
        <p:spPr>
          <a:xfrm>
            <a:off x="3117941" y="3291279"/>
            <a:ext cx="13516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 err="1"/>
              <a:t>MoMa</a:t>
            </a:r>
            <a:r>
              <a:rPr kumimoji="1" lang="en-US" altLang="ko-KR" sz="1050" dirty="0"/>
              <a:t> Idle</a:t>
            </a:r>
            <a:r>
              <a:rPr kumimoji="1" lang="ko-KR" altLang="en-US" sz="1050" dirty="0"/>
              <a:t> 확인요청</a:t>
            </a:r>
          </a:p>
        </p:txBody>
      </p: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8037B5BC-4AAB-F744-2C61-BF2E627EF69E}"/>
              </a:ext>
            </a:extLst>
          </p:cNvPr>
          <p:cNvCxnSpPr/>
          <p:nvPr/>
        </p:nvCxnSpPr>
        <p:spPr>
          <a:xfrm flipH="1">
            <a:off x="1964312" y="4931593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565C8E4D-72F1-DFB3-BCB1-536014EE98F7}"/>
              </a:ext>
            </a:extLst>
          </p:cNvPr>
          <p:cNvCxnSpPr/>
          <p:nvPr/>
        </p:nvCxnSpPr>
        <p:spPr>
          <a:xfrm flipH="1">
            <a:off x="720579" y="4931593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7BB2337F-C7D0-59FA-726F-E0422E3495A5}"/>
              </a:ext>
            </a:extLst>
          </p:cNvPr>
          <p:cNvCxnSpPr>
            <a:cxnSpLocks/>
          </p:cNvCxnSpPr>
          <p:nvPr/>
        </p:nvCxnSpPr>
        <p:spPr>
          <a:xfrm flipH="1" flipV="1">
            <a:off x="1965500" y="5295083"/>
            <a:ext cx="1193007" cy="66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6B7AE52D-E91F-CBB1-8CEF-13DBF1D3968C}"/>
              </a:ext>
            </a:extLst>
          </p:cNvPr>
          <p:cNvCxnSpPr/>
          <p:nvPr/>
        </p:nvCxnSpPr>
        <p:spPr>
          <a:xfrm flipH="1">
            <a:off x="721767" y="5295083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>
            <a:extLst>
              <a:ext uri="{FF2B5EF4-FFF2-40B4-BE49-F238E27FC236}">
                <a16:creationId xmlns:a16="http://schemas.microsoft.com/office/drawing/2014/main" id="{A9F704B0-41B7-3A60-82FE-8A33BF49EED6}"/>
              </a:ext>
            </a:extLst>
          </p:cNvPr>
          <p:cNvCxnSpPr/>
          <p:nvPr/>
        </p:nvCxnSpPr>
        <p:spPr>
          <a:xfrm flipH="1">
            <a:off x="1964312" y="4740389"/>
            <a:ext cx="121596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19E9B262-088B-9441-B89A-B70E3DED9E08}"/>
              </a:ext>
            </a:extLst>
          </p:cNvPr>
          <p:cNvCxnSpPr/>
          <p:nvPr/>
        </p:nvCxnSpPr>
        <p:spPr>
          <a:xfrm flipH="1">
            <a:off x="1951270" y="5104346"/>
            <a:ext cx="121596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8BCF2FD4-D351-40B2-8B49-B1EE9DDBA8A6}"/>
              </a:ext>
            </a:extLst>
          </p:cNvPr>
          <p:cNvCxnSpPr/>
          <p:nvPr/>
        </p:nvCxnSpPr>
        <p:spPr>
          <a:xfrm flipH="1">
            <a:off x="1910304" y="4160816"/>
            <a:ext cx="12302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85529306-0AB3-60C4-2A5A-31227F436889}"/>
              </a:ext>
            </a:extLst>
          </p:cNvPr>
          <p:cNvSpPr txBox="1"/>
          <p:nvPr/>
        </p:nvSpPr>
        <p:spPr>
          <a:xfrm>
            <a:off x="2066745" y="3980965"/>
            <a:ext cx="9268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Stocker</a:t>
            </a:r>
            <a:r>
              <a:rPr kumimoji="1" lang="ko-KR" altLang="en-US" sz="1050" dirty="0"/>
              <a:t> 요청</a:t>
            </a:r>
          </a:p>
        </p:txBody>
      </p: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33C26425-37BC-1116-7516-CF4162FC55BB}"/>
              </a:ext>
            </a:extLst>
          </p:cNvPr>
          <p:cNvCxnSpPr/>
          <p:nvPr/>
        </p:nvCxnSpPr>
        <p:spPr>
          <a:xfrm>
            <a:off x="1942962" y="4334284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8E878328-2114-F70D-CF81-AAC02C3E4EBA}"/>
              </a:ext>
            </a:extLst>
          </p:cNvPr>
          <p:cNvSpPr txBox="1"/>
          <p:nvPr/>
        </p:nvSpPr>
        <p:spPr>
          <a:xfrm>
            <a:off x="2066743" y="4157951"/>
            <a:ext cx="9268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Stocker</a:t>
            </a:r>
            <a:r>
              <a:rPr kumimoji="1" lang="ko-KR" altLang="en-US" sz="1050" dirty="0"/>
              <a:t> 정보</a:t>
            </a:r>
          </a:p>
        </p:txBody>
      </p: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16106838-F2C0-91E8-FC52-7F60C67A62F0}"/>
              </a:ext>
            </a:extLst>
          </p:cNvPr>
          <p:cNvCxnSpPr>
            <a:cxnSpLocks/>
          </p:cNvCxnSpPr>
          <p:nvPr/>
        </p:nvCxnSpPr>
        <p:spPr>
          <a:xfrm>
            <a:off x="3182964" y="4388966"/>
            <a:ext cx="47853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A8BD343D-C32C-D227-6A48-39769F02EDB2}"/>
              </a:ext>
            </a:extLst>
          </p:cNvPr>
          <p:cNvSpPr txBox="1"/>
          <p:nvPr/>
        </p:nvSpPr>
        <p:spPr>
          <a:xfrm>
            <a:off x="4811807" y="4190860"/>
            <a:ext cx="1492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Stocker</a:t>
            </a:r>
            <a:r>
              <a:rPr kumimoji="1" lang="ko-KR" altLang="en-US" sz="1050" dirty="0"/>
              <a:t> 상태정보 요청</a:t>
            </a:r>
          </a:p>
        </p:txBody>
      </p: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F8F4CC9D-075D-6416-2F14-2D0A49D9C56A}"/>
              </a:ext>
            </a:extLst>
          </p:cNvPr>
          <p:cNvCxnSpPr>
            <a:cxnSpLocks/>
          </p:cNvCxnSpPr>
          <p:nvPr/>
        </p:nvCxnSpPr>
        <p:spPr>
          <a:xfrm flipH="1">
            <a:off x="3174234" y="4552643"/>
            <a:ext cx="47940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E9FD045C-316C-5BC4-8C98-3D3E2B8901FA}"/>
              </a:ext>
            </a:extLst>
          </p:cNvPr>
          <p:cNvSpPr txBox="1"/>
          <p:nvPr/>
        </p:nvSpPr>
        <p:spPr>
          <a:xfrm>
            <a:off x="4972054" y="4352501"/>
            <a:ext cx="11961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Stocker</a:t>
            </a:r>
            <a:r>
              <a:rPr kumimoji="1" lang="ko-KR" altLang="en-US" sz="1050" dirty="0"/>
              <a:t> 상태정보</a:t>
            </a:r>
          </a:p>
        </p:txBody>
      </p: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DEBADE98-57D2-80DC-B392-587B7A2FBC1C}"/>
              </a:ext>
            </a:extLst>
          </p:cNvPr>
          <p:cNvCxnSpPr/>
          <p:nvPr/>
        </p:nvCxnSpPr>
        <p:spPr>
          <a:xfrm>
            <a:off x="3186586" y="5491240"/>
            <a:ext cx="11646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B45C5526-D13D-B517-44FB-006EE7B57BC1}"/>
              </a:ext>
            </a:extLst>
          </p:cNvPr>
          <p:cNvSpPr txBox="1"/>
          <p:nvPr/>
        </p:nvSpPr>
        <p:spPr>
          <a:xfrm>
            <a:off x="3140231" y="5322046"/>
            <a:ext cx="12650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Stocker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Move </a:t>
            </a:r>
            <a:r>
              <a:rPr kumimoji="1" lang="ko-KR" altLang="en-US" sz="1050" dirty="0"/>
              <a:t>지시</a:t>
            </a:r>
          </a:p>
        </p:txBody>
      </p: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5F88E31A-0E85-445E-1D25-96FD8BD71932}"/>
              </a:ext>
            </a:extLst>
          </p:cNvPr>
          <p:cNvCxnSpPr>
            <a:cxnSpLocks/>
          </p:cNvCxnSpPr>
          <p:nvPr/>
        </p:nvCxnSpPr>
        <p:spPr>
          <a:xfrm flipH="1">
            <a:off x="3163626" y="5682444"/>
            <a:ext cx="11875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42C3AA2E-81A9-787A-61C1-33F171F53C1C}"/>
              </a:ext>
            </a:extLst>
          </p:cNvPr>
          <p:cNvSpPr txBox="1"/>
          <p:nvPr/>
        </p:nvSpPr>
        <p:spPr>
          <a:xfrm>
            <a:off x="2990219" y="5486384"/>
            <a:ext cx="15343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Stocker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Move</a:t>
            </a:r>
            <a:r>
              <a:rPr kumimoji="1" lang="ko-KR" altLang="en-US" sz="1050" dirty="0"/>
              <a:t>완료 보고</a:t>
            </a:r>
          </a:p>
        </p:txBody>
      </p:sp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179823E3-9FCB-9164-EA7A-27D41E020C0F}"/>
              </a:ext>
            </a:extLst>
          </p:cNvPr>
          <p:cNvCxnSpPr/>
          <p:nvPr/>
        </p:nvCxnSpPr>
        <p:spPr>
          <a:xfrm>
            <a:off x="3172356" y="5856612"/>
            <a:ext cx="11982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33279DBA-98A2-2DE1-804E-23DEC7B155F4}"/>
              </a:ext>
            </a:extLst>
          </p:cNvPr>
          <p:cNvSpPr txBox="1"/>
          <p:nvPr/>
        </p:nvSpPr>
        <p:spPr>
          <a:xfrm>
            <a:off x="3095812" y="5680548"/>
            <a:ext cx="13115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Stocker Put</a:t>
            </a:r>
            <a:r>
              <a:rPr kumimoji="1" lang="ko-KR" altLang="en-US" sz="1050" dirty="0"/>
              <a:t> 기</a:t>
            </a:r>
            <a:r>
              <a:rPr kumimoji="1" lang="en-US" altLang="ko-KR" sz="1050" dirty="0"/>
              <a:t> </a:t>
            </a:r>
            <a:r>
              <a:rPr kumimoji="1" lang="ko-KR" altLang="en-US" sz="1050" dirty="0"/>
              <a:t>지시</a:t>
            </a:r>
          </a:p>
        </p:txBody>
      </p: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A19680FE-7787-105D-99DB-4EE1A7B97106}"/>
              </a:ext>
            </a:extLst>
          </p:cNvPr>
          <p:cNvCxnSpPr>
            <a:cxnSpLocks/>
          </p:cNvCxnSpPr>
          <p:nvPr/>
        </p:nvCxnSpPr>
        <p:spPr>
          <a:xfrm flipH="1">
            <a:off x="3163626" y="6052552"/>
            <a:ext cx="12069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7470C9EB-D944-0A54-D34E-1C182F06DA77}"/>
              </a:ext>
            </a:extLst>
          </p:cNvPr>
          <p:cNvSpPr txBox="1"/>
          <p:nvPr/>
        </p:nvSpPr>
        <p:spPr>
          <a:xfrm>
            <a:off x="3042108" y="5856023"/>
            <a:ext cx="14189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Stocker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Put </a:t>
            </a:r>
            <a:r>
              <a:rPr kumimoji="1" lang="ko-KR" altLang="en-US" sz="1050" dirty="0"/>
              <a:t>완료보고</a:t>
            </a:r>
          </a:p>
        </p:txBody>
      </p: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19E3FA22-DD94-23B1-F963-DE195ABE1986}"/>
              </a:ext>
            </a:extLst>
          </p:cNvPr>
          <p:cNvCxnSpPr/>
          <p:nvPr/>
        </p:nvCxnSpPr>
        <p:spPr>
          <a:xfrm flipH="1">
            <a:off x="1969431" y="5682444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3F2777F6-7CE1-ECEF-8E01-85C160753513}"/>
              </a:ext>
            </a:extLst>
          </p:cNvPr>
          <p:cNvCxnSpPr/>
          <p:nvPr/>
        </p:nvCxnSpPr>
        <p:spPr>
          <a:xfrm flipH="1">
            <a:off x="725698" y="5682444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직선 화살표 연결선 188">
            <a:extLst>
              <a:ext uri="{FF2B5EF4-FFF2-40B4-BE49-F238E27FC236}">
                <a16:creationId xmlns:a16="http://schemas.microsoft.com/office/drawing/2014/main" id="{C3E85206-23EC-40E9-8232-E85DFD4CDB2C}"/>
              </a:ext>
            </a:extLst>
          </p:cNvPr>
          <p:cNvCxnSpPr>
            <a:cxnSpLocks/>
          </p:cNvCxnSpPr>
          <p:nvPr/>
        </p:nvCxnSpPr>
        <p:spPr>
          <a:xfrm flipH="1" flipV="1">
            <a:off x="1970619" y="6045934"/>
            <a:ext cx="1193007" cy="66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직선 화살표 연결선 189">
            <a:extLst>
              <a:ext uri="{FF2B5EF4-FFF2-40B4-BE49-F238E27FC236}">
                <a16:creationId xmlns:a16="http://schemas.microsoft.com/office/drawing/2014/main" id="{9041FEA0-5B41-62AC-5C8A-7DAC41AA44DA}"/>
              </a:ext>
            </a:extLst>
          </p:cNvPr>
          <p:cNvCxnSpPr/>
          <p:nvPr/>
        </p:nvCxnSpPr>
        <p:spPr>
          <a:xfrm flipH="1">
            <a:off x="726886" y="6045934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직선 화살표 연결선 190">
            <a:extLst>
              <a:ext uri="{FF2B5EF4-FFF2-40B4-BE49-F238E27FC236}">
                <a16:creationId xmlns:a16="http://schemas.microsoft.com/office/drawing/2014/main" id="{61AB02E1-4086-7189-C19A-DE49325FF904}"/>
              </a:ext>
            </a:extLst>
          </p:cNvPr>
          <p:cNvCxnSpPr/>
          <p:nvPr/>
        </p:nvCxnSpPr>
        <p:spPr>
          <a:xfrm flipH="1">
            <a:off x="1969431" y="5491240"/>
            <a:ext cx="121596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D7827AFD-FA42-5EA1-885B-15F68FD71754}"/>
              </a:ext>
            </a:extLst>
          </p:cNvPr>
          <p:cNvCxnSpPr/>
          <p:nvPr/>
        </p:nvCxnSpPr>
        <p:spPr>
          <a:xfrm flipH="1">
            <a:off x="1956389" y="5855197"/>
            <a:ext cx="121596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4EC1126C-8256-516C-42A9-0C42DAF72A86}"/>
              </a:ext>
            </a:extLst>
          </p:cNvPr>
          <p:cNvCxnSpPr/>
          <p:nvPr/>
        </p:nvCxnSpPr>
        <p:spPr>
          <a:xfrm>
            <a:off x="3193355" y="6231577"/>
            <a:ext cx="11646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522EB25C-F749-04B5-BD4B-EF0057E2B479}"/>
              </a:ext>
            </a:extLst>
          </p:cNvPr>
          <p:cNvSpPr txBox="1"/>
          <p:nvPr/>
        </p:nvSpPr>
        <p:spPr>
          <a:xfrm>
            <a:off x="3235967" y="6062383"/>
            <a:ext cx="10871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DMZ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Move </a:t>
            </a:r>
            <a:r>
              <a:rPr kumimoji="1" lang="ko-KR" altLang="en-US" sz="1050" dirty="0"/>
              <a:t>지시</a:t>
            </a:r>
          </a:p>
        </p:txBody>
      </p:sp>
      <p:cxnSp>
        <p:nvCxnSpPr>
          <p:cNvPr id="195" name="직선 화살표 연결선 194">
            <a:extLst>
              <a:ext uri="{FF2B5EF4-FFF2-40B4-BE49-F238E27FC236}">
                <a16:creationId xmlns:a16="http://schemas.microsoft.com/office/drawing/2014/main" id="{CFC59E6F-6A00-EA88-6385-904C26B9B946}"/>
              </a:ext>
            </a:extLst>
          </p:cNvPr>
          <p:cNvCxnSpPr>
            <a:cxnSpLocks/>
          </p:cNvCxnSpPr>
          <p:nvPr/>
        </p:nvCxnSpPr>
        <p:spPr>
          <a:xfrm flipH="1">
            <a:off x="3170395" y="6422781"/>
            <a:ext cx="11875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50BBA8AD-A550-F709-08BA-C3CBD5B432CC}"/>
              </a:ext>
            </a:extLst>
          </p:cNvPr>
          <p:cNvCxnSpPr/>
          <p:nvPr/>
        </p:nvCxnSpPr>
        <p:spPr>
          <a:xfrm flipH="1">
            <a:off x="1976200" y="6422781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직선 화살표 연결선 196">
            <a:extLst>
              <a:ext uri="{FF2B5EF4-FFF2-40B4-BE49-F238E27FC236}">
                <a16:creationId xmlns:a16="http://schemas.microsoft.com/office/drawing/2014/main" id="{3F67A5D3-D497-5653-554F-A8DFE1D0ABAD}"/>
              </a:ext>
            </a:extLst>
          </p:cNvPr>
          <p:cNvCxnSpPr/>
          <p:nvPr/>
        </p:nvCxnSpPr>
        <p:spPr>
          <a:xfrm flipH="1">
            <a:off x="732467" y="6422781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>
            <a:extLst>
              <a:ext uri="{FF2B5EF4-FFF2-40B4-BE49-F238E27FC236}">
                <a16:creationId xmlns:a16="http://schemas.microsoft.com/office/drawing/2014/main" id="{E1FD31B9-D319-82C0-CD7B-9160DBD30C56}"/>
              </a:ext>
            </a:extLst>
          </p:cNvPr>
          <p:cNvCxnSpPr/>
          <p:nvPr/>
        </p:nvCxnSpPr>
        <p:spPr>
          <a:xfrm flipH="1">
            <a:off x="1976200" y="6231577"/>
            <a:ext cx="121596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8F39702B-9F78-6222-BFAD-5812393AD987}"/>
              </a:ext>
            </a:extLst>
          </p:cNvPr>
          <p:cNvSpPr txBox="1"/>
          <p:nvPr/>
        </p:nvSpPr>
        <p:spPr>
          <a:xfrm>
            <a:off x="3090664" y="6225662"/>
            <a:ext cx="13564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DMZ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Move </a:t>
            </a:r>
            <a:r>
              <a:rPr kumimoji="1" lang="ko-KR" altLang="en-US" sz="1050" dirty="0"/>
              <a:t>완료보고</a:t>
            </a:r>
          </a:p>
        </p:txBody>
      </p:sp>
    </p:spTree>
    <p:extLst>
      <p:ext uri="{BB962C8B-B14F-4D97-AF65-F5344CB8AC3E}">
        <p14:creationId xmlns:p14="http://schemas.microsoft.com/office/powerpoint/2010/main" val="30042815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C9808F86-6B9F-5E25-223D-1DECD724C594}"/>
              </a:ext>
            </a:extLst>
          </p:cNvPr>
          <p:cNvGrpSpPr/>
          <p:nvPr/>
        </p:nvGrpSpPr>
        <p:grpSpPr>
          <a:xfrm>
            <a:off x="275603" y="1600772"/>
            <a:ext cx="9242812" cy="1162158"/>
            <a:chOff x="277949" y="3429639"/>
            <a:chExt cx="9242812" cy="1162158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5A64A0D-E131-00C2-69C0-F152553F01F4}"/>
                </a:ext>
              </a:extLst>
            </p:cNvPr>
            <p:cNvSpPr/>
            <p:nvPr/>
          </p:nvSpPr>
          <p:spPr>
            <a:xfrm flipH="1">
              <a:off x="277949" y="3429639"/>
              <a:ext cx="3183709" cy="5445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0000"/>
                  </a:solidFill>
                </a:rPr>
                <a:t>(14)</a:t>
              </a:r>
              <a:r>
                <a:rPr kumimoji="1" lang="ko-KR" altLang="en-US" sz="1200" b="1" dirty="0">
                  <a:solidFill>
                    <a:srgbClr val="FF0000"/>
                  </a:solidFill>
                </a:rPr>
                <a:t> 반출입기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가</a:t>
              </a:r>
              <a:r>
                <a:rPr kumimoji="1" lang="en-US" altLang="ko-KR" sz="1200" b="1" dirty="0">
                  <a:solidFill>
                    <a:srgbClr val="FF0000"/>
                  </a:solidFill>
                </a:rPr>
                <a:t> </a:t>
              </a:r>
              <a:r>
                <a:rPr kumimoji="1" lang="ko-KR" altLang="en-US" sz="1200" b="1" dirty="0">
                  <a:solidFill>
                    <a:srgbClr val="FF0000"/>
                  </a:solidFill>
                </a:rPr>
                <a:t>공병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 </a:t>
              </a:r>
              <a:r>
                <a:rPr kumimoji="1" lang="en-US" altLang="ko-KR" sz="1200" b="1" dirty="0">
                  <a:solidFill>
                    <a:srgbClr val="FF0000"/>
                  </a:solidFill>
                </a:rPr>
                <a:t>Full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 이면</a:t>
              </a:r>
              <a:r>
                <a:rPr kumimoji="1" lang="en-US" altLang="ko-KR" sz="1200" dirty="0">
                  <a:solidFill>
                    <a:schemeClr val="tx1"/>
                  </a:solidFill>
                </a:rPr>
                <a:t>,</a:t>
              </a:r>
              <a:br>
                <a:rPr kumimoji="1" lang="en-US" altLang="ko-KR" sz="1200" dirty="0">
                  <a:solidFill>
                    <a:schemeClr val="tx1"/>
                  </a:solidFill>
                </a:rPr>
              </a:br>
              <a:r>
                <a:rPr kumimoji="1" lang="ko-KR" altLang="en-US" sz="1200" b="1" dirty="0">
                  <a:solidFill>
                    <a:srgbClr val="FF0000"/>
                  </a:solidFill>
                </a:rPr>
                <a:t>분석가에게 통보</a:t>
              </a:r>
              <a:endParaRPr kumimoji="1"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다이아몬드 23">
              <a:extLst>
                <a:ext uri="{FF2B5EF4-FFF2-40B4-BE49-F238E27FC236}">
                  <a16:creationId xmlns:a16="http://schemas.microsoft.com/office/drawing/2014/main" id="{47FC1EC7-4F1C-8C6E-0B2B-7A53F2595CD1}"/>
                </a:ext>
              </a:extLst>
            </p:cNvPr>
            <p:cNvSpPr/>
            <p:nvPr/>
          </p:nvSpPr>
          <p:spPr>
            <a:xfrm flipH="1">
              <a:off x="3644813" y="3429639"/>
              <a:ext cx="1449703" cy="544532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Alert</a:t>
              </a:r>
              <a:br>
                <a:rPr kumimoji="1" lang="en-US" altLang="ko-KR" sz="1200" b="1" dirty="0">
                  <a:solidFill>
                    <a:srgbClr val="FF0000"/>
                  </a:solidFill>
                </a:rPr>
              </a:br>
              <a:r>
                <a:rPr kumimoji="1" lang="en-US" altLang="ko-KR" sz="1200" b="1" dirty="0">
                  <a:solidFill>
                    <a:srgbClr val="FF0000"/>
                  </a:solidFill>
                </a:rPr>
                <a:t>FULL 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반출입기</a:t>
              </a:r>
              <a:endParaRPr kumimoji="1" lang="ko-KR" altLang="en-US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7CA999BC-CF1C-F1A2-0098-99F0DD7F68E7}"/>
                </a:ext>
              </a:extLst>
            </p:cNvPr>
            <p:cNvCxnSpPr>
              <a:cxnSpLocks/>
              <a:stCxn id="24" idx="1"/>
              <a:endCxn id="30" idx="2"/>
            </p:cNvCxnSpPr>
            <p:nvPr/>
          </p:nvCxnSpPr>
          <p:spPr>
            <a:xfrm>
              <a:off x="5094516" y="3701905"/>
              <a:ext cx="334621" cy="138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3358855C-DF19-5181-AD26-BB1FA82743FD}"/>
                </a:ext>
              </a:extLst>
            </p:cNvPr>
            <p:cNvSpPr/>
            <p:nvPr/>
          </p:nvSpPr>
          <p:spPr>
            <a:xfrm>
              <a:off x="8976229" y="4039238"/>
              <a:ext cx="544532" cy="544532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Next</a:t>
              </a:r>
              <a:endParaRPr kumimoji="1" lang="ko-KR" altLang="en-US" sz="1200" b="1" dirty="0">
                <a:solidFill>
                  <a:srgbClr val="FFFF00"/>
                </a:solidFill>
              </a:endParaRPr>
            </a:p>
          </p:txBody>
        </p:sp>
        <p:cxnSp>
          <p:nvCxnSpPr>
            <p:cNvPr id="27" name="꺾인 연결선[E] 26">
              <a:extLst>
                <a:ext uri="{FF2B5EF4-FFF2-40B4-BE49-F238E27FC236}">
                  <a16:creationId xmlns:a16="http://schemas.microsoft.com/office/drawing/2014/main" id="{87288660-386D-4E5F-A6DA-DDDF1A33F2EF}"/>
                </a:ext>
              </a:extLst>
            </p:cNvPr>
            <p:cNvCxnSpPr>
              <a:cxnSpLocks/>
              <a:stCxn id="24" idx="2"/>
              <a:endCxn id="26" idx="2"/>
            </p:cNvCxnSpPr>
            <p:nvPr/>
          </p:nvCxnSpPr>
          <p:spPr>
            <a:xfrm rot="16200000" flipH="1">
              <a:off x="6504280" y="1839554"/>
              <a:ext cx="337333" cy="4606565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1A45125-B4D5-7221-5A89-4D963EF11BC9}"/>
                </a:ext>
              </a:extLst>
            </p:cNvPr>
            <p:cNvSpPr txBox="1"/>
            <p:nvPr/>
          </p:nvSpPr>
          <p:spPr>
            <a:xfrm>
              <a:off x="4953000" y="3484436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Y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72A643E-D857-6742-B61D-9FB891F1B1F9}"/>
                </a:ext>
              </a:extLst>
            </p:cNvPr>
            <p:cNvSpPr txBox="1"/>
            <p:nvPr/>
          </p:nvSpPr>
          <p:spPr>
            <a:xfrm>
              <a:off x="4142826" y="3919373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N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0" name="없음 기호[&quot;] 29">
              <a:extLst>
                <a:ext uri="{FF2B5EF4-FFF2-40B4-BE49-F238E27FC236}">
                  <a16:creationId xmlns:a16="http://schemas.microsoft.com/office/drawing/2014/main" id="{98C6695B-F07D-46B9-7029-0268BD482660}"/>
                </a:ext>
              </a:extLst>
            </p:cNvPr>
            <p:cNvSpPr/>
            <p:nvPr/>
          </p:nvSpPr>
          <p:spPr>
            <a:xfrm>
              <a:off x="5429137" y="3434005"/>
              <a:ext cx="538569" cy="538569"/>
            </a:xfrm>
            <a:prstGeom prst="noSmoking">
              <a:avLst/>
            </a:prstGeom>
            <a:noFill/>
            <a:ln>
              <a:solidFill>
                <a:srgbClr val="FD626B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400" b="1" dirty="0">
                  <a:solidFill>
                    <a:srgbClr val="C00000"/>
                  </a:solidFill>
                </a:rPr>
                <a:t>ALERT</a:t>
              </a:r>
              <a:endParaRPr kumimoji="1" lang="ko-KR" altLang="en-US" sz="1400" b="1" dirty="0">
                <a:solidFill>
                  <a:srgbClr val="C00000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6049AED-E117-702A-2B45-6F035BE937FE}"/>
                </a:ext>
              </a:extLst>
            </p:cNvPr>
            <p:cNvSpPr txBox="1"/>
            <p:nvPr/>
          </p:nvSpPr>
          <p:spPr>
            <a:xfrm>
              <a:off x="5928110" y="3528163"/>
              <a:ext cx="35926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1600" b="1" dirty="0">
                  <a:solidFill>
                    <a:srgbClr val="FF0000"/>
                  </a:solidFill>
                </a:rPr>
                <a:t>분석가에게 반출입기 공병배출을 요구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E5D4D6D-A363-BF0C-55F9-7D18AAB5F580}"/>
                </a:ext>
              </a:extLst>
            </p:cNvPr>
            <p:cNvSpPr txBox="1"/>
            <p:nvPr/>
          </p:nvSpPr>
          <p:spPr>
            <a:xfrm>
              <a:off x="691973" y="4007022"/>
              <a:ext cx="214026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1600" b="1" i="1" dirty="0">
                  <a:solidFill>
                    <a:srgbClr val="FF0000"/>
                  </a:solidFill>
                </a:rPr>
                <a:t>반출입기가 공병 </a:t>
              </a:r>
              <a:r>
                <a:rPr kumimoji="1" lang="en-US" altLang="ko-KR" sz="1600" b="1" i="1" dirty="0">
                  <a:solidFill>
                    <a:srgbClr val="FF0000"/>
                  </a:solidFill>
                </a:rPr>
                <a:t>Full</a:t>
              </a:r>
              <a:br>
                <a:rPr kumimoji="1" lang="en-US" altLang="ko-KR" sz="1600" b="1" i="1" dirty="0">
                  <a:solidFill>
                    <a:srgbClr val="FF0000"/>
                  </a:solidFill>
                </a:rPr>
              </a:br>
              <a:r>
                <a:rPr kumimoji="1" lang="en-US" altLang="ko-KR" sz="1600" b="1" i="1" dirty="0">
                  <a:solidFill>
                    <a:srgbClr val="FF0000"/>
                  </a:solidFill>
                </a:rPr>
                <a:t>&amp; Stocker</a:t>
              </a:r>
              <a:r>
                <a:rPr kumimoji="1" lang="ko-KR" altLang="en-US" sz="1600" b="1" i="1" dirty="0">
                  <a:solidFill>
                    <a:srgbClr val="FF0000"/>
                  </a:solidFill>
                </a:rPr>
                <a:t>도 공병 </a:t>
              </a:r>
              <a:r>
                <a:rPr kumimoji="1" lang="en-US" altLang="ko-KR" sz="1600" b="1" i="1" dirty="0">
                  <a:solidFill>
                    <a:srgbClr val="FF0000"/>
                  </a:solidFill>
                </a:rPr>
                <a:t>Full</a:t>
              </a:r>
              <a:endParaRPr kumimoji="1" lang="ko-KR" altLang="en-US" sz="1600" b="1" i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DE118B3-782A-2869-0C6C-1B8F48667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2400" b="1" dirty="0">
                <a:solidFill>
                  <a:srgbClr val="FF0000"/>
                </a:solidFill>
              </a:rPr>
              <a:t>(13)</a:t>
            </a:r>
            <a:r>
              <a:rPr kumimoji="1" lang="ko-KR" altLang="en-US" sz="2400" b="1" dirty="0">
                <a:solidFill>
                  <a:srgbClr val="FF0000"/>
                </a:solidFill>
              </a:rPr>
              <a:t> </a:t>
            </a:r>
            <a:r>
              <a:rPr kumimoji="1" lang="en-US" altLang="ko-KR" sz="2400" b="1" dirty="0">
                <a:solidFill>
                  <a:srgbClr val="FF0000"/>
                </a:solidFill>
              </a:rPr>
              <a:t>)</a:t>
            </a:r>
            <a:r>
              <a:rPr kumimoji="1" lang="ko-KR" altLang="en-US" sz="2400" b="1" dirty="0">
                <a:solidFill>
                  <a:srgbClr val="FF0000"/>
                </a:solidFill>
              </a:rPr>
              <a:t> 반출입기</a:t>
            </a:r>
            <a:r>
              <a:rPr kumimoji="1" lang="ko-KR" altLang="en-US" sz="2400" dirty="0">
                <a:solidFill>
                  <a:schemeClr val="tx1"/>
                </a:solidFill>
              </a:rPr>
              <a:t>가 </a:t>
            </a:r>
            <a:r>
              <a:rPr kumimoji="1" lang="ko-KR" altLang="en-US" sz="2400" b="1" dirty="0" err="1">
                <a:solidFill>
                  <a:srgbClr val="FF0000"/>
                </a:solidFill>
              </a:rPr>
              <a:t>실병</a:t>
            </a:r>
            <a:r>
              <a:rPr kumimoji="1" lang="en-US" altLang="ko-KR" sz="2400" b="1" dirty="0">
                <a:solidFill>
                  <a:srgbClr val="FF0000"/>
                </a:solidFill>
              </a:rPr>
              <a:t>Full</a:t>
            </a:r>
            <a:r>
              <a:rPr kumimoji="1" lang="ko-KR" altLang="en-US" sz="2400" dirty="0">
                <a:solidFill>
                  <a:schemeClr val="tx1"/>
                </a:solidFill>
              </a:rPr>
              <a:t> 이면</a:t>
            </a:r>
            <a:r>
              <a:rPr kumimoji="1" lang="en-US" altLang="ko-KR" sz="2400" dirty="0">
                <a:solidFill>
                  <a:schemeClr val="tx1"/>
                </a:solidFill>
              </a:rPr>
              <a:t>,</a:t>
            </a:r>
            <a:r>
              <a:rPr kumimoji="1" lang="ko-KR" altLang="en-US" sz="2400" dirty="0">
                <a:solidFill>
                  <a:schemeClr val="tx1"/>
                </a:solidFill>
              </a:rPr>
              <a:t> </a:t>
            </a:r>
            <a:r>
              <a:rPr kumimoji="1" lang="ko-KR" altLang="en-US" sz="2400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sz="2400" dirty="0" err="1">
                <a:solidFill>
                  <a:schemeClr val="tx1"/>
                </a:solidFill>
              </a:rPr>
              <a:t>을</a:t>
            </a:r>
            <a:r>
              <a:rPr kumimoji="1" lang="ko-KR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ko-KR" sz="2400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sz="2400" dirty="0">
                <a:solidFill>
                  <a:schemeClr val="tx1"/>
                </a:solidFill>
              </a:rPr>
              <a:t>로 이동</a:t>
            </a:r>
            <a:endParaRPr kumimoji="1" lang="ko-KR" altLang="en-US" dirty="0"/>
          </a:p>
        </p:txBody>
      </p:sp>
      <p:sp>
        <p:nvSpPr>
          <p:cNvPr id="32" name="다이아몬드 31">
            <a:extLst>
              <a:ext uri="{FF2B5EF4-FFF2-40B4-BE49-F238E27FC236}">
                <a16:creationId xmlns:a16="http://schemas.microsoft.com/office/drawing/2014/main" id="{13C26781-EB93-0520-A703-E5477C8C88ED}"/>
              </a:ext>
            </a:extLst>
          </p:cNvPr>
          <p:cNvSpPr/>
          <p:nvPr/>
        </p:nvSpPr>
        <p:spPr>
          <a:xfrm flipH="1">
            <a:off x="1144951" y="876748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Find</a:t>
            </a:r>
            <a:br>
              <a:rPr kumimoji="1" lang="en-US" altLang="ko-KR" sz="1200" b="1" dirty="0">
                <a:solidFill>
                  <a:srgbClr val="FF0000"/>
                </a:solidFill>
              </a:rPr>
            </a:br>
            <a:r>
              <a:rPr kumimoji="1" lang="en-US" altLang="ko-KR" sz="1200" b="1" dirty="0">
                <a:solidFill>
                  <a:srgbClr val="FF0000"/>
                </a:solidFill>
              </a:rPr>
              <a:t>IDLE 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ko-KR" sz="1200" dirty="0" err="1">
                <a:solidFill>
                  <a:schemeClr val="tx1"/>
                </a:solidFill>
              </a:rPr>
              <a:t>MoMa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90659EDD-D9B9-C8AB-DFA2-2C807DB10E28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1869802" y="1421280"/>
            <a:ext cx="1" cy="179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8EB1CFB2-20FF-E862-7E8B-90D8ED4499D4}"/>
              </a:ext>
            </a:extLst>
          </p:cNvPr>
          <p:cNvSpPr txBox="1"/>
          <p:nvPr/>
        </p:nvSpPr>
        <p:spPr>
          <a:xfrm>
            <a:off x="2727231" y="2780296"/>
            <a:ext cx="86919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/>
              <a:t>Dispatcher</a:t>
            </a:r>
            <a:endParaRPr kumimoji="1" lang="ko-KR" altLang="en-US" sz="1400" b="1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6617EC5-2CC9-B90A-3F5C-77031677E13E}"/>
              </a:ext>
            </a:extLst>
          </p:cNvPr>
          <p:cNvSpPr txBox="1"/>
          <p:nvPr/>
        </p:nvSpPr>
        <p:spPr>
          <a:xfrm>
            <a:off x="4096199" y="2780296"/>
            <a:ext cx="545171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 err="1"/>
              <a:t>MoMa</a:t>
            </a:r>
            <a:endParaRPr kumimoji="1" lang="ko-KR" altLang="en-US" sz="1400" b="1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CFB9C87-D8A1-7959-1748-82C1BCAD5DF6}"/>
              </a:ext>
            </a:extLst>
          </p:cNvPr>
          <p:cNvSpPr txBox="1"/>
          <p:nvPr/>
        </p:nvSpPr>
        <p:spPr>
          <a:xfrm>
            <a:off x="5209519" y="2780296"/>
            <a:ext cx="72210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b="1" dirty="0"/>
              <a:t>반출입기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0BC04E2-FEE7-D5B2-286B-DAE5C01FBC0E}"/>
              </a:ext>
            </a:extLst>
          </p:cNvPr>
          <p:cNvSpPr txBox="1"/>
          <p:nvPr/>
        </p:nvSpPr>
        <p:spPr>
          <a:xfrm>
            <a:off x="6487724" y="2780296"/>
            <a:ext cx="578507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b="1" dirty="0"/>
              <a:t>분석기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8743FAD-4A43-E4A4-9276-5EA3137648CC}"/>
              </a:ext>
            </a:extLst>
          </p:cNvPr>
          <p:cNvSpPr txBox="1"/>
          <p:nvPr/>
        </p:nvSpPr>
        <p:spPr>
          <a:xfrm>
            <a:off x="7661606" y="2780296"/>
            <a:ext cx="65036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/>
              <a:t>Stocker</a:t>
            </a:r>
            <a:endParaRPr kumimoji="1" lang="ko-KR" altLang="en-US" sz="1400" b="1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0B718A6-2459-3EAF-53FC-E3C96D0E8053}"/>
              </a:ext>
            </a:extLst>
          </p:cNvPr>
          <p:cNvSpPr txBox="1"/>
          <p:nvPr/>
        </p:nvSpPr>
        <p:spPr>
          <a:xfrm>
            <a:off x="8835546" y="2780296"/>
            <a:ext cx="72210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b="1" dirty="0"/>
              <a:t>폐기설비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D1D236D-2161-D49C-E991-D33808D6054D}"/>
              </a:ext>
            </a:extLst>
          </p:cNvPr>
          <p:cNvSpPr txBox="1"/>
          <p:nvPr/>
        </p:nvSpPr>
        <p:spPr>
          <a:xfrm>
            <a:off x="1720624" y="2780296"/>
            <a:ext cx="42191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/>
              <a:t>DB</a:t>
            </a:r>
            <a:endParaRPr kumimoji="1" lang="ko-KR" altLang="en-US" sz="1400" b="1" dirty="0"/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64193695-EEA1-6E57-596C-96C33FA446C2}"/>
              </a:ext>
            </a:extLst>
          </p:cNvPr>
          <p:cNvGrpSpPr/>
          <p:nvPr/>
        </p:nvGrpSpPr>
        <p:grpSpPr>
          <a:xfrm>
            <a:off x="727924" y="3046561"/>
            <a:ext cx="8468676" cy="3430437"/>
            <a:chOff x="815012" y="3754141"/>
            <a:chExt cx="8468676" cy="2363648"/>
          </a:xfrm>
        </p:grpSpPr>
        <p:cxnSp>
          <p:nvCxnSpPr>
            <p:cNvPr id="135" name="직선 연결선[R] 134">
              <a:extLst>
                <a:ext uri="{FF2B5EF4-FFF2-40B4-BE49-F238E27FC236}">
                  <a16:creationId xmlns:a16="http://schemas.microsoft.com/office/drawing/2014/main" id="{CA75C4D9-2D55-8726-8C94-A0500CAF61DF}"/>
                </a:ext>
              </a:extLst>
            </p:cNvPr>
            <p:cNvCxnSpPr>
              <a:cxnSpLocks/>
            </p:cNvCxnSpPr>
            <p:nvPr/>
          </p:nvCxnSpPr>
          <p:spPr>
            <a:xfrm>
              <a:off x="3234634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[R] 135">
              <a:extLst>
                <a:ext uri="{FF2B5EF4-FFF2-40B4-BE49-F238E27FC236}">
                  <a16:creationId xmlns:a16="http://schemas.microsoft.com/office/drawing/2014/main" id="{CE59C21C-695D-1975-283A-444C4F9C7849}"/>
                </a:ext>
              </a:extLst>
            </p:cNvPr>
            <p:cNvCxnSpPr>
              <a:cxnSpLocks/>
            </p:cNvCxnSpPr>
            <p:nvPr/>
          </p:nvCxnSpPr>
          <p:spPr>
            <a:xfrm>
              <a:off x="4444445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[R] 136">
              <a:extLst>
                <a:ext uri="{FF2B5EF4-FFF2-40B4-BE49-F238E27FC236}">
                  <a16:creationId xmlns:a16="http://schemas.microsoft.com/office/drawing/2014/main" id="{7C8734EC-04F0-9542-6568-1A98FC876BC0}"/>
                </a:ext>
              </a:extLst>
            </p:cNvPr>
            <p:cNvCxnSpPr>
              <a:cxnSpLocks/>
            </p:cNvCxnSpPr>
            <p:nvPr/>
          </p:nvCxnSpPr>
          <p:spPr>
            <a:xfrm>
              <a:off x="5654256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[R] 137">
              <a:extLst>
                <a:ext uri="{FF2B5EF4-FFF2-40B4-BE49-F238E27FC236}">
                  <a16:creationId xmlns:a16="http://schemas.microsoft.com/office/drawing/2014/main" id="{D3AB4966-1AEA-2F10-FB3E-A946D9DA8080}"/>
                </a:ext>
              </a:extLst>
            </p:cNvPr>
            <p:cNvCxnSpPr>
              <a:cxnSpLocks/>
            </p:cNvCxnSpPr>
            <p:nvPr/>
          </p:nvCxnSpPr>
          <p:spPr>
            <a:xfrm>
              <a:off x="6864067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[R] 138">
              <a:extLst>
                <a:ext uri="{FF2B5EF4-FFF2-40B4-BE49-F238E27FC236}">
                  <a16:creationId xmlns:a16="http://schemas.microsoft.com/office/drawing/2014/main" id="{5275E2F2-3085-25C2-95EB-2C2257AFCFD8}"/>
                </a:ext>
              </a:extLst>
            </p:cNvPr>
            <p:cNvCxnSpPr>
              <a:cxnSpLocks/>
            </p:cNvCxnSpPr>
            <p:nvPr/>
          </p:nvCxnSpPr>
          <p:spPr>
            <a:xfrm>
              <a:off x="8073878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[R] 139">
              <a:extLst>
                <a:ext uri="{FF2B5EF4-FFF2-40B4-BE49-F238E27FC236}">
                  <a16:creationId xmlns:a16="http://schemas.microsoft.com/office/drawing/2014/main" id="{70BB508C-DD36-75C1-C4D1-1F235299F03B}"/>
                </a:ext>
              </a:extLst>
            </p:cNvPr>
            <p:cNvCxnSpPr>
              <a:cxnSpLocks/>
            </p:cNvCxnSpPr>
            <p:nvPr/>
          </p:nvCxnSpPr>
          <p:spPr>
            <a:xfrm>
              <a:off x="9283688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[R] 140">
              <a:extLst>
                <a:ext uri="{FF2B5EF4-FFF2-40B4-BE49-F238E27FC236}">
                  <a16:creationId xmlns:a16="http://schemas.microsoft.com/office/drawing/2014/main" id="{5A0DDF81-727F-F521-A7CD-21B33BE89CA2}"/>
                </a:ext>
              </a:extLst>
            </p:cNvPr>
            <p:cNvCxnSpPr>
              <a:cxnSpLocks/>
            </p:cNvCxnSpPr>
            <p:nvPr/>
          </p:nvCxnSpPr>
          <p:spPr>
            <a:xfrm>
              <a:off x="2024823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[R] 141">
              <a:extLst>
                <a:ext uri="{FF2B5EF4-FFF2-40B4-BE49-F238E27FC236}">
                  <a16:creationId xmlns:a16="http://schemas.microsoft.com/office/drawing/2014/main" id="{5954EDB4-10B0-686A-AD6C-3A3E6BFDE08F}"/>
                </a:ext>
              </a:extLst>
            </p:cNvPr>
            <p:cNvCxnSpPr>
              <a:cxnSpLocks/>
            </p:cNvCxnSpPr>
            <p:nvPr/>
          </p:nvCxnSpPr>
          <p:spPr>
            <a:xfrm>
              <a:off x="815012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F546C981-6538-6307-F61F-63991B34CBE6}"/>
              </a:ext>
            </a:extLst>
          </p:cNvPr>
          <p:cNvSpPr txBox="1"/>
          <p:nvPr/>
        </p:nvSpPr>
        <p:spPr>
          <a:xfrm>
            <a:off x="551336" y="2780296"/>
            <a:ext cx="36260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/>
              <a:t>UI</a:t>
            </a:r>
            <a:endParaRPr kumimoji="1" lang="ko-KR" altLang="en-US" sz="1400" b="1" dirty="0"/>
          </a:p>
        </p:txBody>
      </p: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1FA3C40E-1CEA-3715-FA04-DB2DCF02A2BA}"/>
              </a:ext>
            </a:extLst>
          </p:cNvPr>
          <p:cNvCxnSpPr/>
          <p:nvPr/>
        </p:nvCxnSpPr>
        <p:spPr>
          <a:xfrm flipH="1">
            <a:off x="1908564" y="3429740"/>
            <a:ext cx="12302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C7412A75-3D9F-79DA-A4AB-13774D5392C7}"/>
              </a:ext>
            </a:extLst>
          </p:cNvPr>
          <p:cNvSpPr txBox="1"/>
          <p:nvPr/>
        </p:nvSpPr>
        <p:spPr>
          <a:xfrm>
            <a:off x="2018515" y="3239003"/>
            <a:ext cx="10198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반출입기</a:t>
            </a:r>
            <a:r>
              <a:rPr kumimoji="1" lang="en-US" altLang="ko-KR" sz="1050" dirty="0"/>
              <a:t> </a:t>
            </a:r>
            <a:r>
              <a:rPr kumimoji="1" lang="ko-KR" altLang="en-US" sz="1050" dirty="0"/>
              <a:t>요청</a:t>
            </a:r>
          </a:p>
        </p:txBody>
      </p: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CBF950FF-746E-C562-07E5-F394F68E6B43}"/>
              </a:ext>
            </a:extLst>
          </p:cNvPr>
          <p:cNvCxnSpPr/>
          <p:nvPr/>
        </p:nvCxnSpPr>
        <p:spPr>
          <a:xfrm>
            <a:off x="1908564" y="3614094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2FAA3A1D-52DA-0921-1DBB-AD8E74A1AEDD}"/>
              </a:ext>
            </a:extLst>
          </p:cNvPr>
          <p:cNvSpPr txBox="1"/>
          <p:nvPr/>
        </p:nvSpPr>
        <p:spPr>
          <a:xfrm>
            <a:off x="2018513" y="3426875"/>
            <a:ext cx="10198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반출입기 정보</a:t>
            </a:r>
          </a:p>
        </p:txBody>
      </p: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F7A3F7CD-650D-AA7E-9684-E9B86B6B1348}"/>
              </a:ext>
            </a:extLst>
          </p:cNvPr>
          <p:cNvCxnSpPr>
            <a:cxnSpLocks/>
          </p:cNvCxnSpPr>
          <p:nvPr/>
        </p:nvCxnSpPr>
        <p:spPr>
          <a:xfrm flipH="1">
            <a:off x="3153699" y="3288135"/>
            <a:ext cx="241346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73E443DF-3654-BAFB-0FE1-E66A287D2746}"/>
              </a:ext>
            </a:extLst>
          </p:cNvPr>
          <p:cNvSpPr txBox="1"/>
          <p:nvPr/>
        </p:nvSpPr>
        <p:spPr>
          <a:xfrm>
            <a:off x="3591525" y="3087993"/>
            <a:ext cx="15648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반출입기 </a:t>
            </a:r>
            <a:r>
              <a:rPr kumimoji="1" lang="en-US" altLang="ko-KR" sz="1050" dirty="0"/>
              <a:t>Alert </a:t>
            </a:r>
            <a:r>
              <a:rPr kumimoji="1" lang="ko-KR" altLang="en-US" sz="1050" dirty="0"/>
              <a:t>공병 </a:t>
            </a:r>
            <a:r>
              <a:rPr kumimoji="1" lang="en-US" altLang="ko-KR" sz="1050" dirty="0"/>
              <a:t>Full</a:t>
            </a:r>
            <a:endParaRPr kumimoji="1" lang="ko-KR" altLang="en-US" sz="1050" dirty="0"/>
          </a:p>
        </p:txBody>
      </p: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8BCF2FD4-D351-40B2-8B49-B1EE9DDBA8A6}"/>
              </a:ext>
            </a:extLst>
          </p:cNvPr>
          <p:cNvCxnSpPr/>
          <p:nvPr/>
        </p:nvCxnSpPr>
        <p:spPr>
          <a:xfrm flipH="1">
            <a:off x="1910304" y="3910444"/>
            <a:ext cx="12302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85529306-0AB3-60C4-2A5A-31227F436889}"/>
              </a:ext>
            </a:extLst>
          </p:cNvPr>
          <p:cNvSpPr txBox="1"/>
          <p:nvPr/>
        </p:nvSpPr>
        <p:spPr>
          <a:xfrm>
            <a:off x="2066745" y="3730593"/>
            <a:ext cx="9268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Stocker</a:t>
            </a:r>
            <a:r>
              <a:rPr kumimoji="1" lang="ko-KR" altLang="en-US" sz="1050" dirty="0"/>
              <a:t> 요청</a:t>
            </a:r>
          </a:p>
        </p:txBody>
      </p: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33C26425-37BC-1116-7516-CF4162FC55BB}"/>
              </a:ext>
            </a:extLst>
          </p:cNvPr>
          <p:cNvCxnSpPr/>
          <p:nvPr/>
        </p:nvCxnSpPr>
        <p:spPr>
          <a:xfrm>
            <a:off x="1942962" y="4083912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8E878328-2114-F70D-CF81-AAC02C3E4EBA}"/>
              </a:ext>
            </a:extLst>
          </p:cNvPr>
          <p:cNvSpPr txBox="1"/>
          <p:nvPr/>
        </p:nvSpPr>
        <p:spPr>
          <a:xfrm>
            <a:off x="2066743" y="3907579"/>
            <a:ext cx="9268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Stocker</a:t>
            </a:r>
            <a:r>
              <a:rPr kumimoji="1" lang="ko-KR" altLang="en-US" sz="1050" dirty="0"/>
              <a:t> 정보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C46C185-A364-104C-77CB-C224AF99725D}"/>
              </a:ext>
            </a:extLst>
          </p:cNvPr>
          <p:cNvCxnSpPr>
            <a:cxnSpLocks/>
          </p:cNvCxnSpPr>
          <p:nvPr/>
        </p:nvCxnSpPr>
        <p:spPr>
          <a:xfrm flipH="1">
            <a:off x="3153699" y="3768068"/>
            <a:ext cx="48221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70197C9-BA75-DA37-A227-A3A336ABB167}"/>
              </a:ext>
            </a:extLst>
          </p:cNvPr>
          <p:cNvSpPr txBox="1"/>
          <p:nvPr/>
        </p:nvSpPr>
        <p:spPr>
          <a:xfrm>
            <a:off x="3638013" y="3567926"/>
            <a:ext cx="14718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Stocker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Alert </a:t>
            </a:r>
            <a:r>
              <a:rPr kumimoji="1" lang="ko-KR" altLang="en-US" sz="1050" dirty="0"/>
              <a:t>공병 </a:t>
            </a:r>
            <a:r>
              <a:rPr kumimoji="1" lang="en-US" altLang="ko-KR" sz="1050" dirty="0"/>
              <a:t>Full</a:t>
            </a:r>
            <a:endParaRPr kumimoji="1" lang="ko-KR" altLang="en-US" sz="1050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88AABD8-D7C2-0FA5-96AD-17994B9F13F2}"/>
              </a:ext>
            </a:extLst>
          </p:cNvPr>
          <p:cNvCxnSpPr>
            <a:cxnSpLocks/>
          </p:cNvCxnSpPr>
          <p:nvPr/>
        </p:nvCxnSpPr>
        <p:spPr>
          <a:xfrm flipH="1">
            <a:off x="736468" y="4421210"/>
            <a:ext cx="36208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BD23E91-141B-528E-6E22-C22BC9EB78CC}"/>
              </a:ext>
            </a:extLst>
          </p:cNvPr>
          <p:cNvSpPr txBox="1"/>
          <p:nvPr/>
        </p:nvSpPr>
        <p:spPr>
          <a:xfrm>
            <a:off x="2294299" y="4210525"/>
            <a:ext cx="4587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Alert</a:t>
            </a:r>
            <a:endParaRPr kumimoji="1"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9029532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5A596C-312B-6F1E-C6E1-EFDE671EA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공통 </a:t>
            </a:r>
            <a:r>
              <a:rPr kumimoji="1" lang="en-US" altLang="ko-KR" dirty="0"/>
              <a:t>Actions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057609-A5D9-EA76-6987-34F0862DE6A3}"/>
              </a:ext>
            </a:extLst>
          </p:cNvPr>
          <p:cNvSpPr txBox="1"/>
          <p:nvPr/>
        </p:nvSpPr>
        <p:spPr>
          <a:xfrm>
            <a:off x="2727231" y="2780296"/>
            <a:ext cx="86919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/>
              <a:t>Dispatcher</a:t>
            </a:r>
            <a:endParaRPr kumimoji="1" lang="ko-KR" altLang="en-US" sz="1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2478BD-FA62-1B8A-F128-EE620EEA05A6}"/>
              </a:ext>
            </a:extLst>
          </p:cNvPr>
          <p:cNvSpPr txBox="1"/>
          <p:nvPr/>
        </p:nvSpPr>
        <p:spPr>
          <a:xfrm>
            <a:off x="4096199" y="2780296"/>
            <a:ext cx="545171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 err="1"/>
              <a:t>MoMa</a:t>
            </a:r>
            <a:endParaRPr kumimoji="1" lang="ko-KR" altLang="en-US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24A399-DD80-33EA-285F-EAC17F3EE82E}"/>
              </a:ext>
            </a:extLst>
          </p:cNvPr>
          <p:cNvSpPr txBox="1"/>
          <p:nvPr/>
        </p:nvSpPr>
        <p:spPr>
          <a:xfrm>
            <a:off x="5209519" y="2780296"/>
            <a:ext cx="72210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b="1" dirty="0"/>
              <a:t>반출입기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B1051B-BBB1-6C4C-39A1-9C98617EA9D0}"/>
              </a:ext>
            </a:extLst>
          </p:cNvPr>
          <p:cNvSpPr txBox="1"/>
          <p:nvPr/>
        </p:nvSpPr>
        <p:spPr>
          <a:xfrm>
            <a:off x="6487724" y="2780296"/>
            <a:ext cx="578507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b="1" dirty="0"/>
              <a:t>분석기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99B018-DA8C-38DC-F85C-5DF72A7DBFF3}"/>
              </a:ext>
            </a:extLst>
          </p:cNvPr>
          <p:cNvSpPr txBox="1"/>
          <p:nvPr/>
        </p:nvSpPr>
        <p:spPr>
          <a:xfrm>
            <a:off x="7661606" y="2780296"/>
            <a:ext cx="65036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/>
              <a:t>Stocker</a:t>
            </a:r>
            <a:endParaRPr kumimoji="1" lang="ko-KR" altLang="en-US" sz="1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468BD0-D3E0-C5AE-8AA1-B96B957FE6C9}"/>
              </a:ext>
            </a:extLst>
          </p:cNvPr>
          <p:cNvSpPr txBox="1"/>
          <p:nvPr/>
        </p:nvSpPr>
        <p:spPr>
          <a:xfrm>
            <a:off x="8835546" y="2780296"/>
            <a:ext cx="72210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b="1" dirty="0"/>
              <a:t>폐기설비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75B217-CBF0-441B-373A-F145C9F94609}"/>
              </a:ext>
            </a:extLst>
          </p:cNvPr>
          <p:cNvSpPr txBox="1"/>
          <p:nvPr/>
        </p:nvSpPr>
        <p:spPr>
          <a:xfrm>
            <a:off x="1720624" y="2780296"/>
            <a:ext cx="42191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/>
              <a:t>DB</a:t>
            </a:r>
            <a:endParaRPr kumimoji="1" lang="ko-KR" altLang="en-US" sz="1400" b="1" dirty="0"/>
          </a:p>
        </p:txBody>
      </p: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9827CF84-E7BB-A813-2A7A-56B75BD2285E}"/>
              </a:ext>
            </a:extLst>
          </p:cNvPr>
          <p:cNvCxnSpPr>
            <a:cxnSpLocks/>
          </p:cNvCxnSpPr>
          <p:nvPr/>
        </p:nvCxnSpPr>
        <p:spPr>
          <a:xfrm>
            <a:off x="3147546" y="3046561"/>
            <a:ext cx="0" cy="3430437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6DFC592D-3AD9-7909-7E84-44A4036BD5AE}"/>
              </a:ext>
            </a:extLst>
          </p:cNvPr>
          <p:cNvCxnSpPr>
            <a:cxnSpLocks/>
          </p:cNvCxnSpPr>
          <p:nvPr/>
        </p:nvCxnSpPr>
        <p:spPr>
          <a:xfrm>
            <a:off x="4357357" y="3046561"/>
            <a:ext cx="0" cy="3430437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1F7D3D84-555C-4F89-7053-CF53D548F328}"/>
              </a:ext>
            </a:extLst>
          </p:cNvPr>
          <p:cNvCxnSpPr>
            <a:cxnSpLocks/>
          </p:cNvCxnSpPr>
          <p:nvPr/>
        </p:nvCxnSpPr>
        <p:spPr>
          <a:xfrm>
            <a:off x="5567168" y="3046561"/>
            <a:ext cx="0" cy="3430437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B6910DAD-0A89-6C7A-F5B1-D10CBDF50958}"/>
              </a:ext>
            </a:extLst>
          </p:cNvPr>
          <p:cNvCxnSpPr>
            <a:cxnSpLocks/>
          </p:cNvCxnSpPr>
          <p:nvPr/>
        </p:nvCxnSpPr>
        <p:spPr>
          <a:xfrm>
            <a:off x="6776979" y="3046561"/>
            <a:ext cx="0" cy="3430437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6672F036-7BEB-1455-DBD2-C0F068D8D216}"/>
              </a:ext>
            </a:extLst>
          </p:cNvPr>
          <p:cNvCxnSpPr>
            <a:cxnSpLocks/>
          </p:cNvCxnSpPr>
          <p:nvPr/>
        </p:nvCxnSpPr>
        <p:spPr>
          <a:xfrm>
            <a:off x="7986790" y="3046561"/>
            <a:ext cx="0" cy="3430437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B1F127CC-A404-D9F3-8EFA-AB03983973EE}"/>
              </a:ext>
            </a:extLst>
          </p:cNvPr>
          <p:cNvCxnSpPr>
            <a:cxnSpLocks/>
          </p:cNvCxnSpPr>
          <p:nvPr/>
        </p:nvCxnSpPr>
        <p:spPr>
          <a:xfrm>
            <a:off x="9196600" y="3046561"/>
            <a:ext cx="0" cy="3430437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E43FE1F-CE0C-AC9A-8070-AE7C57AA51F9}"/>
              </a:ext>
            </a:extLst>
          </p:cNvPr>
          <p:cNvCxnSpPr>
            <a:cxnSpLocks/>
          </p:cNvCxnSpPr>
          <p:nvPr/>
        </p:nvCxnSpPr>
        <p:spPr>
          <a:xfrm>
            <a:off x="1937735" y="3046561"/>
            <a:ext cx="0" cy="3430437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584E35DE-F140-04A5-9BDB-65392898C95D}"/>
              </a:ext>
            </a:extLst>
          </p:cNvPr>
          <p:cNvCxnSpPr>
            <a:cxnSpLocks/>
          </p:cNvCxnSpPr>
          <p:nvPr/>
        </p:nvCxnSpPr>
        <p:spPr>
          <a:xfrm>
            <a:off x="727924" y="3046561"/>
            <a:ext cx="0" cy="3430437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513B01D-C85B-A1FF-D58D-DA7F98B2AD05}"/>
              </a:ext>
            </a:extLst>
          </p:cNvPr>
          <p:cNvSpPr txBox="1"/>
          <p:nvPr/>
        </p:nvSpPr>
        <p:spPr>
          <a:xfrm>
            <a:off x="551336" y="2780296"/>
            <a:ext cx="36260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/>
              <a:t>UI</a:t>
            </a:r>
            <a:endParaRPr kumimoji="1" lang="ko-KR" altLang="en-US" sz="1400" b="1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2245CCD-52BD-58B9-C376-898AD274F5AB}"/>
              </a:ext>
            </a:extLst>
          </p:cNvPr>
          <p:cNvCxnSpPr/>
          <p:nvPr/>
        </p:nvCxnSpPr>
        <p:spPr>
          <a:xfrm flipH="1">
            <a:off x="3172845" y="3665705"/>
            <a:ext cx="11955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BBEB659-2DF6-8C49-2C56-3E8EB1FBFB79}"/>
              </a:ext>
            </a:extLst>
          </p:cNvPr>
          <p:cNvSpPr txBox="1"/>
          <p:nvPr/>
        </p:nvSpPr>
        <p:spPr>
          <a:xfrm>
            <a:off x="3265711" y="3487375"/>
            <a:ext cx="10326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Idle </a:t>
            </a:r>
            <a:r>
              <a:rPr kumimoji="1" lang="ko-KR" altLang="en-US" sz="1050" dirty="0"/>
              <a:t>상태 확인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EC10999-3951-6484-F530-0E487F707939}"/>
              </a:ext>
            </a:extLst>
          </p:cNvPr>
          <p:cNvCxnSpPr/>
          <p:nvPr/>
        </p:nvCxnSpPr>
        <p:spPr>
          <a:xfrm>
            <a:off x="3181467" y="4740389"/>
            <a:ext cx="11646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53084DF-43E7-20D7-F245-D1CAE6B6314F}"/>
              </a:ext>
            </a:extLst>
          </p:cNvPr>
          <p:cNvSpPr txBox="1"/>
          <p:nvPr/>
        </p:nvSpPr>
        <p:spPr>
          <a:xfrm>
            <a:off x="3048552" y="4571195"/>
            <a:ext cx="14382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 err="1"/>
              <a:t>From_EQP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Move </a:t>
            </a:r>
            <a:r>
              <a:rPr kumimoji="1" lang="ko-KR" altLang="en-US" sz="1050" dirty="0"/>
              <a:t>지시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9556ACE-B895-1C1B-0303-B04FBFB7CF7A}"/>
              </a:ext>
            </a:extLst>
          </p:cNvPr>
          <p:cNvCxnSpPr>
            <a:cxnSpLocks/>
          </p:cNvCxnSpPr>
          <p:nvPr/>
        </p:nvCxnSpPr>
        <p:spPr>
          <a:xfrm flipH="1">
            <a:off x="3158507" y="4931593"/>
            <a:ext cx="11875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DC72422-CFA6-ADDF-B089-94122917CBD5}"/>
              </a:ext>
            </a:extLst>
          </p:cNvPr>
          <p:cNvSpPr txBox="1"/>
          <p:nvPr/>
        </p:nvSpPr>
        <p:spPr>
          <a:xfrm>
            <a:off x="2898537" y="4735533"/>
            <a:ext cx="17075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 err="1"/>
              <a:t>From_EQP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Move</a:t>
            </a:r>
            <a:r>
              <a:rPr kumimoji="1" lang="ko-KR" altLang="en-US" sz="1050" dirty="0"/>
              <a:t>완료 보고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11152CE-6837-A089-DF42-38CA93B035AE}"/>
              </a:ext>
            </a:extLst>
          </p:cNvPr>
          <p:cNvCxnSpPr/>
          <p:nvPr/>
        </p:nvCxnSpPr>
        <p:spPr>
          <a:xfrm>
            <a:off x="3167237" y="5105761"/>
            <a:ext cx="11982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B3CFCB9-FEBC-584B-A19A-AECB41FE5926}"/>
              </a:ext>
            </a:extLst>
          </p:cNvPr>
          <p:cNvSpPr txBox="1"/>
          <p:nvPr/>
        </p:nvSpPr>
        <p:spPr>
          <a:xfrm>
            <a:off x="3077866" y="4929697"/>
            <a:ext cx="13372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 err="1"/>
              <a:t>From_EQP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Get </a:t>
            </a:r>
            <a:r>
              <a:rPr kumimoji="1" lang="ko-KR" altLang="en-US" sz="1050" dirty="0"/>
              <a:t>지시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CD92A9C-0110-C249-ED06-5F4051E661C6}"/>
              </a:ext>
            </a:extLst>
          </p:cNvPr>
          <p:cNvCxnSpPr>
            <a:cxnSpLocks/>
          </p:cNvCxnSpPr>
          <p:nvPr/>
        </p:nvCxnSpPr>
        <p:spPr>
          <a:xfrm flipH="1">
            <a:off x="3158507" y="5301701"/>
            <a:ext cx="12069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8715EF3-ACBD-485E-CE40-85ECA5B8F174}"/>
              </a:ext>
            </a:extLst>
          </p:cNvPr>
          <p:cNvSpPr txBox="1"/>
          <p:nvPr/>
        </p:nvSpPr>
        <p:spPr>
          <a:xfrm>
            <a:off x="2999525" y="5116237"/>
            <a:ext cx="16065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 err="1"/>
              <a:t>From_EQP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Get </a:t>
            </a:r>
            <a:r>
              <a:rPr kumimoji="1" lang="ko-KR" altLang="en-US" sz="1050" dirty="0"/>
              <a:t>완료보고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CBC9FB7-A7ED-6EA5-1EEB-EFC0D5CEC7AD}"/>
              </a:ext>
            </a:extLst>
          </p:cNvPr>
          <p:cNvCxnSpPr>
            <a:cxnSpLocks/>
          </p:cNvCxnSpPr>
          <p:nvPr/>
        </p:nvCxnSpPr>
        <p:spPr>
          <a:xfrm>
            <a:off x="3172845" y="3513307"/>
            <a:ext cx="11955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2910DAD-17D5-D343-D971-88FDD83E5F84}"/>
              </a:ext>
            </a:extLst>
          </p:cNvPr>
          <p:cNvSpPr txBox="1"/>
          <p:nvPr/>
        </p:nvSpPr>
        <p:spPr>
          <a:xfrm>
            <a:off x="3117941" y="3291279"/>
            <a:ext cx="13516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 err="1"/>
              <a:t>MoMa</a:t>
            </a:r>
            <a:r>
              <a:rPr kumimoji="1" lang="en-US" altLang="ko-KR" sz="1050" dirty="0"/>
              <a:t> Idle</a:t>
            </a:r>
            <a:r>
              <a:rPr kumimoji="1" lang="ko-KR" altLang="en-US" sz="1050" dirty="0"/>
              <a:t> 확인요청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FA00F32-C087-E35E-1004-8F73CF245850}"/>
              </a:ext>
            </a:extLst>
          </p:cNvPr>
          <p:cNvCxnSpPr/>
          <p:nvPr/>
        </p:nvCxnSpPr>
        <p:spPr>
          <a:xfrm flipH="1">
            <a:off x="1964312" y="4931593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662A4EF-7FD4-A2BC-5552-5DDC2E5B8814}"/>
              </a:ext>
            </a:extLst>
          </p:cNvPr>
          <p:cNvCxnSpPr/>
          <p:nvPr/>
        </p:nvCxnSpPr>
        <p:spPr>
          <a:xfrm flipH="1">
            <a:off x="720579" y="4931593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4E214DE-3949-CE86-576A-E0BF4FEA6420}"/>
              </a:ext>
            </a:extLst>
          </p:cNvPr>
          <p:cNvCxnSpPr>
            <a:cxnSpLocks/>
          </p:cNvCxnSpPr>
          <p:nvPr/>
        </p:nvCxnSpPr>
        <p:spPr>
          <a:xfrm flipH="1" flipV="1">
            <a:off x="1965500" y="5295083"/>
            <a:ext cx="1193007" cy="66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02CBE5C-F54C-4EEB-F423-D6E16B0183A4}"/>
              </a:ext>
            </a:extLst>
          </p:cNvPr>
          <p:cNvCxnSpPr/>
          <p:nvPr/>
        </p:nvCxnSpPr>
        <p:spPr>
          <a:xfrm flipH="1">
            <a:off x="721767" y="5295083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7B8F07C-34C2-9A87-88FC-3E3DF78CB74D}"/>
              </a:ext>
            </a:extLst>
          </p:cNvPr>
          <p:cNvCxnSpPr/>
          <p:nvPr/>
        </p:nvCxnSpPr>
        <p:spPr>
          <a:xfrm flipH="1">
            <a:off x="1964312" y="4740389"/>
            <a:ext cx="121596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9754C0F-770E-2CD4-8DAE-89FB8D6B49C4}"/>
              </a:ext>
            </a:extLst>
          </p:cNvPr>
          <p:cNvCxnSpPr/>
          <p:nvPr/>
        </p:nvCxnSpPr>
        <p:spPr>
          <a:xfrm flipH="1">
            <a:off x="1951270" y="5104346"/>
            <a:ext cx="121596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30269285-17E2-7EED-15A6-D9F68AFAF718}"/>
              </a:ext>
            </a:extLst>
          </p:cNvPr>
          <p:cNvCxnSpPr/>
          <p:nvPr/>
        </p:nvCxnSpPr>
        <p:spPr>
          <a:xfrm>
            <a:off x="3186586" y="5491240"/>
            <a:ext cx="11646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B2DECEF-E1B2-0DF0-6ED5-F91002EF84CE}"/>
              </a:ext>
            </a:extLst>
          </p:cNvPr>
          <p:cNvSpPr txBox="1"/>
          <p:nvPr/>
        </p:nvSpPr>
        <p:spPr>
          <a:xfrm>
            <a:off x="3137025" y="5322046"/>
            <a:ext cx="12715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 err="1"/>
              <a:t>To_EQP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Move </a:t>
            </a:r>
            <a:r>
              <a:rPr kumimoji="1" lang="ko-KR" altLang="en-US" sz="1050" dirty="0"/>
              <a:t>지시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C514A25B-16E8-586D-DB96-61ED7B53BCCD}"/>
              </a:ext>
            </a:extLst>
          </p:cNvPr>
          <p:cNvCxnSpPr>
            <a:cxnSpLocks/>
          </p:cNvCxnSpPr>
          <p:nvPr/>
        </p:nvCxnSpPr>
        <p:spPr>
          <a:xfrm flipH="1">
            <a:off x="3163626" y="5682444"/>
            <a:ext cx="11875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BD67B4D-50F3-01E4-0BF0-11EE1E34FE28}"/>
              </a:ext>
            </a:extLst>
          </p:cNvPr>
          <p:cNvSpPr txBox="1"/>
          <p:nvPr/>
        </p:nvSpPr>
        <p:spPr>
          <a:xfrm>
            <a:off x="2990219" y="5486384"/>
            <a:ext cx="15343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 err="1"/>
              <a:t>To_EQP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Move</a:t>
            </a:r>
            <a:r>
              <a:rPr kumimoji="1" lang="ko-KR" altLang="en-US" sz="1050" dirty="0"/>
              <a:t>완료 보고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C46C5A0-0663-3353-D972-157A85265BE4}"/>
              </a:ext>
            </a:extLst>
          </p:cNvPr>
          <p:cNvCxnSpPr/>
          <p:nvPr/>
        </p:nvCxnSpPr>
        <p:spPr>
          <a:xfrm>
            <a:off x="3172356" y="5856612"/>
            <a:ext cx="11982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8715E82-A4E0-33A0-D78E-0C9CE1802FC9}"/>
              </a:ext>
            </a:extLst>
          </p:cNvPr>
          <p:cNvSpPr txBox="1"/>
          <p:nvPr/>
        </p:nvSpPr>
        <p:spPr>
          <a:xfrm>
            <a:off x="3095812" y="5680548"/>
            <a:ext cx="13115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 err="1"/>
              <a:t>To_EQP</a:t>
            </a:r>
            <a:r>
              <a:rPr kumimoji="1" lang="en-US" altLang="ko-KR" sz="1050" dirty="0"/>
              <a:t> Put</a:t>
            </a:r>
            <a:r>
              <a:rPr kumimoji="1" lang="ko-KR" altLang="en-US" sz="1050" dirty="0"/>
              <a:t> 기</a:t>
            </a:r>
            <a:r>
              <a:rPr kumimoji="1" lang="en-US" altLang="ko-KR" sz="1050" dirty="0"/>
              <a:t> </a:t>
            </a:r>
            <a:r>
              <a:rPr kumimoji="1" lang="ko-KR" altLang="en-US" sz="1050" dirty="0"/>
              <a:t>지시</a:t>
            </a: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0B728DD6-6519-676B-1025-53EFDF274BA7}"/>
              </a:ext>
            </a:extLst>
          </p:cNvPr>
          <p:cNvCxnSpPr>
            <a:cxnSpLocks/>
          </p:cNvCxnSpPr>
          <p:nvPr/>
        </p:nvCxnSpPr>
        <p:spPr>
          <a:xfrm flipH="1">
            <a:off x="3163626" y="6052552"/>
            <a:ext cx="12069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874635A-222C-BC93-399D-BE3476E29311}"/>
              </a:ext>
            </a:extLst>
          </p:cNvPr>
          <p:cNvSpPr txBox="1"/>
          <p:nvPr/>
        </p:nvSpPr>
        <p:spPr>
          <a:xfrm>
            <a:off x="3042108" y="5856023"/>
            <a:ext cx="14189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 err="1"/>
              <a:t>To_EQP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Put </a:t>
            </a:r>
            <a:r>
              <a:rPr kumimoji="1" lang="ko-KR" altLang="en-US" sz="1050" dirty="0"/>
              <a:t>완료보고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DA59759-7BB9-90CD-4EBA-3A0E48BE36E7}"/>
              </a:ext>
            </a:extLst>
          </p:cNvPr>
          <p:cNvCxnSpPr/>
          <p:nvPr/>
        </p:nvCxnSpPr>
        <p:spPr>
          <a:xfrm flipH="1">
            <a:off x="1969431" y="5682444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820ABC8-5669-91E9-9FA2-656139808C96}"/>
              </a:ext>
            </a:extLst>
          </p:cNvPr>
          <p:cNvCxnSpPr/>
          <p:nvPr/>
        </p:nvCxnSpPr>
        <p:spPr>
          <a:xfrm flipH="1">
            <a:off x="725698" y="5682444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270BBBCA-69E7-A633-A8C3-DE5B5B60781D}"/>
              </a:ext>
            </a:extLst>
          </p:cNvPr>
          <p:cNvCxnSpPr>
            <a:cxnSpLocks/>
          </p:cNvCxnSpPr>
          <p:nvPr/>
        </p:nvCxnSpPr>
        <p:spPr>
          <a:xfrm flipH="1" flipV="1">
            <a:off x="1970619" y="6045934"/>
            <a:ext cx="1193007" cy="66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E15BC9A6-E115-64E7-B5D0-647B8959FC0D}"/>
              </a:ext>
            </a:extLst>
          </p:cNvPr>
          <p:cNvCxnSpPr/>
          <p:nvPr/>
        </p:nvCxnSpPr>
        <p:spPr>
          <a:xfrm flipH="1">
            <a:off x="726886" y="6045934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87553C40-2CA5-8CB5-701A-3480FEFB040E}"/>
              </a:ext>
            </a:extLst>
          </p:cNvPr>
          <p:cNvCxnSpPr/>
          <p:nvPr/>
        </p:nvCxnSpPr>
        <p:spPr>
          <a:xfrm flipH="1">
            <a:off x="1969431" y="5491240"/>
            <a:ext cx="121596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7B23E46B-A38E-5EC8-3796-3C777556D1C6}"/>
              </a:ext>
            </a:extLst>
          </p:cNvPr>
          <p:cNvCxnSpPr/>
          <p:nvPr/>
        </p:nvCxnSpPr>
        <p:spPr>
          <a:xfrm flipH="1">
            <a:off x="1956389" y="5855197"/>
            <a:ext cx="121596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B75C3387-B06D-4CDE-3F91-E613BB3B5748}"/>
              </a:ext>
            </a:extLst>
          </p:cNvPr>
          <p:cNvCxnSpPr/>
          <p:nvPr/>
        </p:nvCxnSpPr>
        <p:spPr>
          <a:xfrm>
            <a:off x="3193355" y="6231577"/>
            <a:ext cx="11646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513722E6-C9B4-5ADB-6A0D-00E71D6094DA}"/>
              </a:ext>
            </a:extLst>
          </p:cNvPr>
          <p:cNvSpPr txBox="1"/>
          <p:nvPr/>
        </p:nvSpPr>
        <p:spPr>
          <a:xfrm>
            <a:off x="3143795" y="6062383"/>
            <a:ext cx="12715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 err="1"/>
              <a:t>To_EQP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Move </a:t>
            </a:r>
            <a:r>
              <a:rPr kumimoji="1" lang="ko-KR" altLang="en-US" sz="1050" dirty="0"/>
              <a:t>지시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10553401-E6AC-7B55-93D3-DFF35C2ECC79}"/>
              </a:ext>
            </a:extLst>
          </p:cNvPr>
          <p:cNvCxnSpPr>
            <a:cxnSpLocks/>
          </p:cNvCxnSpPr>
          <p:nvPr/>
        </p:nvCxnSpPr>
        <p:spPr>
          <a:xfrm flipH="1">
            <a:off x="3170395" y="6422781"/>
            <a:ext cx="11875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D4C78EE7-0CF2-D2A4-3FDB-C5513A8D4CA6}"/>
              </a:ext>
            </a:extLst>
          </p:cNvPr>
          <p:cNvCxnSpPr/>
          <p:nvPr/>
        </p:nvCxnSpPr>
        <p:spPr>
          <a:xfrm flipH="1">
            <a:off x="1976200" y="6422781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0DA9D79C-4368-3E83-0E2D-786A6B9A3CA4}"/>
              </a:ext>
            </a:extLst>
          </p:cNvPr>
          <p:cNvCxnSpPr/>
          <p:nvPr/>
        </p:nvCxnSpPr>
        <p:spPr>
          <a:xfrm flipH="1">
            <a:off x="732467" y="6422781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90A1D264-C61A-4039-23FB-E4D9729E8E6F}"/>
              </a:ext>
            </a:extLst>
          </p:cNvPr>
          <p:cNvCxnSpPr/>
          <p:nvPr/>
        </p:nvCxnSpPr>
        <p:spPr>
          <a:xfrm flipH="1">
            <a:off x="1976200" y="6231577"/>
            <a:ext cx="121596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6D7F7D90-DB53-C1F7-6E11-D41635F5E42A}"/>
              </a:ext>
            </a:extLst>
          </p:cNvPr>
          <p:cNvSpPr txBox="1"/>
          <p:nvPr/>
        </p:nvSpPr>
        <p:spPr>
          <a:xfrm>
            <a:off x="3090664" y="6225662"/>
            <a:ext cx="13564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DMZ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Move </a:t>
            </a:r>
            <a:r>
              <a:rPr kumimoji="1" lang="ko-KR" altLang="en-US" sz="1050" dirty="0"/>
              <a:t>완료보고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E5ACF8C-DEA2-F699-E9D4-26F5F786D72B}"/>
              </a:ext>
            </a:extLst>
          </p:cNvPr>
          <p:cNvSpPr/>
          <p:nvPr/>
        </p:nvSpPr>
        <p:spPr>
          <a:xfrm>
            <a:off x="457200" y="4487390"/>
            <a:ext cx="4184170" cy="21771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9D53E3AE-BDEF-DE7D-1B88-DBF39D33F845}"/>
              </a:ext>
            </a:extLst>
          </p:cNvPr>
          <p:cNvSpPr/>
          <p:nvPr/>
        </p:nvSpPr>
        <p:spPr>
          <a:xfrm>
            <a:off x="2934746" y="3235406"/>
            <a:ext cx="1671306" cy="6035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D350AE8-28EB-EDF2-D285-E760C87B1C60}"/>
              </a:ext>
            </a:extLst>
          </p:cNvPr>
          <p:cNvSpPr txBox="1"/>
          <p:nvPr/>
        </p:nvSpPr>
        <p:spPr>
          <a:xfrm>
            <a:off x="4383346" y="1248106"/>
            <a:ext cx="205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Topic: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</a:t>
            </a:r>
            <a:r>
              <a:rPr kumimoji="1" lang="en-US" altLang="ko-KR" dirty="0">
                <a:sym typeface="Wingdings" pitchFamily="2" charset="2"/>
              </a:rPr>
              <a:t> RR</a:t>
            </a:r>
            <a:endParaRPr kumimoji="1" lang="ko-KR" altLang="en-US" dirty="0"/>
          </a:p>
        </p:txBody>
      </p: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680A3059-1EFB-FCCC-A6EC-70EAFD7195EB}"/>
              </a:ext>
            </a:extLst>
          </p:cNvPr>
          <p:cNvCxnSpPr>
            <a:cxnSpLocks/>
            <a:stCxn id="75" idx="0"/>
            <a:endCxn id="86" idx="1"/>
          </p:cNvCxnSpPr>
          <p:nvPr/>
        </p:nvCxnSpPr>
        <p:spPr>
          <a:xfrm rot="5400000" flipH="1" flipV="1">
            <a:off x="3447955" y="2300016"/>
            <a:ext cx="1257835" cy="612947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[E] 80">
            <a:extLst>
              <a:ext uri="{FF2B5EF4-FFF2-40B4-BE49-F238E27FC236}">
                <a16:creationId xmlns:a16="http://schemas.microsoft.com/office/drawing/2014/main" id="{786259D1-4B0C-5EB2-D5C4-20DC8DDCE76F}"/>
              </a:ext>
            </a:extLst>
          </p:cNvPr>
          <p:cNvCxnSpPr>
            <a:cxnSpLocks/>
            <a:stCxn id="74" idx="0"/>
            <a:endCxn id="76" idx="1"/>
          </p:cNvCxnSpPr>
          <p:nvPr/>
        </p:nvCxnSpPr>
        <p:spPr>
          <a:xfrm rot="5400000" flipH="1" flipV="1">
            <a:off x="1939006" y="2043051"/>
            <a:ext cx="3054618" cy="1834061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2AFBF194-60C2-B1C4-36DB-57300368A920}"/>
              </a:ext>
            </a:extLst>
          </p:cNvPr>
          <p:cNvSpPr txBox="1"/>
          <p:nvPr/>
        </p:nvSpPr>
        <p:spPr>
          <a:xfrm>
            <a:off x="4383346" y="1792905"/>
            <a:ext cx="2256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Service: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</a:t>
            </a:r>
            <a:r>
              <a:rPr kumimoji="1" lang="en-US" altLang="ko-KR" dirty="0">
                <a:sym typeface="Wingdings" pitchFamily="2" charset="2"/>
              </a:rPr>
              <a:t> SR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48826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95E667-77E2-73A5-6780-B2656EA8F182}"/>
              </a:ext>
            </a:extLst>
          </p:cNvPr>
          <p:cNvSpPr txBox="1"/>
          <p:nvPr/>
        </p:nvSpPr>
        <p:spPr>
          <a:xfrm>
            <a:off x="3709714" y="2917372"/>
            <a:ext cx="248657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6600" dirty="0"/>
              <a:t>Memo</a:t>
            </a:r>
            <a:endParaRPr kumimoji="1"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40176168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56F768-3DB5-C41D-E197-D158D0DD8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&lt;</a:t>
            </a:r>
            <a:r>
              <a:rPr kumimoji="1" lang="ko-KR" altLang="en-US" dirty="0"/>
              <a:t>반출입기 </a:t>
            </a:r>
            <a:r>
              <a:rPr kumimoji="1" lang="ko-KR" altLang="en-US" dirty="0" err="1"/>
              <a:t>실병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에서 시작</a:t>
            </a:r>
          </a:p>
        </p:txBody>
      </p:sp>
      <p:sp>
        <p:nvSpPr>
          <p:cNvPr id="3" name="다이아몬드 2">
            <a:extLst>
              <a:ext uri="{FF2B5EF4-FFF2-40B4-BE49-F238E27FC236}">
                <a16:creationId xmlns:a16="http://schemas.microsoft.com/office/drawing/2014/main" id="{AEA63234-E9BB-746A-E139-3B53D18C1D90}"/>
              </a:ext>
            </a:extLst>
          </p:cNvPr>
          <p:cNvSpPr/>
          <p:nvPr/>
        </p:nvSpPr>
        <p:spPr>
          <a:xfrm flipH="1">
            <a:off x="680720" y="936764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dirty="0" err="1">
                <a:solidFill>
                  <a:schemeClr val="tx1"/>
                </a:solidFill>
              </a:rPr>
              <a:t>MoMa</a:t>
            </a:r>
            <a:br>
              <a:rPr kumimoji="1" lang="en-US" altLang="ko-KR" sz="1200" dirty="0"/>
            </a:br>
            <a:r>
              <a:rPr kumimoji="1" lang="en-US" altLang="ko-KR" sz="1200" b="1" dirty="0">
                <a:solidFill>
                  <a:srgbClr val="FF0000"/>
                </a:solidFill>
              </a:rPr>
              <a:t>IDLE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" name="다이아몬드 3">
            <a:extLst>
              <a:ext uri="{FF2B5EF4-FFF2-40B4-BE49-F238E27FC236}">
                <a16:creationId xmlns:a16="http://schemas.microsoft.com/office/drawing/2014/main" id="{43698B9A-A7B4-9BD2-2AD6-2DDA862178FB}"/>
              </a:ext>
            </a:extLst>
          </p:cNvPr>
          <p:cNvSpPr/>
          <p:nvPr/>
        </p:nvSpPr>
        <p:spPr>
          <a:xfrm flipH="1">
            <a:off x="2451873" y="936764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sz="1200" dirty="0">
                <a:solidFill>
                  <a:schemeClr val="tx1"/>
                </a:solidFill>
              </a:rPr>
              <a:t>반출입기</a:t>
            </a:r>
            <a:br>
              <a:rPr kumimoji="1" lang="en-US" altLang="ko-KR" sz="1200" dirty="0"/>
            </a:br>
            <a:r>
              <a:rPr kumimoji="1" lang="ko-KR" altLang="en-US" sz="1200" b="1" dirty="0" err="1">
                <a:solidFill>
                  <a:srgbClr val="FF0000"/>
                </a:solidFill>
              </a:rPr>
              <a:t>실병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0C5F325-B666-19E4-F902-74F9A2861ABD}"/>
              </a:ext>
            </a:extLst>
          </p:cNvPr>
          <p:cNvCxnSpPr>
            <a:stCxn id="3" idx="1"/>
            <a:endCxn id="4" idx="3"/>
          </p:cNvCxnSpPr>
          <p:nvPr/>
        </p:nvCxnSpPr>
        <p:spPr>
          <a:xfrm>
            <a:off x="2130423" y="1209030"/>
            <a:ext cx="3214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[E] 35">
            <a:extLst>
              <a:ext uri="{FF2B5EF4-FFF2-40B4-BE49-F238E27FC236}">
                <a16:creationId xmlns:a16="http://schemas.microsoft.com/office/drawing/2014/main" id="{7B64FB56-F9AA-5060-CFE6-19392EAB27F4}"/>
              </a:ext>
            </a:extLst>
          </p:cNvPr>
          <p:cNvCxnSpPr>
            <a:cxnSpLocks/>
            <a:stCxn id="4" idx="2"/>
            <a:endCxn id="37" idx="0"/>
          </p:cNvCxnSpPr>
          <p:nvPr/>
        </p:nvCxnSpPr>
        <p:spPr>
          <a:xfrm rot="5400000">
            <a:off x="1741519" y="1145349"/>
            <a:ext cx="1099258" cy="17711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13D0FB50-352F-8BAE-AF15-2B2A3EF701AD}"/>
              </a:ext>
            </a:extLst>
          </p:cNvPr>
          <p:cNvSpPr/>
          <p:nvPr/>
        </p:nvSpPr>
        <p:spPr>
          <a:xfrm>
            <a:off x="1133305" y="2580554"/>
            <a:ext cx="544532" cy="54453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NEXT</a:t>
            </a:r>
            <a:endParaRPr kumimoji="1" lang="ko-KR" altLang="en-US" sz="1200" b="1" dirty="0">
              <a:solidFill>
                <a:srgbClr val="FFFF00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A3F3B39-C991-BF33-E950-DF2E08EABA9A}"/>
              </a:ext>
            </a:extLst>
          </p:cNvPr>
          <p:cNvCxnSpPr>
            <a:cxnSpLocks/>
            <a:stCxn id="3" idx="2"/>
            <a:endCxn id="37" idx="0"/>
          </p:cNvCxnSpPr>
          <p:nvPr/>
        </p:nvCxnSpPr>
        <p:spPr>
          <a:xfrm>
            <a:off x="1405571" y="1481296"/>
            <a:ext cx="0" cy="10992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51861DE-8E82-891F-5859-230824107941}"/>
              </a:ext>
            </a:extLst>
          </p:cNvPr>
          <p:cNvSpPr txBox="1"/>
          <p:nvPr/>
        </p:nvSpPr>
        <p:spPr>
          <a:xfrm>
            <a:off x="1164264" y="1446600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4FC2133-86E5-79A2-6F56-88876CC3FF5C}"/>
              </a:ext>
            </a:extLst>
          </p:cNvPr>
          <p:cNvSpPr txBox="1"/>
          <p:nvPr/>
        </p:nvSpPr>
        <p:spPr>
          <a:xfrm>
            <a:off x="1984410" y="914683"/>
            <a:ext cx="293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N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95E9FCC4-E4B4-6114-A799-69204FA6D31E}"/>
              </a:ext>
            </a:extLst>
          </p:cNvPr>
          <p:cNvCxnSpPr>
            <a:cxnSpLocks/>
            <a:stCxn id="4" idx="1"/>
            <a:endCxn id="64" idx="3"/>
          </p:cNvCxnSpPr>
          <p:nvPr/>
        </p:nvCxnSpPr>
        <p:spPr>
          <a:xfrm>
            <a:off x="3901576" y="1209030"/>
            <a:ext cx="3214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BCFB53E6-0989-10C1-E9B6-885047205C44}"/>
              </a:ext>
            </a:extLst>
          </p:cNvPr>
          <p:cNvCxnSpPr>
            <a:cxnSpLocks/>
            <a:stCxn id="64" idx="1"/>
            <a:endCxn id="67" idx="3"/>
          </p:cNvCxnSpPr>
          <p:nvPr/>
        </p:nvCxnSpPr>
        <p:spPr>
          <a:xfrm>
            <a:off x="5672729" y="1209030"/>
            <a:ext cx="3152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다이아몬드 63">
            <a:extLst>
              <a:ext uri="{FF2B5EF4-FFF2-40B4-BE49-F238E27FC236}">
                <a16:creationId xmlns:a16="http://schemas.microsoft.com/office/drawing/2014/main" id="{5FE09206-4F92-51C7-1165-62B79A9C5803}"/>
              </a:ext>
            </a:extLst>
          </p:cNvPr>
          <p:cNvSpPr/>
          <p:nvPr/>
        </p:nvSpPr>
        <p:spPr>
          <a:xfrm flipH="1">
            <a:off x="4223026" y="936764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i="1" dirty="0">
                <a:solidFill>
                  <a:schemeClr val="tx1"/>
                </a:solidFill>
              </a:rPr>
              <a:t>(</a:t>
            </a:r>
            <a:r>
              <a:rPr kumimoji="1" lang="ko-KR" altLang="en-US" sz="1200" i="1" dirty="0">
                <a:solidFill>
                  <a:schemeClr val="tx1"/>
                </a:solidFill>
              </a:rPr>
              <a:t>할당</a:t>
            </a:r>
            <a:r>
              <a:rPr kumimoji="1" lang="en-US" altLang="ko-KR" sz="1200" i="1" dirty="0">
                <a:solidFill>
                  <a:schemeClr val="tx1"/>
                </a:solidFill>
              </a:rPr>
              <a:t>)</a:t>
            </a:r>
            <a:r>
              <a:rPr kumimoji="1" lang="ko-KR" altLang="en-US" sz="1200" dirty="0">
                <a:solidFill>
                  <a:schemeClr val="tx1"/>
                </a:solidFill>
              </a:rPr>
              <a:t> 분석기</a:t>
            </a:r>
            <a:br>
              <a:rPr kumimoji="1" lang="en-US" altLang="ko-KR" sz="1200" dirty="0"/>
            </a:br>
            <a:r>
              <a:rPr kumimoji="1" lang="en-US" altLang="ko-KR" sz="1200" b="1" dirty="0">
                <a:solidFill>
                  <a:srgbClr val="FF0000"/>
                </a:solidFill>
              </a:rPr>
              <a:t>IDLE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D249574-5605-DC1A-12C7-F375161E59D4}"/>
              </a:ext>
            </a:extLst>
          </p:cNvPr>
          <p:cNvSpPr/>
          <p:nvPr/>
        </p:nvSpPr>
        <p:spPr>
          <a:xfrm flipH="1">
            <a:off x="5987954" y="936764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Lock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dirty="0">
                <a:solidFill>
                  <a:schemeClr val="tx1"/>
                </a:solidFill>
              </a:rPr>
              <a:t>반출입기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en-US" altLang="ko-KR" sz="1200" dirty="0">
                <a:solidFill>
                  <a:schemeClr val="tx1"/>
                </a:solidFill>
              </a:rPr>
              <a:t>&amp; (</a:t>
            </a:r>
            <a:r>
              <a:rPr kumimoji="1" lang="ko-KR" altLang="en-US" sz="1200" i="1" dirty="0">
                <a:solidFill>
                  <a:schemeClr val="tx1"/>
                </a:solidFill>
              </a:rPr>
              <a:t>할당</a:t>
            </a:r>
            <a:r>
              <a:rPr kumimoji="1" lang="en-US" altLang="ko-KR" sz="1200" i="1" dirty="0">
                <a:solidFill>
                  <a:schemeClr val="tx1"/>
                </a:solidFill>
              </a:rPr>
              <a:t>)</a:t>
            </a:r>
            <a:r>
              <a:rPr kumimoji="1" lang="ko-KR" altLang="en-US" sz="1200" dirty="0">
                <a:solidFill>
                  <a:schemeClr val="tx1"/>
                </a:solidFill>
              </a:rPr>
              <a:t> 분석기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E22CCC8-CE55-3B61-458D-071690ABF670}"/>
              </a:ext>
            </a:extLst>
          </p:cNvPr>
          <p:cNvSpPr txBox="1"/>
          <p:nvPr/>
        </p:nvSpPr>
        <p:spPr>
          <a:xfrm>
            <a:off x="2896411" y="1445264"/>
            <a:ext cx="293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N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7A7D864-FDBA-B24D-574B-F849EA5CE447}"/>
              </a:ext>
            </a:extLst>
          </p:cNvPr>
          <p:cNvSpPr txBox="1"/>
          <p:nvPr/>
        </p:nvSpPr>
        <p:spPr>
          <a:xfrm>
            <a:off x="3779422" y="936764"/>
            <a:ext cx="2680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4" name="다이아몬드 73">
            <a:extLst>
              <a:ext uri="{FF2B5EF4-FFF2-40B4-BE49-F238E27FC236}">
                <a16:creationId xmlns:a16="http://schemas.microsoft.com/office/drawing/2014/main" id="{E2D5A365-C176-32F4-628A-6ABCD2DE7493}"/>
              </a:ext>
            </a:extLst>
          </p:cNvPr>
          <p:cNvSpPr/>
          <p:nvPr/>
        </p:nvSpPr>
        <p:spPr>
          <a:xfrm flipH="1">
            <a:off x="4223027" y="1758295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Stocker</a:t>
            </a:r>
            <a:br>
              <a:rPr kumimoji="1" lang="en-US" altLang="ko-KR" sz="1200" dirty="0"/>
            </a:br>
            <a:r>
              <a:rPr kumimoji="1" lang="en-US" altLang="ko-KR" sz="1200" b="1" dirty="0">
                <a:solidFill>
                  <a:srgbClr val="FF0000"/>
                </a:solidFill>
              </a:rPr>
              <a:t>Available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BF187331-4B03-1E88-432E-C99BB2596077}"/>
              </a:ext>
            </a:extLst>
          </p:cNvPr>
          <p:cNvCxnSpPr>
            <a:cxnSpLocks/>
            <a:stCxn id="64" idx="2"/>
            <a:endCxn id="74" idx="0"/>
          </p:cNvCxnSpPr>
          <p:nvPr/>
        </p:nvCxnSpPr>
        <p:spPr>
          <a:xfrm>
            <a:off x="4947877" y="1481296"/>
            <a:ext cx="1" cy="2769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AB5FC0C-4D3E-A813-389A-FCF30180AD22}"/>
              </a:ext>
            </a:extLst>
          </p:cNvPr>
          <p:cNvSpPr txBox="1"/>
          <p:nvPr/>
        </p:nvSpPr>
        <p:spPr>
          <a:xfrm>
            <a:off x="4037128" y="1753562"/>
            <a:ext cx="293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N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37F2EFC-A4A9-9F85-B447-26EF5BB615A0}"/>
              </a:ext>
            </a:extLst>
          </p:cNvPr>
          <p:cNvSpPr txBox="1"/>
          <p:nvPr/>
        </p:nvSpPr>
        <p:spPr>
          <a:xfrm>
            <a:off x="4704798" y="1449401"/>
            <a:ext cx="293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N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85" name="꺾인 연결선[E] 84">
            <a:extLst>
              <a:ext uri="{FF2B5EF4-FFF2-40B4-BE49-F238E27FC236}">
                <a16:creationId xmlns:a16="http://schemas.microsoft.com/office/drawing/2014/main" id="{3F0902E1-8122-D3FF-20B3-17CDB275D490}"/>
              </a:ext>
            </a:extLst>
          </p:cNvPr>
          <p:cNvCxnSpPr>
            <a:stCxn id="74" idx="3"/>
            <a:endCxn id="37" idx="0"/>
          </p:cNvCxnSpPr>
          <p:nvPr/>
        </p:nvCxnSpPr>
        <p:spPr>
          <a:xfrm rot="10800000" flipV="1">
            <a:off x="1405571" y="2030560"/>
            <a:ext cx="2817456" cy="54999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E7C2256-1F53-589D-71C0-3AD6E47FD86A}"/>
              </a:ext>
            </a:extLst>
          </p:cNvPr>
          <p:cNvSpPr/>
          <p:nvPr/>
        </p:nvSpPr>
        <p:spPr>
          <a:xfrm flipH="1">
            <a:off x="7759108" y="936764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Move to</a:t>
            </a:r>
          </a:p>
          <a:p>
            <a:pPr algn="ctr"/>
            <a:r>
              <a:rPr kumimoji="1" lang="ko-KR" altLang="en-US" sz="1200" dirty="0">
                <a:solidFill>
                  <a:schemeClr val="tx1"/>
                </a:solidFill>
              </a:rPr>
              <a:t>반출입기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6375DC18-00F9-DC40-9D6E-2BA3C2795712}"/>
              </a:ext>
            </a:extLst>
          </p:cNvPr>
          <p:cNvSpPr/>
          <p:nvPr/>
        </p:nvSpPr>
        <p:spPr>
          <a:xfrm flipH="1">
            <a:off x="7759108" y="1753562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Get</a:t>
            </a:r>
            <a:r>
              <a:rPr kumimoji="1" lang="en-US" altLang="ko-KR" sz="1200" dirty="0">
                <a:solidFill>
                  <a:schemeClr val="tx1"/>
                </a:solidFill>
              </a:rPr>
              <a:t> 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ko-KR" altLang="en-US" sz="1200" dirty="0">
                <a:solidFill>
                  <a:schemeClr val="tx1"/>
                </a:solidFill>
              </a:rPr>
              <a:t>반출입기 </a:t>
            </a:r>
            <a:r>
              <a:rPr kumimoji="1" lang="ko-KR" altLang="en-US" sz="1200" b="1" dirty="0" err="1">
                <a:solidFill>
                  <a:srgbClr val="FF0000"/>
                </a:solidFill>
              </a:rPr>
              <a:t>실병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505DFF9-4012-EF7C-88DA-7667070296A0}"/>
              </a:ext>
            </a:extLst>
          </p:cNvPr>
          <p:cNvSpPr/>
          <p:nvPr/>
        </p:nvSpPr>
        <p:spPr>
          <a:xfrm flipH="1">
            <a:off x="7759108" y="2570360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Move to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ko-KR" altLang="en-US" sz="1200" dirty="0">
                <a:solidFill>
                  <a:schemeClr val="tx1"/>
                </a:solidFill>
              </a:rPr>
              <a:t>분석기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54DA018-2724-BBB6-74AD-9908150F94DC}"/>
              </a:ext>
            </a:extLst>
          </p:cNvPr>
          <p:cNvSpPr/>
          <p:nvPr/>
        </p:nvSpPr>
        <p:spPr>
          <a:xfrm flipH="1">
            <a:off x="7759108" y="3383727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Unlock</a:t>
            </a:r>
            <a:r>
              <a:rPr kumimoji="1" lang="en-US" altLang="ko-KR" sz="1200" dirty="0">
                <a:solidFill>
                  <a:schemeClr val="tx1"/>
                </a:solidFill>
              </a:rPr>
              <a:t> 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ko-KR" altLang="en-US" sz="1200" dirty="0">
                <a:solidFill>
                  <a:schemeClr val="tx1"/>
                </a:solidFill>
              </a:rPr>
              <a:t>반출입기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1695133-E2BC-0F1E-B11B-C0DDE774DEE6}"/>
              </a:ext>
            </a:extLst>
          </p:cNvPr>
          <p:cNvSpPr/>
          <p:nvPr/>
        </p:nvSpPr>
        <p:spPr>
          <a:xfrm flipH="1">
            <a:off x="7759108" y="4197094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Put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en-US" altLang="ko-KR" sz="1200" dirty="0">
                <a:solidFill>
                  <a:schemeClr val="tx1"/>
                </a:solidFill>
              </a:rPr>
              <a:t>(</a:t>
            </a:r>
            <a:r>
              <a:rPr kumimoji="1" lang="ko-KR" altLang="en-US" sz="1200" i="1" dirty="0">
                <a:solidFill>
                  <a:schemeClr val="tx1"/>
                </a:solidFill>
              </a:rPr>
              <a:t>할당</a:t>
            </a:r>
            <a:r>
              <a:rPr kumimoji="1" lang="en-US" altLang="ko-KR" sz="1200" i="1" dirty="0">
                <a:solidFill>
                  <a:schemeClr val="tx1"/>
                </a:solidFill>
              </a:rPr>
              <a:t>)</a:t>
            </a:r>
            <a:r>
              <a:rPr kumimoji="1" lang="ko-KR" altLang="en-US" sz="1200" dirty="0">
                <a:solidFill>
                  <a:schemeClr val="tx1"/>
                </a:solidFill>
              </a:rPr>
              <a:t> 분석기 </a:t>
            </a:r>
            <a:r>
              <a:rPr kumimoji="1" lang="ko-KR" altLang="en-US" sz="1200" b="1" dirty="0" err="1">
                <a:solidFill>
                  <a:srgbClr val="FF0000"/>
                </a:solidFill>
              </a:rPr>
              <a:t>실병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A61DCD17-8C27-0CA0-BE6A-156DCC933E95}"/>
              </a:ext>
            </a:extLst>
          </p:cNvPr>
          <p:cNvSpPr/>
          <p:nvPr/>
        </p:nvSpPr>
        <p:spPr>
          <a:xfrm flipH="1">
            <a:off x="7759108" y="5012192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Move to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en-US" altLang="ko-KR" sz="1200" b="1" dirty="0">
                <a:solidFill>
                  <a:srgbClr val="FF0000"/>
                </a:solidFill>
              </a:rPr>
              <a:t>DMZ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3B93EEBD-8081-D8C6-270A-DA19CF52E470}"/>
              </a:ext>
            </a:extLst>
          </p:cNvPr>
          <p:cNvSpPr/>
          <p:nvPr/>
        </p:nvSpPr>
        <p:spPr>
          <a:xfrm flipH="1">
            <a:off x="7759108" y="5830690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Unlock</a:t>
            </a:r>
            <a:r>
              <a:rPr kumimoji="1" lang="en-US" altLang="ko-KR" sz="1200" dirty="0">
                <a:solidFill>
                  <a:schemeClr val="tx1"/>
                </a:solidFill>
              </a:rPr>
              <a:t> 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en-US" altLang="ko-KR" sz="1200" dirty="0">
                <a:solidFill>
                  <a:schemeClr val="tx1"/>
                </a:solidFill>
              </a:rPr>
              <a:t>(</a:t>
            </a:r>
            <a:r>
              <a:rPr kumimoji="1" lang="ko-KR" altLang="en-US" sz="1200" i="1" dirty="0">
                <a:solidFill>
                  <a:schemeClr val="tx1"/>
                </a:solidFill>
              </a:rPr>
              <a:t>할당</a:t>
            </a:r>
            <a:r>
              <a:rPr kumimoji="1" lang="en-US" altLang="ko-KR" sz="1200" i="1" dirty="0">
                <a:solidFill>
                  <a:schemeClr val="tx1"/>
                </a:solidFill>
              </a:rPr>
              <a:t>)</a:t>
            </a:r>
            <a:r>
              <a:rPr kumimoji="1" lang="ko-KR" altLang="en-US" sz="1200" dirty="0">
                <a:solidFill>
                  <a:schemeClr val="tx1"/>
                </a:solidFill>
              </a:rPr>
              <a:t> 분석기</a:t>
            </a: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683C9D06-089E-2955-6307-47906FB2C6AF}"/>
              </a:ext>
            </a:extLst>
          </p:cNvPr>
          <p:cNvCxnSpPr>
            <a:stCxn id="67" idx="1"/>
            <a:endCxn id="86" idx="3"/>
          </p:cNvCxnSpPr>
          <p:nvPr/>
        </p:nvCxnSpPr>
        <p:spPr>
          <a:xfrm>
            <a:off x="7437657" y="1209030"/>
            <a:ext cx="3214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6D87BE71-A0EE-09A2-6833-A9EA8D4ADDAF}"/>
              </a:ext>
            </a:extLst>
          </p:cNvPr>
          <p:cNvCxnSpPr>
            <a:cxnSpLocks/>
            <a:stCxn id="86" idx="2"/>
            <a:endCxn id="87" idx="0"/>
          </p:cNvCxnSpPr>
          <p:nvPr/>
        </p:nvCxnSpPr>
        <p:spPr>
          <a:xfrm>
            <a:off x="8483959" y="1481296"/>
            <a:ext cx="0" cy="2722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C4ED524D-4C31-A98E-42CA-36822C9E6442}"/>
              </a:ext>
            </a:extLst>
          </p:cNvPr>
          <p:cNvCxnSpPr>
            <a:cxnSpLocks/>
            <a:stCxn id="87" idx="2"/>
            <a:endCxn id="88" idx="0"/>
          </p:cNvCxnSpPr>
          <p:nvPr/>
        </p:nvCxnSpPr>
        <p:spPr>
          <a:xfrm>
            <a:off x="8483959" y="2298094"/>
            <a:ext cx="0" cy="2722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0409864A-1C20-0F3F-C9DC-47D8F62C7286}"/>
              </a:ext>
            </a:extLst>
          </p:cNvPr>
          <p:cNvCxnSpPr>
            <a:cxnSpLocks/>
            <a:stCxn id="88" idx="2"/>
            <a:endCxn id="89" idx="0"/>
          </p:cNvCxnSpPr>
          <p:nvPr/>
        </p:nvCxnSpPr>
        <p:spPr>
          <a:xfrm>
            <a:off x="8483959" y="3114892"/>
            <a:ext cx="0" cy="2688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42B124A8-7A75-8293-685B-1BBA0153C38F}"/>
              </a:ext>
            </a:extLst>
          </p:cNvPr>
          <p:cNvCxnSpPr>
            <a:cxnSpLocks/>
            <a:stCxn id="89" idx="2"/>
            <a:endCxn id="90" idx="0"/>
          </p:cNvCxnSpPr>
          <p:nvPr/>
        </p:nvCxnSpPr>
        <p:spPr>
          <a:xfrm>
            <a:off x="8483959" y="3928259"/>
            <a:ext cx="0" cy="2688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A647A3D8-0D0B-9AEB-457B-AE57E70E9A35}"/>
              </a:ext>
            </a:extLst>
          </p:cNvPr>
          <p:cNvCxnSpPr>
            <a:cxnSpLocks/>
            <a:stCxn id="90" idx="2"/>
            <a:endCxn id="93" idx="0"/>
          </p:cNvCxnSpPr>
          <p:nvPr/>
        </p:nvCxnSpPr>
        <p:spPr>
          <a:xfrm>
            <a:off x="8483959" y="4741626"/>
            <a:ext cx="0" cy="2705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6EB19709-F3D5-0EE2-622D-B2710DCECF84}"/>
              </a:ext>
            </a:extLst>
          </p:cNvPr>
          <p:cNvCxnSpPr>
            <a:cxnSpLocks/>
            <a:stCxn id="93" idx="2"/>
            <a:endCxn id="94" idx="0"/>
          </p:cNvCxnSpPr>
          <p:nvPr/>
        </p:nvCxnSpPr>
        <p:spPr>
          <a:xfrm>
            <a:off x="8483959" y="5556724"/>
            <a:ext cx="0" cy="2739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856C62C1-BD99-DED1-186D-6F40144A6FAB}"/>
              </a:ext>
            </a:extLst>
          </p:cNvPr>
          <p:cNvSpPr/>
          <p:nvPr/>
        </p:nvSpPr>
        <p:spPr>
          <a:xfrm flipH="1">
            <a:off x="5987954" y="1758295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Lock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dirty="0">
                <a:solidFill>
                  <a:schemeClr val="tx1"/>
                </a:solidFill>
              </a:rPr>
              <a:t>반출입기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en-US" altLang="ko-KR" sz="1200" dirty="0">
                <a:solidFill>
                  <a:schemeClr val="tx1"/>
                </a:solidFill>
              </a:rPr>
              <a:t>&amp;</a:t>
            </a:r>
            <a:r>
              <a:rPr kumimoji="1" lang="ko-KR" altLang="en-US" sz="1200" dirty="0">
                <a:solidFill>
                  <a:schemeClr val="tx1"/>
                </a:solidFill>
              </a:rPr>
              <a:t> </a:t>
            </a:r>
            <a:r>
              <a:rPr kumimoji="1" lang="en-US" altLang="ko-KR" sz="1200" dirty="0">
                <a:solidFill>
                  <a:schemeClr val="tx1"/>
                </a:solidFill>
              </a:rPr>
              <a:t>Stocker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D7D00CDE-66ED-A26E-4120-7F2E104EBEFF}"/>
              </a:ext>
            </a:extLst>
          </p:cNvPr>
          <p:cNvCxnSpPr>
            <a:cxnSpLocks/>
            <a:stCxn id="74" idx="1"/>
            <a:endCxn id="117" idx="3"/>
          </p:cNvCxnSpPr>
          <p:nvPr/>
        </p:nvCxnSpPr>
        <p:spPr>
          <a:xfrm>
            <a:off x="5672730" y="2030561"/>
            <a:ext cx="3152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6D86872E-687A-A0AB-283F-28DF350048D8}"/>
              </a:ext>
            </a:extLst>
          </p:cNvPr>
          <p:cNvSpPr txBox="1"/>
          <p:nvPr/>
        </p:nvSpPr>
        <p:spPr>
          <a:xfrm>
            <a:off x="5511882" y="914683"/>
            <a:ext cx="2680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F960D60-020F-3F95-BA1B-CD2579D1396A}"/>
              </a:ext>
            </a:extLst>
          </p:cNvPr>
          <p:cNvSpPr txBox="1"/>
          <p:nvPr/>
        </p:nvSpPr>
        <p:spPr>
          <a:xfrm>
            <a:off x="5511882" y="1720054"/>
            <a:ext cx="2680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F72FFA1F-577C-EDDA-A75C-BD60B3AC5D37}"/>
              </a:ext>
            </a:extLst>
          </p:cNvPr>
          <p:cNvSpPr/>
          <p:nvPr/>
        </p:nvSpPr>
        <p:spPr>
          <a:xfrm flipH="1">
            <a:off x="5987954" y="2571372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Move to</a:t>
            </a:r>
          </a:p>
          <a:p>
            <a:pPr algn="ctr"/>
            <a:r>
              <a:rPr kumimoji="1" lang="ko-KR" altLang="en-US" sz="1200" dirty="0">
                <a:solidFill>
                  <a:schemeClr val="tx1"/>
                </a:solidFill>
              </a:rPr>
              <a:t>반출입기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508524E7-4923-4B7B-0DC6-4765155D408E}"/>
              </a:ext>
            </a:extLst>
          </p:cNvPr>
          <p:cNvSpPr/>
          <p:nvPr/>
        </p:nvSpPr>
        <p:spPr>
          <a:xfrm flipH="1">
            <a:off x="5987954" y="3388170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Get</a:t>
            </a:r>
            <a:r>
              <a:rPr kumimoji="1" lang="en-US" altLang="ko-KR" sz="1200" dirty="0">
                <a:solidFill>
                  <a:schemeClr val="tx1"/>
                </a:solidFill>
              </a:rPr>
              <a:t> 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ko-KR" altLang="en-US" sz="1200" dirty="0">
                <a:solidFill>
                  <a:schemeClr val="tx1"/>
                </a:solidFill>
              </a:rPr>
              <a:t>반출입기 </a:t>
            </a:r>
            <a:r>
              <a:rPr kumimoji="1" lang="ko-KR" altLang="en-US" sz="1200" b="1" dirty="0" err="1">
                <a:solidFill>
                  <a:srgbClr val="FF0000"/>
                </a:solidFill>
              </a:rPr>
              <a:t>실병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17B8520-084E-675E-3A75-C9E675DA84D7}"/>
              </a:ext>
            </a:extLst>
          </p:cNvPr>
          <p:cNvSpPr/>
          <p:nvPr/>
        </p:nvSpPr>
        <p:spPr>
          <a:xfrm flipH="1">
            <a:off x="5987954" y="4204968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Move to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en-US" altLang="ko-KR" sz="1200" dirty="0">
                <a:solidFill>
                  <a:schemeClr val="tx1"/>
                </a:solidFill>
              </a:rPr>
              <a:t>Stocker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DFF23436-5D83-6B9E-D117-382A0AFF06F5}"/>
              </a:ext>
            </a:extLst>
          </p:cNvPr>
          <p:cNvCxnSpPr>
            <a:cxnSpLocks/>
            <a:stCxn id="123" idx="2"/>
            <a:endCxn id="124" idx="0"/>
          </p:cNvCxnSpPr>
          <p:nvPr/>
        </p:nvCxnSpPr>
        <p:spPr>
          <a:xfrm>
            <a:off x="6712805" y="3115904"/>
            <a:ext cx="0" cy="2722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FCF23ABD-B721-AD15-291F-AE1521CE8998}"/>
              </a:ext>
            </a:extLst>
          </p:cNvPr>
          <p:cNvCxnSpPr>
            <a:cxnSpLocks/>
            <a:stCxn id="124" idx="2"/>
            <a:endCxn id="125" idx="0"/>
          </p:cNvCxnSpPr>
          <p:nvPr/>
        </p:nvCxnSpPr>
        <p:spPr>
          <a:xfrm>
            <a:off x="6712805" y="3932702"/>
            <a:ext cx="0" cy="2722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C626AE80-9FEE-E798-BE86-0C8429A4F3BB}"/>
              </a:ext>
            </a:extLst>
          </p:cNvPr>
          <p:cNvSpPr/>
          <p:nvPr/>
        </p:nvSpPr>
        <p:spPr>
          <a:xfrm flipH="1">
            <a:off x="5987953" y="5012192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Unlock</a:t>
            </a:r>
            <a:r>
              <a:rPr kumimoji="1" lang="en-US" altLang="ko-KR" sz="1200" dirty="0">
                <a:solidFill>
                  <a:schemeClr val="tx1"/>
                </a:solidFill>
              </a:rPr>
              <a:t> 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ko-KR" altLang="en-US" sz="1200" dirty="0">
                <a:solidFill>
                  <a:schemeClr val="tx1"/>
                </a:solidFill>
              </a:rPr>
              <a:t>반출입기</a:t>
            </a:r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CB70F765-8766-FB4B-56C0-4E0524626409}"/>
              </a:ext>
            </a:extLst>
          </p:cNvPr>
          <p:cNvCxnSpPr>
            <a:cxnSpLocks/>
            <a:endCxn id="128" idx="0"/>
          </p:cNvCxnSpPr>
          <p:nvPr/>
        </p:nvCxnSpPr>
        <p:spPr>
          <a:xfrm>
            <a:off x="6712804" y="4743357"/>
            <a:ext cx="0" cy="2688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78DACDD5-9F46-371F-D5FA-2B9AB0051EC7}"/>
              </a:ext>
            </a:extLst>
          </p:cNvPr>
          <p:cNvSpPr/>
          <p:nvPr/>
        </p:nvSpPr>
        <p:spPr>
          <a:xfrm flipH="1">
            <a:off x="4196190" y="5012192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Put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en-US" altLang="ko-KR" sz="1200" dirty="0">
                <a:solidFill>
                  <a:schemeClr val="tx1"/>
                </a:solidFill>
              </a:rPr>
              <a:t>Stocker </a:t>
            </a:r>
            <a:r>
              <a:rPr kumimoji="1" lang="ko-KR" altLang="en-US" sz="1200" b="1" dirty="0" err="1">
                <a:solidFill>
                  <a:srgbClr val="FF0000"/>
                </a:solidFill>
              </a:rPr>
              <a:t>실병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1B9DC14E-90D4-706E-01B9-DF37A9E1A149}"/>
              </a:ext>
            </a:extLst>
          </p:cNvPr>
          <p:cNvSpPr/>
          <p:nvPr/>
        </p:nvSpPr>
        <p:spPr>
          <a:xfrm flipH="1">
            <a:off x="4196190" y="4204968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Move to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en-US" altLang="ko-KR" sz="1200" b="1" dirty="0">
                <a:solidFill>
                  <a:srgbClr val="FF0000"/>
                </a:solidFill>
              </a:rPr>
              <a:t>DMZ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19341365-982F-777D-9B49-58D23AB98053}"/>
              </a:ext>
            </a:extLst>
          </p:cNvPr>
          <p:cNvSpPr/>
          <p:nvPr/>
        </p:nvSpPr>
        <p:spPr>
          <a:xfrm flipH="1">
            <a:off x="4196190" y="3383437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Unlock</a:t>
            </a:r>
            <a:r>
              <a:rPr kumimoji="1" lang="en-US" altLang="ko-KR" sz="1200" dirty="0">
                <a:solidFill>
                  <a:schemeClr val="tx1"/>
                </a:solidFill>
              </a:rPr>
              <a:t> 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en-US" altLang="ko-KR" sz="1200" dirty="0">
                <a:solidFill>
                  <a:schemeClr val="tx1"/>
                </a:solidFill>
              </a:rPr>
              <a:t>Stocker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2A17D10F-6959-3FDE-183B-BBDB84B83F53}"/>
              </a:ext>
            </a:extLst>
          </p:cNvPr>
          <p:cNvCxnSpPr>
            <a:stCxn id="128" idx="3"/>
            <a:endCxn id="131" idx="1"/>
          </p:cNvCxnSpPr>
          <p:nvPr/>
        </p:nvCxnSpPr>
        <p:spPr>
          <a:xfrm flipH="1">
            <a:off x="5645893" y="5284458"/>
            <a:ext cx="3420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EDAE1B32-5F22-84DA-2829-BBBFD417C1D6}"/>
              </a:ext>
            </a:extLst>
          </p:cNvPr>
          <p:cNvCxnSpPr>
            <a:cxnSpLocks/>
            <a:stCxn id="131" idx="0"/>
            <a:endCxn id="132" idx="2"/>
          </p:cNvCxnSpPr>
          <p:nvPr/>
        </p:nvCxnSpPr>
        <p:spPr>
          <a:xfrm flipV="1">
            <a:off x="4921041" y="4749500"/>
            <a:ext cx="0" cy="2626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26BA14A2-DD4E-CF26-4C57-40360DB0B934}"/>
              </a:ext>
            </a:extLst>
          </p:cNvPr>
          <p:cNvCxnSpPr>
            <a:cxnSpLocks/>
            <a:stCxn id="132" idx="0"/>
            <a:endCxn id="133" idx="2"/>
          </p:cNvCxnSpPr>
          <p:nvPr/>
        </p:nvCxnSpPr>
        <p:spPr>
          <a:xfrm flipV="1">
            <a:off x="4921041" y="3927969"/>
            <a:ext cx="0" cy="2769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꺾인 연결선[E] 142">
            <a:extLst>
              <a:ext uri="{FF2B5EF4-FFF2-40B4-BE49-F238E27FC236}">
                <a16:creationId xmlns:a16="http://schemas.microsoft.com/office/drawing/2014/main" id="{1CB83E33-44D4-5021-951F-007759BB01C1}"/>
              </a:ext>
            </a:extLst>
          </p:cNvPr>
          <p:cNvCxnSpPr>
            <a:stCxn id="133" idx="0"/>
            <a:endCxn id="37" idx="6"/>
          </p:cNvCxnSpPr>
          <p:nvPr/>
        </p:nvCxnSpPr>
        <p:spPr>
          <a:xfrm rot="16200000" flipV="1">
            <a:off x="3034131" y="1496527"/>
            <a:ext cx="530617" cy="324320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꺾인 연결선[E] 143">
            <a:extLst>
              <a:ext uri="{FF2B5EF4-FFF2-40B4-BE49-F238E27FC236}">
                <a16:creationId xmlns:a16="http://schemas.microsoft.com/office/drawing/2014/main" id="{05792E0A-FD3C-DCEF-E466-D8BFB265F3A3}"/>
              </a:ext>
            </a:extLst>
          </p:cNvPr>
          <p:cNvCxnSpPr>
            <a:cxnSpLocks/>
            <a:stCxn id="94" idx="3"/>
            <a:endCxn id="37" idx="4"/>
          </p:cNvCxnSpPr>
          <p:nvPr/>
        </p:nvCxnSpPr>
        <p:spPr>
          <a:xfrm rot="10800000">
            <a:off x="1405572" y="3125086"/>
            <a:ext cx="6353537" cy="297787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7502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56F768-3DB5-C41D-E197-D158D0DD8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&lt;Stocker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실병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에서 시작</a:t>
            </a:r>
          </a:p>
        </p:txBody>
      </p:sp>
      <p:sp>
        <p:nvSpPr>
          <p:cNvPr id="3" name="다이아몬드 2">
            <a:extLst>
              <a:ext uri="{FF2B5EF4-FFF2-40B4-BE49-F238E27FC236}">
                <a16:creationId xmlns:a16="http://schemas.microsoft.com/office/drawing/2014/main" id="{AEA63234-E9BB-746A-E139-3B53D18C1D90}"/>
              </a:ext>
            </a:extLst>
          </p:cNvPr>
          <p:cNvSpPr/>
          <p:nvPr/>
        </p:nvSpPr>
        <p:spPr>
          <a:xfrm flipH="1">
            <a:off x="680720" y="936764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dirty="0" err="1">
                <a:solidFill>
                  <a:schemeClr val="tx1"/>
                </a:solidFill>
              </a:rPr>
              <a:t>MoMa</a:t>
            </a:r>
            <a:br>
              <a:rPr kumimoji="1" lang="en-US" altLang="ko-KR" sz="1200" dirty="0"/>
            </a:br>
            <a:r>
              <a:rPr kumimoji="1" lang="en-US" altLang="ko-KR" sz="1200" b="1" dirty="0">
                <a:solidFill>
                  <a:srgbClr val="FF0000"/>
                </a:solidFill>
              </a:rPr>
              <a:t>IDLE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" name="다이아몬드 3">
            <a:extLst>
              <a:ext uri="{FF2B5EF4-FFF2-40B4-BE49-F238E27FC236}">
                <a16:creationId xmlns:a16="http://schemas.microsoft.com/office/drawing/2014/main" id="{43698B9A-A7B4-9BD2-2AD6-2DDA862178FB}"/>
              </a:ext>
            </a:extLst>
          </p:cNvPr>
          <p:cNvSpPr/>
          <p:nvPr/>
        </p:nvSpPr>
        <p:spPr>
          <a:xfrm flipH="1">
            <a:off x="2451873" y="936764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Stocker</a:t>
            </a:r>
            <a:br>
              <a:rPr kumimoji="1" lang="en-US" altLang="ko-KR" sz="1200" dirty="0"/>
            </a:br>
            <a:r>
              <a:rPr kumimoji="1" lang="ko-KR" altLang="en-US" sz="1200" b="1" dirty="0" err="1">
                <a:solidFill>
                  <a:srgbClr val="FF0000"/>
                </a:solidFill>
              </a:rPr>
              <a:t>실병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0C5F325-B666-19E4-F902-74F9A2861ABD}"/>
              </a:ext>
            </a:extLst>
          </p:cNvPr>
          <p:cNvCxnSpPr>
            <a:stCxn id="3" idx="1"/>
            <a:endCxn id="4" idx="3"/>
          </p:cNvCxnSpPr>
          <p:nvPr/>
        </p:nvCxnSpPr>
        <p:spPr>
          <a:xfrm>
            <a:off x="2130423" y="1209030"/>
            <a:ext cx="3214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[E] 35">
            <a:extLst>
              <a:ext uri="{FF2B5EF4-FFF2-40B4-BE49-F238E27FC236}">
                <a16:creationId xmlns:a16="http://schemas.microsoft.com/office/drawing/2014/main" id="{7B64FB56-F9AA-5060-CFE6-19392EAB27F4}"/>
              </a:ext>
            </a:extLst>
          </p:cNvPr>
          <p:cNvCxnSpPr>
            <a:cxnSpLocks/>
            <a:stCxn id="4" idx="2"/>
            <a:endCxn id="37" idx="0"/>
          </p:cNvCxnSpPr>
          <p:nvPr/>
        </p:nvCxnSpPr>
        <p:spPr>
          <a:xfrm rot="5400000">
            <a:off x="1741519" y="1145349"/>
            <a:ext cx="1099258" cy="17711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13D0FB50-352F-8BAE-AF15-2B2A3EF701AD}"/>
              </a:ext>
            </a:extLst>
          </p:cNvPr>
          <p:cNvSpPr/>
          <p:nvPr/>
        </p:nvSpPr>
        <p:spPr>
          <a:xfrm>
            <a:off x="1133305" y="2580554"/>
            <a:ext cx="544532" cy="54453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NEXT</a:t>
            </a:r>
            <a:endParaRPr kumimoji="1" lang="ko-KR" altLang="en-US" sz="1200" b="1" dirty="0">
              <a:solidFill>
                <a:srgbClr val="FFFF00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A3F3B39-C991-BF33-E950-DF2E08EABA9A}"/>
              </a:ext>
            </a:extLst>
          </p:cNvPr>
          <p:cNvCxnSpPr>
            <a:cxnSpLocks/>
            <a:stCxn id="3" idx="2"/>
            <a:endCxn id="37" idx="0"/>
          </p:cNvCxnSpPr>
          <p:nvPr/>
        </p:nvCxnSpPr>
        <p:spPr>
          <a:xfrm>
            <a:off x="1405571" y="1481296"/>
            <a:ext cx="0" cy="10992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51861DE-8E82-891F-5859-230824107941}"/>
              </a:ext>
            </a:extLst>
          </p:cNvPr>
          <p:cNvSpPr txBox="1"/>
          <p:nvPr/>
        </p:nvSpPr>
        <p:spPr>
          <a:xfrm>
            <a:off x="1164264" y="1446600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4FC2133-86E5-79A2-6F56-88876CC3FF5C}"/>
              </a:ext>
            </a:extLst>
          </p:cNvPr>
          <p:cNvSpPr txBox="1"/>
          <p:nvPr/>
        </p:nvSpPr>
        <p:spPr>
          <a:xfrm>
            <a:off x="1984410" y="914683"/>
            <a:ext cx="293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N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95E9FCC4-E4B4-6114-A799-69204FA6D31E}"/>
              </a:ext>
            </a:extLst>
          </p:cNvPr>
          <p:cNvCxnSpPr>
            <a:cxnSpLocks/>
            <a:stCxn id="4" idx="1"/>
            <a:endCxn id="64" idx="3"/>
          </p:cNvCxnSpPr>
          <p:nvPr/>
        </p:nvCxnSpPr>
        <p:spPr>
          <a:xfrm>
            <a:off x="3901576" y="1209030"/>
            <a:ext cx="3214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BCFB53E6-0989-10C1-E9B6-885047205C44}"/>
              </a:ext>
            </a:extLst>
          </p:cNvPr>
          <p:cNvCxnSpPr>
            <a:cxnSpLocks/>
            <a:stCxn id="64" idx="1"/>
            <a:endCxn id="67" idx="3"/>
          </p:cNvCxnSpPr>
          <p:nvPr/>
        </p:nvCxnSpPr>
        <p:spPr>
          <a:xfrm>
            <a:off x="5672729" y="1209030"/>
            <a:ext cx="3152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다이아몬드 63">
            <a:extLst>
              <a:ext uri="{FF2B5EF4-FFF2-40B4-BE49-F238E27FC236}">
                <a16:creationId xmlns:a16="http://schemas.microsoft.com/office/drawing/2014/main" id="{5FE09206-4F92-51C7-1165-62B79A9C5803}"/>
              </a:ext>
            </a:extLst>
          </p:cNvPr>
          <p:cNvSpPr/>
          <p:nvPr/>
        </p:nvSpPr>
        <p:spPr>
          <a:xfrm flipH="1">
            <a:off x="4223026" y="936764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i="1" dirty="0">
                <a:solidFill>
                  <a:schemeClr val="tx1"/>
                </a:solidFill>
              </a:rPr>
              <a:t>(</a:t>
            </a:r>
            <a:r>
              <a:rPr kumimoji="1" lang="ko-KR" altLang="en-US" sz="1200" i="1" dirty="0">
                <a:solidFill>
                  <a:schemeClr val="tx1"/>
                </a:solidFill>
              </a:rPr>
              <a:t>할당</a:t>
            </a:r>
            <a:r>
              <a:rPr kumimoji="1" lang="en-US" altLang="ko-KR" sz="1200" i="1" dirty="0">
                <a:solidFill>
                  <a:schemeClr val="tx1"/>
                </a:solidFill>
              </a:rPr>
              <a:t>)</a:t>
            </a:r>
            <a:r>
              <a:rPr kumimoji="1" lang="ko-KR" altLang="en-US" sz="1200" dirty="0">
                <a:solidFill>
                  <a:schemeClr val="tx1"/>
                </a:solidFill>
              </a:rPr>
              <a:t> 분석기</a:t>
            </a:r>
            <a:br>
              <a:rPr kumimoji="1" lang="en-US" altLang="ko-KR" sz="1200" dirty="0"/>
            </a:br>
            <a:r>
              <a:rPr kumimoji="1" lang="en-US" altLang="ko-KR" sz="1200" b="1" dirty="0">
                <a:solidFill>
                  <a:srgbClr val="FF0000"/>
                </a:solidFill>
              </a:rPr>
              <a:t>IDLE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D249574-5605-DC1A-12C7-F375161E59D4}"/>
              </a:ext>
            </a:extLst>
          </p:cNvPr>
          <p:cNvSpPr/>
          <p:nvPr/>
        </p:nvSpPr>
        <p:spPr>
          <a:xfrm flipH="1">
            <a:off x="5987954" y="936764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Lock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dirty="0">
                <a:solidFill>
                  <a:schemeClr val="tx1"/>
                </a:solidFill>
              </a:rPr>
              <a:t>반출입기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en-US" altLang="ko-KR" sz="1200" dirty="0">
                <a:solidFill>
                  <a:schemeClr val="tx1"/>
                </a:solidFill>
              </a:rPr>
              <a:t>&amp; (</a:t>
            </a:r>
            <a:r>
              <a:rPr kumimoji="1" lang="ko-KR" altLang="en-US" sz="1200" i="1" dirty="0">
                <a:solidFill>
                  <a:schemeClr val="tx1"/>
                </a:solidFill>
              </a:rPr>
              <a:t>할당</a:t>
            </a:r>
            <a:r>
              <a:rPr kumimoji="1" lang="en-US" altLang="ko-KR" sz="1200" i="1" dirty="0">
                <a:solidFill>
                  <a:schemeClr val="tx1"/>
                </a:solidFill>
              </a:rPr>
              <a:t>)</a:t>
            </a:r>
            <a:r>
              <a:rPr kumimoji="1" lang="ko-KR" altLang="en-US" sz="1200" dirty="0">
                <a:solidFill>
                  <a:schemeClr val="tx1"/>
                </a:solidFill>
              </a:rPr>
              <a:t> 분석기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E22CCC8-CE55-3B61-458D-071690ABF670}"/>
              </a:ext>
            </a:extLst>
          </p:cNvPr>
          <p:cNvSpPr txBox="1"/>
          <p:nvPr/>
        </p:nvSpPr>
        <p:spPr>
          <a:xfrm>
            <a:off x="2896411" y="1445264"/>
            <a:ext cx="293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N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7A7D864-FDBA-B24D-574B-F849EA5CE447}"/>
              </a:ext>
            </a:extLst>
          </p:cNvPr>
          <p:cNvSpPr txBox="1"/>
          <p:nvPr/>
        </p:nvSpPr>
        <p:spPr>
          <a:xfrm>
            <a:off x="3779422" y="936764"/>
            <a:ext cx="2680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4" name="다이아몬드 73">
            <a:extLst>
              <a:ext uri="{FF2B5EF4-FFF2-40B4-BE49-F238E27FC236}">
                <a16:creationId xmlns:a16="http://schemas.microsoft.com/office/drawing/2014/main" id="{E2D5A365-C176-32F4-628A-6ABCD2DE7493}"/>
              </a:ext>
            </a:extLst>
          </p:cNvPr>
          <p:cNvSpPr/>
          <p:nvPr/>
        </p:nvSpPr>
        <p:spPr>
          <a:xfrm flipH="1">
            <a:off x="4223027" y="1758295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Select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en-US" altLang="ko-KR" sz="1200" dirty="0">
                <a:solidFill>
                  <a:schemeClr val="tx1"/>
                </a:solidFill>
              </a:rPr>
              <a:t>Next </a:t>
            </a:r>
            <a:r>
              <a:rPr kumimoji="1" lang="ko-KR" altLang="en-US" sz="1200" b="1" dirty="0" err="1">
                <a:solidFill>
                  <a:srgbClr val="FF0000"/>
                </a:solidFill>
              </a:rPr>
              <a:t>실병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BF187331-4B03-1E88-432E-C99BB2596077}"/>
              </a:ext>
            </a:extLst>
          </p:cNvPr>
          <p:cNvCxnSpPr>
            <a:cxnSpLocks/>
            <a:stCxn id="64" idx="2"/>
            <a:endCxn id="74" idx="0"/>
          </p:cNvCxnSpPr>
          <p:nvPr/>
        </p:nvCxnSpPr>
        <p:spPr>
          <a:xfrm>
            <a:off x="4947877" y="1481296"/>
            <a:ext cx="1" cy="2769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AB5FC0C-4D3E-A813-389A-FCF30180AD22}"/>
              </a:ext>
            </a:extLst>
          </p:cNvPr>
          <p:cNvSpPr txBox="1"/>
          <p:nvPr/>
        </p:nvSpPr>
        <p:spPr>
          <a:xfrm>
            <a:off x="4037128" y="1753562"/>
            <a:ext cx="293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N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37F2EFC-A4A9-9F85-B447-26EF5BB615A0}"/>
              </a:ext>
            </a:extLst>
          </p:cNvPr>
          <p:cNvSpPr txBox="1"/>
          <p:nvPr/>
        </p:nvSpPr>
        <p:spPr>
          <a:xfrm>
            <a:off x="4704798" y="1449401"/>
            <a:ext cx="293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N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85" name="꺾인 연결선[E] 84">
            <a:extLst>
              <a:ext uri="{FF2B5EF4-FFF2-40B4-BE49-F238E27FC236}">
                <a16:creationId xmlns:a16="http://schemas.microsoft.com/office/drawing/2014/main" id="{3F0902E1-8122-D3FF-20B3-17CDB275D490}"/>
              </a:ext>
            </a:extLst>
          </p:cNvPr>
          <p:cNvCxnSpPr>
            <a:stCxn id="74" idx="3"/>
            <a:endCxn id="37" idx="0"/>
          </p:cNvCxnSpPr>
          <p:nvPr/>
        </p:nvCxnSpPr>
        <p:spPr>
          <a:xfrm rot="10800000" flipV="1">
            <a:off x="1405571" y="2030560"/>
            <a:ext cx="2817456" cy="54999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E7C2256-1F53-589D-71C0-3AD6E47FD86A}"/>
              </a:ext>
            </a:extLst>
          </p:cNvPr>
          <p:cNvSpPr/>
          <p:nvPr/>
        </p:nvSpPr>
        <p:spPr>
          <a:xfrm flipH="1">
            <a:off x="7759108" y="936764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Move to</a:t>
            </a:r>
          </a:p>
          <a:p>
            <a:pPr algn="ctr"/>
            <a:r>
              <a:rPr kumimoji="1" lang="ko-KR" altLang="en-US" sz="1200" dirty="0">
                <a:solidFill>
                  <a:schemeClr val="tx1"/>
                </a:solidFill>
              </a:rPr>
              <a:t>반출입기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6375DC18-00F9-DC40-9D6E-2BA3C2795712}"/>
              </a:ext>
            </a:extLst>
          </p:cNvPr>
          <p:cNvSpPr/>
          <p:nvPr/>
        </p:nvSpPr>
        <p:spPr>
          <a:xfrm flipH="1">
            <a:off x="7759108" y="1753562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Get</a:t>
            </a:r>
            <a:r>
              <a:rPr kumimoji="1" lang="en-US" altLang="ko-KR" sz="1200" dirty="0">
                <a:solidFill>
                  <a:schemeClr val="tx1"/>
                </a:solidFill>
              </a:rPr>
              <a:t> 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ko-KR" altLang="en-US" sz="1200" dirty="0">
                <a:solidFill>
                  <a:schemeClr val="tx1"/>
                </a:solidFill>
              </a:rPr>
              <a:t>반출입기 </a:t>
            </a:r>
            <a:r>
              <a:rPr kumimoji="1" lang="ko-KR" altLang="en-US" sz="1200" b="1" dirty="0" err="1">
                <a:solidFill>
                  <a:srgbClr val="FF0000"/>
                </a:solidFill>
              </a:rPr>
              <a:t>실병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505DFF9-4012-EF7C-88DA-7667070296A0}"/>
              </a:ext>
            </a:extLst>
          </p:cNvPr>
          <p:cNvSpPr/>
          <p:nvPr/>
        </p:nvSpPr>
        <p:spPr>
          <a:xfrm flipH="1">
            <a:off x="7759108" y="2570360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Move to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ko-KR" altLang="en-US" sz="1200" dirty="0">
                <a:solidFill>
                  <a:schemeClr val="tx1"/>
                </a:solidFill>
              </a:rPr>
              <a:t>분석기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54DA018-2724-BBB6-74AD-9908150F94DC}"/>
              </a:ext>
            </a:extLst>
          </p:cNvPr>
          <p:cNvSpPr/>
          <p:nvPr/>
        </p:nvSpPr>
        <p:spPr>
          <a:xfrm flipH="1">
            <a:off x="7759108" y="3383727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Unlock</a:t>
            </a:r>
            <a:r>
              <a:rPr kumimoji="1" lang="en-US" altLang="ko-KR" sz="1200" dirty="0">
                <a:solidFill>
                  <a:schemeClr val="tx1"/>
                </a:solidFill>
              </a:rPr>
              <a:t> 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ko-KR" altLang="en-US" sz="1200" dirty="0">
                <a:solidFill>
                  <a:schemeClr val="tx1"/>
                </a:solidFill>
              </a:rPr>
              <a:t>반출입기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1695133-E2BC-0F1E-B11B-C0DDE774DEE6}"/>
              </a:ext>
            </a:extLst>
          </p:cNvPr>
          <p:cNvSpPr/>
          <p:nvPr/>
        </p:nvSpPr>
        <p:spPr>
          <a:xfrm flipH="1">
            <a:off x="7759108" y="4197094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Put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en-US" altLang="ko-KR" sz="1200" dirty="0">
                <a:solidFill>
                  <a:schemeClr val="tx1"/>
                </a:solidFill>
              </a:rPr>
              <a:t>(</a:t>
            </a:r>
            <a:r>
              <a:rPr kumimoji="1" lang="ko-KR" altLang="en-US" sz="1200" i="1" dirty="0">
                <a:solidFill>
                  <a:schemeClr val="tx1"/>
                </a:solidFill>
              </a:rPr>
              <a:t>할당</a:t>
            </a:r>
            <a:r>
              <a:rPr kumimoji="1" lang="en-US" altLang="ko-KR" sz="1200" i="1" dirty="0">
                <a:solidFill>
                  <a:schemeClr val="tx1"/>
                </a:solidFill>
              </a:rPr>
              <a:t>)</a:t>
            </a:r>
            <a:r>
              <a:rPr kumimoji="1" lang="ko-KR" altLang="en-US" sz="1200" dirty="0">
                <a:solidFill>
                  <a:schemeClr val="tx1"/>
                </a:solidFill>
              </a:rPr>
              <a:t> 분석기 </a:t>
            </a:r>
            <a:r>
              <a:rPr kumimoji="1" lang="ko-KR" altLang="en-US" sz="1200" b="1" dirty="0" err="1">
                <a:solidFill>
                  <a:srgbClr val="FF0000"/>
                </a:solidFill>
              </a:rPr>
              <a:t>실병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A61DCD17-8C27-0CA0-BE6A-156DCC933E95}"/>
              </a:ext>
            </a:extLst>
          </p:cNvPr>
          <p:cNvSpPr/>
          <p:nvPr/>
        </p:nvSpPr>
        <p:spPr>
          <a:xfrm flipH="1">
            <a:off x="7759108" y="5012192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Move to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en-US" altLang="ko-KR" sz="1200" b="1" dirty="0">
                <a:solidFill>
                  <a:srgbClr val="FF0000"/>
                </a:solidFill>
              </a:rPr>
              <a:t>DMZ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3B93EEBD-8081-D8C6-270A-DA19CF52E470}"/>
              </a:ext>
            </a:extLst>
          </p:cNvPr>
          <p:cNvSpPr/>
          <p:nvPr/>
        </p:nvSpPr>
        <p:spPr>
          <a:xfrm flipH="1">
            <a:off x="7759108" y="5830690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Unlock</a:t>
            </a:r>
            <a:r>
              <a:rPr kumimoji="1" lang="en-US" altLang="ko-KR" sz="1200" dirty="0">
                <a:solidFill>
                  <a:schemeClr val="tx1"/>
                </a:solidFill>
              </a:rPr>
              <a:t> 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en-US" altLang="ko-KR" sz="1200" dirty="0">
                <a:solidFill>
                  <a:schemeClr val="tx1"/>
                </a:solidFill>
              </a:rPr>
              <a:t>(</a:t>
            </a:r>
            <a:r>
              <a:rPr kumimoji="1" lang="ko-KR" altLang="en-US" sz="1200" i="1" dirty="0">
                <a:solidFill>
                  <a:schemeClr val="tx1"/>
                </a:solidFill>
              </a:rPr>
              <a:t>할당</a:t>
            </a:r>
            <a:r>
              <a:rPr kumimoji="1" lang="en-US" altLang="ko-KR" sz="1200" i="1" dirty="0">
                <a:solidFill>
                  <a:schemeClr val="tx1"/>
                </a:solidFill>
              </a:rPr>
              <a:t>)</a:t>
            </a:r>
            <a:r>
              <a:rPr kumimoji="1" lang="ko-KR" altLang="en-US" sz="1200" dirty="0">
                <a:solidFill>
                  <a:schemeClr val="tx1"/>
                </a:solidFill>
              </a:rPr>
              <a:t> 분석기</a:t>
            </a: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683C9D06-089E-2955-6307-47906FB2C6AF}"/>
              </a:ext>
            </a:extLst>
          </p:cNvPr>
          <p:cNvCxnSpPr>
            <a:stCxn id="67" idx="1"/>
            <a:endCxn id="86" idx="3"/>
          </p:cNvCxnSpPr>
          <p:nvPr/>
        </p:nvCxnSpPr>
        <p:spPr>
          <a:xfrm>
            <a:off x="7437657" y="1209030"/>
            <a:ext cx="3214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6D87BE71-A0EE-09A2-6833-A9EA8D4ADDAF}"/>
              </a:ext>
            </a:extLst>
          </p:cNvPr>
          <p:cNvCxnSpPr>
            <a:cxnSpLocks/>
            <a:stCxn id="86" idx="2"/>
            <a:endCxn id="87" idx="0"/>
          </p:cNvCxnSpPr>
          <p:nvPr/>
        </p:nvCxnSpPr>
        <p:spPr>
          <a:xfrm>
            <a:off x="8483959" y="1481296"/>
            <a:ext cx="0" cy="2722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C4ED524D-4C31-A98E-42CA-36822C9E6442}"/>
              </a:ext>
            </a:extLst>
          </p:cNvPr>
          <p:cNvCxnSpPr>
            <a:cxnSpLocks/>
            <a:stCxn id="87" idx="2"/>
            <a:endCxn id="88" idx="0"/>
          </p:cNvCxnSpPr>
          <p:nvPr/>
        </p:nvCxnSpPr>
        <p:spPr>
          <a:xfrm>
            <a:off x="8483959" y="2298094"/>
            <a:ext cx="0" cy="2722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0409864A-1C20-0F3F-C9DC-47D8F62C7286}"/>
              </a:ext>
            </a:extLst>
          </p:cNvPr>
          <p:cNvCxnSpPr>
            <a:cxnSpLocks/>
            <a:stCxn id="88" idx="2"/>
            <a:endCxn id="89" idx="0"/>
          </p:cNvCxnSpPr>
          <p:nvPr/>
        </p:nvCxnSpPr>
        <p:spPr>
          <a:xfrm>
            <a:off x="8483959" y="3114892"/>
            <a:ext cx="0" cy="2688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42B124A8-7A75-8293-685B-1BBA0153C38F}"/>
              </a:ext>
            </a:extLst>
          </p:cNvPr>
          <p:cNvCxnSpPr>
            <a:cxnSpLocks/>
            <a:stCxn id="89" idx="2"/>
            <a:endCxn id="90" idx="0"/>
          </p:cNvCxnSpPr>
          <p:nvPr/>
        </p:nvCxnSpPr>
        <p:spPr>
          <a:xfrm>
            <a:off x="8483959" y="3928259"/>
            <a:ext cx="0" cy="2688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A647A3D8-0D0B-9AEB-457B-AE57E70E9A35}"/>
              </a:ext>
            </a:extLst>
          </p:cNvPr>
          <p:cNvCxnSpPr>
            <a:cxnSpLocks/>
            <a:stCxn id="90" idx="2"/>
            <a:endCxn id="93" idx="0"/>
          </p:cNvCxnSpPr>
          <p:nvPr/>
        </p:nvCxnSpPr>
        <p:spPr>
          <a:xfrm>
            <a:off x="8483959" y="4741626"/>
            <a:ext cx="0" cy="2705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6EB19709-F3D5-0EE2-622D-B2710DCECF84}"/>
              </a:ext>
            </a:extLst>
          </p:cNvPr>
          <p:cNvCxnSpPr>
            <a:cxnSpLocks/>
            <a:stCxn id="93" idx="2"/>
            <a:endCxn id="94" idx="0"/>
          </p:cNvCxnSpPr>
          <p:nvPr/>
        </p:nvCxnSpPr>
        <p:spPr>
          <a:xfrm>
            <a:off x="8483959" y="5556724"/>
            <a:ext cx="0" cy="2739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856C62C1-BD99-DED1-186D-6F40144A6FAB}"/>
              </a:ext>
            </a:extLst>
          </p:cNvPr>
          <p:cNvSpPr/>
          <p:nvPr/>
        </p:nvSpPr>
        <p:spPr>
          <a:xfrm flipH="1">
            <a:off x="5987954" y="1758295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Lock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dirty="0">
                <a:solidFill>
                  <a:schemeClr val="tx1"/>
                </a:solidFill>
              </a:rPr>
              <a:t>반출입기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en-US" altLang="ko-KR" sz="1200" dirty="0">
                <a:solidFill>
                  <a:schemeClr val="tx1"/>
                </a:solidFill>
              </a:rPr>
              <a:t>&amp;</a:t>
            </a:r>
            <a:r>
              <a:rPr kumimoji="1" lang="ko-KR" altLang="en-US" sz="1200" dirty="0">
                <a:solidFill>
                  <a:schemeClr val="tx1"/>
                </a:solidFill>
              </a:rPr>
              <a:t> </a:t>
            </a:r>
            <a:r>
              <a:rPr kumimoji="1" lang="en-US" altLang="ko-KR" sz="1200" dirty="0">
                <a:solidFill>
                  <a:schemeClr val="tx1"/>
                </a:solidFill>
              </a:rPr>
              <a:t>Stocker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D7D00CDE-66ED-A26E-4120-7F2E104EBEFF}"/>
              </a:ext>
            </a:extLst>
          </p:cNvPr>
          <p:cNvCxnSpPr>
            <a:cxnSpLocks/>
            <a:stCxn id="74" idx="1"/>
            <a:endCxn id="117" idx="3"/>
          </p:cNvCxnSpPr>
          <p:nvPr/>
        </p:nvCxnSpPr>
        <p:spPr>
          <a:xfrm>
            <a:off x="5672730" y="2030561"/>
            <a:ext cx="3152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6D86872E-687A-A0AB-283F-28DF350048D8}"/>
              </a:ext>
            </a:extLst>
          </p:cNvPr>
          <p:cNvSpPr txBox="1"/>
          <p:nvPr/>
        </p:nvSpPr>
        <p:spPr>
          <a:xfrm>
            <a:off x="5511882" y="914683"/>
            <a:ext cx="2680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F960D60-020F-3F95-BA1B-CD2579D1396A}"/>
              </a:ext>
            </a:extLst>
          </p:cNvPr>
          <p:cNvSpPr txBox="1"/>
          <p:nvPr/>
        </p:nvSpPr>
        <p:spPr>
          <a:xfrm>
            <a:off x="5511882" y="1720054"/>
            <a:ext cx="2680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F72FFA1F-577C-EDDA-A75C-BD60B3AC5D37}"/>
              </a:ext>
            </a:extLst>
          </p:cNvPr>
          <p:cNvSpPr/>
          <p:nvPr/>
        </p:nvSpPr>
        <p:spPr>
          <a:xfrm flipH="1">
            <a:off x="5987954" y="2571372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Move to</a:t>
            </a:r>
          </a:p>
          <a:p>
            <a:pPr algn="ctr"/>
            <a:r>
              <a:rPr kumimoji="1" lang="ko-KR" altLang="en-US" sz="1200" dirty="0">
                <a:solidFill>
                  <a:schemeClr val="tx1"/>
                </a:solidFill>
              </a:rPr>
              <a:t>반출입기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508524E7-4923-4B7B-0DC6-4765155D408E}"/>
              </a:ext>
            </a:extLst>
          </p:cNvPr>
          <p:cNvSpPr/>
          <p:nvPr/>
        </p:nvSpPr>
        <p:spPr>
          <a:xfrm flipH="1">
            <a:off x="5987954" y="3388170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Get</a:t>
            </a:r>
            <a:r>
              <a:rPr kumimoji="1" lang="en-US" altLang="ko-KR" sz="1200" dirty="0">
                <a:solidFill>
                  <a:schemeClr val="tx1"/>
                </a:solidFill>
              </a:rPr>
              <a:t> 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ko-KR" altLang="en-US" sz="1200" dirty="0">
                <a:solidFill>
                  <a:schemeClr val="tx1"/>
                </a:solidFill>
              </a:rPr>
              <a:t>반출입기 </a:t>
            </a:r>
            <a:r>
              <a:rPr kumimoji="1" lang="ko-KR" altLang="en-US" sz="1200" b="1" dirty="0" err="1">
                <a:solidFill>
                  <a:srgbClr val="FF0000"/>
                </a:solidFill>
              </a:rPr>
              <a:t>실병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17B8520-084E-675E-3A75-C9E675DA84D7}"/>
              </a:ext>
            </a:extLst>
          </p:cNvPr>
          <p:cNvSpPr/>
          <p:nvPr/>
        </p:nvSpPr>
        <p:spPr>
          <a:xfrm flipH="1">
            <a:off x="5987954" y="4204968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Move to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en-US" altLang="ko-KR" sz="1200" dirty="0">
                <a:solidFill>
                  <a:schemeClr val="tx1"/>
                </a:solidFill>
              </a:rPr>
              <a:t>Stocker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DFF23436-5D83-6B9E-D117-382A0AFF06F5}"/>
              </a:ext>
            </a:extLst>
          </p:cNvPr>
          <p:cNvCxnSpPr>
            <a:cxnSpLocks/>
            <a:stCxn id="123" idx="2"/>
            <a:endCxn id="124" idx="0"/>
          </p:cNvCxnSpPr>
          <p:nvPr/>
        </p:nvCxnSpPr>
        <p:spPr>
          <a:xfrm>
            <a:off x="6712805" y="3115904"/>
            <a:ext cx="0" cy="2722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FCF23ABD-B721-AD15-291F-AE1521CE8998}"/>
              </a:ext>
            </a:extLst>
          </p:cNvPr>
          <p:cNvCxnSpPr>
            <a:cxnSpLocks/>
            <a:stCxn id="124" idx="2"/>
            <a:endCxn id="125" idx="0"/>
          </p:cNvCxnSpPr>
          <p:nvPr/>
        </p:nvCxnSpPr>
        <p:spPr>
          <a:xfrm>
            <a:off x="6712805" y="3932702"/>
            <a:ext cx="0" cy="2722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C626AE80-9FEE-E798-BE86-0C8429A4F3BB}"/>
              </a:ext>
            </a:extLst>
          </p:cNvPr>
          <p:cNvSpPr/>
          <p:nvPr/>
        </p:nvSpPr>
        <p:spPr>
          <a:xfrm flipH="1">
            <a:off x="5987953" y="5012192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Unlock</a:t>
            </a:r>
            <a:r>
              <a:rPr kumimoji="1" lang="en-US" altLang="ko-KR" sz="1200" dirty="0">
                <a:solidFill>
                  <a:schemeClr val="tx1"/>
                </a:solidFill>
              </a:rPr>
              <a:t> 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ko-KR" altLang="en-US" sz="1200" dirty="0">
                <a:solidFill>
                  <a:schemeClr val="tx1"/>
                </a:solidFill>
              </a:rPr>
              <a:t>반출입기</a:t>
            </a:r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CB70F765-8766-FB4B-56C0-4E0524626409}"/>
              </a:ext>
            </a:extLst>
          </p:cNvPr>
          <p:cNvCxnSpPr>
            <a:cxnSpLocks/>
            <a:endCxn id="128" idx="0"/>
          </p:cNvCxnSpPr>
          <p:nvPr/>
        </p:nvCxnSpPr>
        <p:spPr>
          <a:xfrm>
            <a:off x="6712804" y="4743357"/>
            <a:ext cx="0" cy="2688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78DACDD5-9F46-371F-D5FA-2B9AB0051EC7}"/>
              </a:ext>
            </a:extLst>
          </p:cNvPr>
          <p:cNvSpPr/>
          <p:nvPr/>
        </p:nvSpPr>
        <p:spPr>
          <a:xfrm flipH="1">
            <a:off x="4196190" y="5012192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Put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en-US" altLang="ko-KR" sz="1200" dirty="0">
                <a:solidFill>
                  <a:schemeClr val="tx1"/>
                </a:solidFill>
              </a:rPr>
              <a:t>Stocker </a:t>
            </a:r>
            <a:r>
              <a:rPr kumimoji="1" lang="ko-KR" altLang="en-US" sz="1200" b="1" dirty="0" err="1">
                <a:solidFill>
                  <a:srgbClr val="FF0000"/>
                </a:solidFill>
              </a:rPr>
              <a:t>실병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1B9DC14E-90D4-706E-01B9-DF37A9E1A149}"/>
              </a:ext>
            </a:extLst>
          </p:cNvPr>
          <p:cNvSpPr/>
          <p:nvPr/>
        </p:nvSpPr>
        <p:spPr>
          <a:xfrm flipH="1">
            <a:off x="4196190" y="4204968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Move to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en-US" altLang="ko-KR" sz="1200" b="1" dirty="0">
                <a:solidFill>
                  <a:srgbClr val="FF0000"/>
                </a:solidFill>
              </a:rPr>
              <a:t>DMZ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19341365-982F-777D-9B49-58D23AB98053}"/>
              </a:ext>
            </a:extLst>
          </p:cNvPr>
          <p:cNvSpPr/>
          <p:nvPr/>
        </p:nvSpPr>
        <p:spPr>
          <a:xfrm flipH="1">
            <a:off x="4196190" y="3383437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Unlock</a:t>
            </a:r>
            <a:r>
              <a:rPr kumimoji="1" lang="en-US" altLang="ko-KR" sz="1200" dirty="0">
                <a:solidFill>
                  <a:schemeClr val="tx1"/>
                </a:solidFill>
              </a:rPr>
              <a:t> 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en-US" altLang="ko-KR" sz="1200" dirty="0">
                <a:solidFill>
                  <a:schemeClr val="tx1"/>
                </a:solidFill>
              </a:rPr>
              <a:t>Stocker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2A17D10F-6959-3FDE-183B-BBDB84B83F53}"/>
              </a:ext>
            </a:extLst>
          </p:cNvPr>
          <p:cNvCxnSpPr>
            <a:stCxn id="128" idx="3"/>
            <a:endCxn id="131" idx="1"/>
          </p:cNvCxnSpPr>
          <p:nvPr/>
        </p:nvCxnSpPr>
        <p:spPr>
          <a:xfrm flipH="1">
            <a:off x="5645893" y="5284458"/>
            <a:ext cx="3420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EDAE1B32-5F22-84DA-2829-BBBFD417C1D6}"/>
              </a:ext>
            </a:extLst>
          </p:cNvPr>
          <p:cNvCxnSpPr>
            <a:cxnSpLocks/>
            <a:stCxn id="131" idx="0"/>
            <a:endCxn id="132" idx="2"/>
          </p:cNvCxnSpPr>
          <p:nvPr/>
        </p:nvCxnSpPr>
        <p:spPr>
          <a:xfrm flipV="1">
            <a:off x="4921041" y="4749500"/>
            <a:ext cx="0" cy="2626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26BA14A2-DD4E-CF26-4C57-40360DB0B934}"/>
              </a:ext>
            </a:extLst>
          </p:cNvPr>
          <p:cNvCxnSpPr>
            <a:cxnSpLocks/>
            <a:stCxn id="132" idx="0"/>
            <a:endCxn id="133" idx="2"/>
          </p:cNvCxnSpPr>
          <p:nvPr/>
        </p:nvCxnSpPr>
        <p:spPr>
          <a:xfrm flipV="1">
            <a:off x="4921041" y="3927969"/>
            <a:ext cx="0" cy="2769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꺾인 연결선[E] 142">
            <a:extLst>
              <a:ext uri="{FF2B5EF4-FFF2-40B4-BE49-F238E27FC236}">
                <a16:creationId xmlns:a16="http://schemas.microsoft.com/office/drawing/2014/main" id="{1CB83E33-44D4-5021-951F-007759BB01C1}"/>
              </a:ext>
            </a:extLst>
          </p:cNvPr>
          <p:cNvCxnSpPr>
            <a:stCxn id="133" idx="0"/>
            <a:endCxn id="37" idx="6"/>
          </p:cNvCxnSpPr>
          <p:nvPr/>
        </p:nvCxnSpPr>
        <p:spPr>
          <a:xfrm rot="16200000" flipV="1">
            <a:off x="3034131" y="1496527"/>
            <a:ext cx="530617" cy="324320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꺾인 연결선[E] 143">
            <a:extLst>
              <a:ext uri="{FF2B5EF4-FFF2-40B4-BE49-F238E27FC236}">
                <a16:creationId xmlns:a16="http://schemas.microsoft.com/office/drawing/2014/main" id="{05792E0A-FD3C-DCEF-E466-D8BFB265F3A3}"/>
              </a:ext>
            </a:extLst>
          </p:cNvPr>
          <p:cNvCxnSpPr>
            <a:cxnSpLocks/>
            <a:stCxn id="94" idx="3"/>
            <a:endCxn id="37" idx="4"/>
          </p:cNvCxnSpPr>
          <p:nvPr/>
        </p:nvCxnSpPr>
        <p:spPr>
          <a:xfrm rot="10800000">
            <a:off x="1405572" y="3125086"/>
            <a:ext cx="6353537" cy="297787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9673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5B6B79-86D5-A51B-F70E-5E7FA056A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Dispatcher Structure</a:t>
            </a:r>
            <a:endParaRPr kumimoji="1" lang="ko-KR" altLang="en-US" dirty="0"/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B1827513-4F67-B40A-E9A7-48E761D5E4ED}"/>
              </a:ext>
            </a:extLst>
          </p:cNvPr>
          <p:cNvGrpSpPr/>
          <p:nvPr/>
        </p:nvGrpSpPr>
        <p:grpSpPr>
          <a:xfrm>
            <a:off x="523054" y="1020755"/>
            <a:ext cx="8859892" cy="5354587"/>
            <a:chOff x="523054" y="1020755"/>
            <a:chExt cx="8859892" cy="5354587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81BD7D8-A3A4-A772-8888-E47A54CBEC36}"/>
                </a:ext>
              </a:extLst>
            </p:cNvPr>
            <p:cNvSpPr/>
            <p:nvPr/>
          </p:nvSpPr>
          <p:spPr>
            <a:xfrm>
              <a:off x="882283" y="2917371"/>
              <a:ext cx="413657" cy="25037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9C76301-D3C3-3D7B-E540-514CA766B7D2}"/>
                </a:ext>
              </a:extLst>
            </p:cNvPr>
            <p:cNvSpPr/>
            <p:nvPr/>
          </p:nvSpPr>
          <p:spPr>
            <a:xfrm>
              <a:off x="882283" y="4234543"/>
              <a:ext cx="413657" cy="25037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2CDA24C-718D-04E3-249A-480FFF1CCB08}"/>
                </a:ext>
              </a:extLst>
            </p:cNvPr>
            <p:cNvSpPr/>
            <p:nvPr/>
          </p:nvSpPr>
          <p:spPr>
            <a:xfrm>
              <a:off x="2170246" y="2917371"/>
              <a:ext cx="413657" cy="25037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DD2ED090-F212-8F09-5FF5-0BD2D818CC4B}"/>
                </a:ext>
              </a:extLst>
            </p:cNvPr>
            <p:cNvSpPr/>
            <p:nvPr/>
          </p:nvSpPr>
          <p:spPr>
            <a:xfrm>
              <a:off x="2170246" y="4234543"/>
              <a:ext cx="413657" cy="25037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6C4310C4-7D3D-0F51-31D4-4760D953917F}"/>
                </a:ext>
              </a:extLst>
            </p:cNvPr>
            <p:cNvSpPr/>
            <p:nvPr/>
          </p:nvSpPr>
          <p:spPr>
            <a:xfrm>
              <a:off x="3458209" y="2917371"/>
              <a:ext cx="413657" cy="25037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AD5B864-8B53-93CA-4CEA-CC69617C93E8}"/>
                </a:ext>
              </a:extLst>
            </p:cNvPr>
            <p:cNvSpPr/>
            <p:nvPr/>
          </p:nvSpPr>
          <p:spPr>
            <a:xfrm>
              <a:off x="3458209" y="4234543"/>
              <a:ext cx="413657" cy="25037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DB41D6ED-6A18-72A5-DE5E-757342B5CD7D}"/>
                </a:ext>
              </a:extLst>
            </p:cNvPr>
            <p:cNvSpPr/>
            <p:nvPr/>
          </p:nvSpPr>
          <p:spPr>
            <a:xfrm>
              <a:off x="4746172" y="2917371"/>
              <a:ext cx="413657" cy="25037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6DA1205-7FED-3CB7-0BB9-B22C454E723B}"/>
                </a:ext>
              </a:extLst>
            </p:cNvPr>
            <p:cNvSpPr/>
            <p:nvPr/>
          </p:nvSpPr>
          <p:spPr>
            <a:xfrm>
              <a:off x="4746172" y="4234543"/>
              <a:ext cx="413657" cy="25037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6B8EAD87-FF9F-69DB-50CE-5B4C3C5B6B26}"/>
                </a:ext>
              </a:extLst>
            </p:cNvPr>
            <p:cNvSpPr/>
            <p:nvPr/>
          </p:nvSpPr>
          <p:spPr>
            <a:xfrm>
              <a:off x="6034135" y="2917371"/>
              <a:ext cx="413657" cy="25037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587D4EC-C64B-302B-C8D0-6D2C8CAAFB13}"/>
                </a:ext>
              </a:extLst>
            </p:cNvPr>
            <p:cNvSpPr/>
            <p:nvPr/>
          </p:nvSpPr>
          <p:spPr>
            <a:xfrm>
              <a:off x="6034135" y="4234543"/>
              <a:ext cx="413657" cy="25037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44D9ABCA-5B27-7733-065E-90EC5109C47A}"/>
                </a:ext>
              </a:extLst>
            </p:cNvPr>
            <p:cNvSpPr/>
            <p:nvPr/>
          </p:nvSpPr>
          <p:spPr>
            <a:xfrm>
              <a:off x="7322098" y="2917371"/>
              <a:ext cx="413657" cy="25037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2EF74EF-9523-6854-8361-4919AFB61BDE}"/>
                </a:ext>
              </a:extLst>
            </p:cNvPr>
            <p:cNvSpPr/>
            <p:nvPr/>
          </p:nvSpPr>
          <p:spPr>
            <a:xfrm>
              <a:off x="7322098" y="4234543"/>
              <a:ext cx="413657" cy="25037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25AFF0CB-D9DD-C90B-8157-D02CD7BF2874}"/>
                </a:ext>
              </a:extLst>
            </p:cNvPr>
            <p:cNvSpPr/>
            <p:nvPr/>
          </p:nvSpPr>
          <p:spPr>
            <a:xfrm>
              <a:off x="8610061" y="2917371"/>
              <a:ext cx="413657" cy="25037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B0A9652A-D0D6-C4C8-5B3F-C58DF191B9F8}"/>
                </a:ext>
              </a:extLst>
            </p:cNvPr>
            <p:cNvSpPr/>
            <p:nvPr/>
          </p:nvSpPr>
          <p:spPr>
            <a:xfrm>
              <a:off x="8610061" y="4234543"/>
              <a:ext cx="413657" cy="25037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88C68D2-63CB-C6C6-F9FA-A93045461A02}"/>
                </a:ext>
              </a:extLst>
            </p:cNvPr>
            <p:cNvSpPr/>
            <p:nvPr/>
          </p:nvSpPr>
          <p:spPr>
            <a:xfrm>
              <a:off x="523054" y="1020755"/>
              <a:ext cx="8859892" cy="484505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dirty="0"/>
                <a:t>Subscriber</a:t>
              </a:r>
              <a:endParaRPr kumimoji="1" lang="ko-KR" altLang="en-US" dirty="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0B00112-64E5-2BC7-9663-C83387E62A53}"/>
                </a:ext>
              </a:extLst>
            </p:cNvPr>
            <p:cNvSpPr/>
            <p:nvPr/>
          </p:nvSpPr>
          <p:spPr>
            <a:xfrm flipH="1">
              <a:off x="1811017" y="1693475"/>
              <a:ext cx="1132114" cy="570754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ko-KR" altLang="en-US" dirty="0"/>
                <a:t>반출입기</a:t>
              </a:r>
              <a:br>
                <a:rPr kumimoji="1" lang="en-US" altLang="ko-KR" dirty="0"/>
              </a:br>
              <a:r>
                <a:rPr kumimoji="1" lang="en-US" altLang="ko-KR" dirty="0"/>
                <a:t>Status</a:t>
              </a:r>
              <a:endParaRPr kumimoji="1"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A1A4CAA-E36A-C7C4-831D-5D6C55A3B888}"/>
                </a:ext>
              </a:extLst>
            </p:cNvPr>
            <p:cNvSpPr/>
            <p:nvPr/>
          </p:nvSpPr>
          <p:spPr>
            <a:xfrm flipH="1">
              <a:off x="3098980" y="1693475"/>
              <a:ext cx="1132114" cy="570754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ko-KR" altLang="en-US" dirty="0"/>
                <a:t>분석기</a:t>
              </a:r>
              <a:br>
                <a:rPr kumimoji="1" lang="en-US" altLang="ko-KR" dirty="0"/>
              </a:br>
              <a:r>
                <a:rPr kumimoji="1" lang="en-US" altLang="ko-KR" dirty="0"/>
                <a:t>Status</a:t>
              </a:r>
              <a:endParaRPr kumimoji="1"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392C2C9-838F-F513-4E4E-2A50272AA3FE}"/>
                </a:ext>
              </a:extLst>
            </p:cNvPr>
            <p:cNvSpPr/>
            <p:nvPr/>
          </p:nvSpPr>
          <p:spPr>
            <a:xfrm flipH="1">
              <a:off x="5674906" y="1693475"/>
              <a:ext cx="1132114" cy="570754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ko-KR" altLang="en-US" dirty="0"/>
                <a:t>폐기설비</a:t>
              </a:r>
              <a:br>
                <a:rPr kumimoji="1" lang="en-US" altLang="ko-KR" dirty="0"/>
              </a:br>
              <a:r>
                <a:rPr kumimoji="1" lang="en-US" altLang="ko-KR" dirty="0"/>
                <a:t>Status</a:t>
              </a:r>
              <a:endParaRPr kumimoji="1"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56DBD1E-0C46-91B4-934C-6905319AFAA7}"/>
                </a:ext>
              </a:extLst>
            </p:cNvPr>
            <p:cNvSpPr/>
            <p:nvPr/>
          </p:nvSpPr>
          <p:spPr>
            <a:xfrm flipH="1">
              <a:off x="4386943" y="1693475"/>
              <a:ext cx="1132114" cy="570754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dirty="0"/>
                <a:t>Stocker</a:t>
              </a:r>
              <a:br>
                <a:rPr kumimoji="1" lang="en-US" altLang="ko-KR" dirty="0"/>
              </a:br>
              <a:r>
                <a:rPr kumimoji="1" lang="en-US" altLang="ko-KR" dirty="0"/>
                <a:t>Status</a:t>
              </a:r>
              <a:endParaRPr kumimoji="1"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00B6527-5619-C7A3-9DBD-73A7618CCD85}"/>
                </a:ext>
              </a:extLst>
            </p:cNvPr>
            <p:cNvSpPr/>
            <p:nvPr/>
          </p:nvSpPr>
          <p:spPr>
            <a:xfrm flipH="1">
              <a:off x="523054" y="1693475"/>
              <a:ext cx="1132114" cy="570754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dirty="0" err="1"/>
                <a:t>MoMa</a:t>
              </a:r>
              <a:br>
                <a:rPr kumimoji="1" lang="en-US" altLang="ko-KR" dirty="0"/>
              </a:br>
              <a:r>
                <a:rPr kumimoji="1" lang="en-US" altLang="ko-KR" dirty="0"/>
                <a:t>Status</a:t>
              </a:r>
              <a:endParaRPr kumimoji="1"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826330F-F387-CA1E-7CE3-800F4F501225}"/>
                </a:ext>
              </a:extLst>
            </p:cNvPr>
            <p:cNvSpPr/>
            <p:nvPr/>
          </p:nvSpPr>
          <p:spPr>
            <a:xfrm>
              <a:off x="523054" y="5890837"/>
              <a:ext cx="8859892" cy="484505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dirty="0"/>
                <a:t>Publisher</a:t>
              </a:r>
              <a:endParaRPr kumimoji="1"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0AB3E5C-5E2D-8992-8D7E-4D69269A1DEB}"/>
                </a:ext>
              </a:extLst>
            </p:cNvPr>
            <p:cNvSpPr/>
            <p:nvPr/>
          </p:nvSpPr>
          <p:spPr>
            <a:xfrm>
              <a:off x="523054" y="2917371"/>
              <a:ext cx="8859892" cy="1567544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dirty="0"/>
                <a:t>Scheduler</a:t>
              </a:r>
              <a:endParaRPr kumimoji="1"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0A28626-8CD5-DC0B-D0BA-E4E41DFB3601}"/>
                </a:ext>
              </a:extLst>
            </p:cNvPr>
            <p:cNvSpPr/>
            <p:nvPr/>
          </p:nvSpPr>
          <p:spPr>
            <a:xfrm flipH="1">
              <a:off x="6962869" y="1693475"/>
              <a:ext cx="1132114" cy="570754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dirty="0"/>
                <a:t>DB</a:t>
              </a:r>
              <a:br>
                <a:rPr kumimoji="1" lang="en-US" altLang="ko-KR" dirty="0"/>
              </a:br>
              <a:r>
                <a:rPr kumimoji="1" lang="en-US" altLang="ko-KR" dirty="0"/>
                <a:t>Topics</a:t>
              </a:r>
              <a:endParaRPr kumimoji="1"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D9E8865-81D6-99F8-8AD5-E4DE27AF03F9}"/>
                </a:ext>
              </a:extLst>
            </p:cNvPr>
            <p:cNvSpPr/>
            <p:nvPr/>
          </p:nvSpPr>
          <p:spPr>
            <a:xfrm flipH="1">
              <a:off x="8250832" y="1693475"/>
              <a:ext cx="1132114" cy="570754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dirty="0"/>
                <a:t>UI</a:t>
              </a:r>
              <a:br>
                <a:rPr kumimoji="1" lang="en-US" altLang="ko-KR" dirty="0"/>
              </a:br>
              <a:r>
                <a:rPr kumimoji="1" lang="en-US" altLang="ko-KR" dirty="0"/>
                <a:t>Topics</a:t>
              </a:r>
              <a:endParaRPr kumimoji="1" lang="ko-KR" alt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12960AC-5C86-3649-7115-31C89FAB80A7}"/>
                </a:ext>
              </a:extLst>
            </p:cNvPr>
            <p:cNvSpPr/>
            <p:nvPr/>
          </p:nvSpPr>
          <p:spPr>
            <a:xfrm flipH="1">
              <a:off x="1811017" y="5159829"/>
              <a:ext cx="1132114" cy="570754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ko-KR" altLang="en-US" dirty="0"/>
                <a:t>반출입기</a:t>
              </a:r>
              <a:br>
                <a:rPr kumimoji="1" lang="en-US" altLang="ko-KR" dirty="0"/>
              </a:br>
              <a:r>
                <a:rPr kumimoji="1" lang="en-US" altLang="ko-KR" dirty="0"/>
                <a:t>Update</a:t>
              </a:r>
              <a:endParaRPr kumimoji="1"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59C6AC7-FC3A-054D-5F19-FC0C4E2B1777}"/>
                </a:ext>
              </a:extLst>
            </p:cNvPr>
            <p:cNvSpPr/>
            <p:nvPr/>
          </p:nvSpPr>
          <p:spPr>
            <a:xfrm flipH="1">
              <a:off x="3098980" y="5159829"/>
              <a:ext cx="1132114" cy="570754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ko-KR" altLang="en-US" dirty="0"/>
                <a:t>분석기</a:t>
              </a:r>
              <a:br>
                <a:rPr kumimoji="1" lang="en-US" altLang="ko-KR" dirty="0"/>
              </a:br>
              <a:r>
                <a:rPr kumimoji="1" lang="en-US" altLang="ko-KR" dirty="0"/>
                <a:t>Update</a:t>
              </a:r>
              <a:endParaRPr kumimoji="1"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116FB0D-8191-B88D-20BA-12FEA083F8CB}"/>
                </a:ext>
              </a:extLst>
            </p:cNvPr>
            <p:cNvSpPr/>
            <p:nvPr/>
          </p:nvSpPr>
          <p:spPr>
            <a:xfrm flipH="1">
              <a:off x="5674906" y="5159829"/>
              <a:ext cx="1132114" cy="570754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ko-KR" altLang="en-US" dirty="0"/>
                <a:t>폐기설비</a:t>
              </a:r>
              <a:br>
                <a:rPr kumimoji="1" lang="en-US" altLang="ko-KR" dirty="0"/>
              </a:br>
              <a:r>
                <a:rPr kumimoji="1" lang="en-US" altLang="ko-KR" dirty="0"/>
                <a:t>Update</a:t>
              </a:r>
              <a:endParaRPr kumimoji="1"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9D4D567-9256-DDDB-45A5-225A7F5007D7}"/>
                </a:ext>
              </a:extLst>
            </p:cNvPr>
            <p:cNvSpPr/>
            <p:nvPr/>
          </p:nvSpPr>
          <p:spPr>
            <a:xfrm flipH="1">
              <a:off x="4386943" y="5159829"/>
              <a:ext cx="1132114" cy="570754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dirty="0"/>
                <a:t>Stocker</a:t>
              </a:r>
              <a:br>
                <a:rPr kumimoji="1" lang="en-US" altLang="ko-KR" dirty="0"/>
              </a:br>
              <a:r>
                <a:rPr kumimoji="1" lang="en-US" altLang="ko-KR" dirty="0"/>
                <a:t>Update</a:t>
              </a:r>
              <a:endParaRPr kumimoji="1"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91C4391-26F4-3090-315C-F87D2F8DB58B}"/>
                </a:ext>
              </a:extLst>
            </p:cNvPr>
            <p:cNvSpPr/>
            <p:nvPr/>
          </p:nvSpPr>
          <p:spPr>
            <a:xfrm flipH="1">
              <a:off x="523054" y="5159829"/>
              <a:ext cx="1132114" cy="570754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dirty="0" err="1"/>
                <a:t>MoMa</a:t>
              </a:r>
              <a:br>
                <a:rPr kumimoji="1" lang="en-US" altLang="ko-KR" dirty="0"/>
              </a:br>
              <a:r>
                <a:rPr kumimoji="1" lang="en-US" altLang="ko-KR" dirty="0"/>
                <a:t>Update</a:t>
              </a:r>
              <a:endParaRPr kumimoji="1" lang="ko-KR" alt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696E3DC-614E-59FB-1CC2-8C327F1F69B6}"/>
                </a:ext>
              </a:extLst>
            </p:cNvPr>
            <p:cNvSpPr/>
            <p:nvPr/>
          </p:nvSpPr>
          <p:spPr>
            <a:xfrm flipH="1">
              <a:off x="6962869" y="5159829"/>
              <a:ext cx="1132114" cy="570754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dirty="0"/>
                <a:t>DB</a:t>
              </a:r>
              <a:br>
                <a:rPr kumimoji="1" lang="en-US" altLang="ko-KR" dirty="0"/>
              </a:br>
              <a:r>
                <a:rPr kumimoji="1" lang="en-US" altLang="ko-KR" dirty="0"/>
                <a:t>Update</a:t>
              </a:r>
              <a:endParaRPr kumimoji="1" lang="ko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B72F9B58-3F6E-2BB0-6828-8BF569DDEA23}"/>
                </a:ext>
              </a:extLst>
            </p:cNvPr>
            <p:cNvSpPr/>
            <p:nvPr/>
          </p:nvSpPr>
          <p:spPr>
            <a:xfrm flipH="1">
              <a:off x="8250832" y="5159829"/>
              <a:ext cx="1132114" cy="570754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dirty="0"/>
                <a:t>UI</a:t>
              </a:r>
              <a:br>
                <a:rPr kumimoji="1" lang="en-US" altLang="ko-KR" dirty="0"/>
              </a:br>
              <a:r>
                <a:rPr kumimoji="1" lang="en-US" altLang="ko-KR" dirty="0"/>
                <a:t>Update</a:t>
              </a:r>
              <a:endParaRPr kumimoji="1" lang="ko-KR" altLang="en-US" dirty="0"/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72EE9243-F911-8108-72BC-3215CFF22735}"/>
                </a:ext>
              </a:extLst>
            </p:cNvPr>
            <p:cNvCxnSpPr>
              <a:stCxn id="9" idx="2"/>
              <a:endCxn id="30" idx="0"/>
            </p:cNvCxnSpPr>
            <p:nvPr/>
          </p:nvCxnSpPr>
          <p:spPr>
            <a:xfrm>
              <a:off x="1089111" y="2264229"/>
              <a:ext cx="1" cy="6531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84E3AA07-5A99-18E7-4E39-323DF4E21021}"/>
                </a:ext>
              </a:extLst>
            </p:cNvPr>
            <p:cNvCxnSpPr>
              <a:cxnSpLocks/>
              <a:stCxn id="4" idx="2"/>
              <a:endCxn id="32" idx="0"/>
            </p:cNvCxnSpPr>
            <p:nvPr/>
          </p:nvCxnSpPr>
          <p:spPr>
            <a:xfrm>
              <a:off x="2377074" y="2264229"/>
              <a:ext cx="1" cy="6531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7809726-7C78-55E2-42FA-C2A0FDE9B29A}"/>
                </a:ext>
              </a:extLst>
            </p:cNvPr>
            <p:cNvCxnSpPr>
              <a:cxnSpLocks/>
              <a:stCxn id="5" idx="2"/>
              <a:endCxn id="34" idx="0"/>
            </p:cNvCxnSpPr>
            <p:nvPr/>
          </p:nvCxnSpPr>
          <p:spPr>
            <a:xfrm>
              <a:off x="3665037" y="2264229"/>
              <a:ext cx="1" cy="6531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5E59A38A-BDD1-DC67-5E21-0E6C64E4D166}"/>
                </a:ext>
              </a:extLst>
            </p:cNvPr>
            <p:cNvCxnSpPr>
              <a:cxnSpLocks/>
              <a:stCxn id="7" idx="2"/>
              <a:endCxn id="36" idx="0"/>
            </p:cNvCxnSpPr>
            <p:nvPr/>
          </p:nvCxnSpPr>
          <p:spPr>
            <a:xfrm>
              <a:off x="4953000" y="2264229"/>
              <a:ext cx="1" cy="6531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4A4216B9-689C-A55D-12BC-F5CB6FDC0412}"/>
                </a:ext>
              </a:extLst>
            </p:cNvPr>
            <p:cNvCxnSpPr>
              <a:cxnSpLocks/>
              <a:stCxn id="6" idx="2"/>
              <a:endCxn id="38" idx="0"/>
            </p:cNvCxnSpPr>
            <p:nvPr/>
          </p:nvCxnSpPr>
          <p:spPr>
            <a:xfrm>
              <a:off x="6240963" y="2264229"/>
              <a:ext cx="1" cy="6531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C8C01B2A-A6EF-C45A-AB44-9FEAABA9FFB6}"/>
                </a:ext>
              </a:extLst>
            </p:cNvPr>
            <p:cNvCxnSpPr>
              <a:cxnSpLocks/>
              <a:stCxn id="17" idx="2"/>
              <a:endCxn id="40" idx="0"/>
            </p:cNvCxnSpPr>
            <p:nvPr/>
          </p:nvCxnSpPr>
          <p:spPr>
            <a:xfrm>
              <a:off x="7528926" y="2264229"/>
              <a:ext cx="1" cy="6531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6E565FC3-5B3C-E476-8276-974E8F918830}"/>
                </a:ext>
              </a:extLst>
            </p:cNvPr>
            <p:cNvCxnSpPr>
              <a:cxnSpLocks/>
              <a:stCxn id="19" idx="2"/>
              <a:endCxn id="42" idx="0"/>
            </p:cNvCxnSpPr>
            <p:nvPr/>
          </p:nvCxnSpPr>
          <p:spPr>
            <a:xfrm>
              <a:off x="8816889" y="2264229"/>
              <a:ext cx="1" cy="6531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3CEAA03D-7043-3860-7189-1518CC04D167}"/>
                </a:ext>
              </a:extLst>
            </p:cNvPr>
            <p:cNvCxnSpPr>
              <a:cxnSpLocks/>
              <a:stCxn id="31" idx="2"/>
              <a:endCxn id="24" idx="0"/>
            </p:cNvCxnSpPr>
            <p:nvPr/>
          </p:nvCxnSpPr>
          <p:spPr>
            <a:xfrm flipH="1">
              <a:off x="1089111" y="4484915"/>
              <a:ext cx="1" cy="6749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57976E50-E6C6-3C56-631B-91A33B385AFB}"/>
                </a:ext>
              </a:extLst>
            </p:cNvPr>
            <p:cNvCxnSpPr>
              <a:cxnSpLocks/>
              <a:stCxn id="33" idx="2"/>
              <a:endCxn id="20" idx="0"/>
            </p:cNvCxnSpPr>
            <p:nvPr/>
          </p:nvCxnSpPr>
          <p:spPr>
            <a:xfrm flipH="1">
              <a:off x="2377074" y="4484915"/>
              <a:ext cx="1" cy="6749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541780CD-CF48-BD5F-9625-B382AED44108}"/>
                </a:ext>
              </a:extLst>
            </p:cNvPr>
            <p:cNvCxnSpPr>
              <a:cxnSpLocks/>
              <a:stCxn id="35" idx="2"/>
              <a:endCxn id="21" idx="0"/>
            </p:cNvCxnSpPr>
            <p:nvPr/>
          </p:nvCxnSpPr>
          <p:spPr>
            <a:xfrm flipH="1">
              <a:off x="3665037" y="4484915"/>
              <a:ext cx="1" cy="6749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0AA327C9-956A-8304-6C24-892C0C8F91DD}"/>
                </a:ext>
              </a:extLst>
            </p:cNvPr>
            <p:cNvCxnSpPr>
              <a:cxnSpLocks/>
              <a:stCxn id="37" idx="2"/>
              <a:endCxn id="23" idx="0"/>
            </p:cNvCxnSpPr>
            <p:nvPr/>
          </p:nvCxnSpPr>
          <p:spPr>
            <a:xfrm flipH="1">
              <a:off x="4953000" y="4484915"/>
              <a:ext cx="1" cy="6749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3423ABB1-AF16-BAB2-E3FF-A2B1CDCE38EA}"/>
                </a:ext>
              </a:extLst>
            </p:cNvPr>
            <p:cNvCxnSpPr>
              <a:cxnSpLocks/>
              <a:stCxn id="39" idx="2"/>
              <a:endCxn id="22" idx="0"/>
            </p:cNvCxnSpPr>
            <p:nvPr/>
          </p:nvCxnSpPr>
          <p:spPr>
            <a:xfrm flipH="1">
              <a:off x="6240963" y="4484915"/>
              <a:ext cx="1" cy="6749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29A8A7E6-8466-B066-8ADF-BC30395A9906}"/>
                </a:ext>
              </a:extLst>
            </p:cNvPr>
            <p:cNvCxnSpPr>
              <a:cxnSpLocks/>
              <a:stCxn id="41" idx="2"/>
              <a:endCxn id="25" idx="0"/>
            </p:cNvCxnSpPr>
            <p:nvPr/>
          </p:nvCxnSpPr>
          <p:spPr>
            <a:xfrm flipH="1">
              <a:off x="7528926" y="4484915"/>
              <a:ext cx="1" cy="6749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073CF694-751D-10CA-2981-299305E9F452}"/>
                </a:ext>
              </a:extLst>
            </p:cNvPr>
            <p:cNvCxnSpPr>
              <a:cxnSpLocks/>
              <a:stCxn id="43" idx="2"/>
              <a:endCxn id="26" idx="0"/>
            </p:cNvCxnSpPr>
            <p:nvPr/>
          </p:nvCxnSpPr>
          <p:spPr>
            <a:xfrm flipH="1">
              <a:off x="8816889" y="4484915"/>
              <a:ext cx="1" cy="6749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6225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id="{DD9D3C07-5BA7-68CA-F11A-96EAE22A8223}"/>
              </a:ext>
            </a:extLst>
          </p:cNvPr>
          <p:cNvSpPr/>
          <p:nvPr/>
        </p:nvSpPr>
        <p:spPr>
          <a:xfrm flipH="1">
            <a:off x="6363654" y="1812719"/>
            <a:ext cx="2889202" cy="5445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0000"/>
                </a:solidFill>
              </a:rPr>
              <a:t>(7)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 재검병</a:t>
            </a:r>
            <a:r>
              <a:rPr kumimoji="1" lang="ko-KR" altLang="en-US" sz="1200" dirty="0">
                <a:solidFill>
                  <a:schemeClr val="tx1"/>
                </a:solidFill>
              </a:rPr>
              <a:t>을</a:t>
            </a:r>
            <a:r>
              <a:rPr kumimoji="1" lang="ko-KR" altLang="en-US" sz="1200" dirty="0"/>
              <a:t> </a:t>
            </a:r>
            <a:r>
              <a:rPr kumimoji="1" lang="en-US" altLang="ko-KR" sz="1200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sz="1200" dirty="0">
                <a:solidFill>
                  <a:schemeClr val="tx1"/>
                </a:solidFill>
              </a:rPr>
              <a:t>에서</a:t>
            </a:r>
            <a:r>
              <a:rPr kumimoji="1" lang="ko-KR" altLang="en-US" sz="1200" dirty="0"/>
              <a:t> 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sz="1200" dirty="0">
                <a:solidFill>
                  <a:schemeClr val="tx1"/>
                </a:solidFill>
              </a:rPr>
              <a:t>로 이동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F7BC115-B542-4EC4-7B83-8701A7B0276E}"/>
              </a:ext>
            </a:extLst>
          </p:cNvPr>
          <p:cNvSpPr/>
          <p:nvPr/>
        </p:nvSpPr>
        <p:spPr>
          <a:xfrm flipH="1">
            <a:off x="6363654" y="2496640"/>
            <a:ext cx="2889203" cy="5445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Alert </a:t>
            </a:r>
            <a:r>
              <a:rPr kumimoji="1" lang="ko-KR" altLang="en-US" sz="1200" dirty="0">
                <a:solidFill>
                  <a:schemeClr val="tx1"/>
                </a:solidFill>
              </a:rPr>
              <a:t>분석가 </a:t>
            </a:r>
            <a:r>
              <a:rPr kumimoji="1" lang="ko-KR" altLang="en-US" sz="1200" b="1" dirty="0">
                <a:solidFill>
                  <a:srgbClr val="FFFF00"/>
                </a:solidFill>
              </a:rPr>
              <a:t>폐기설비가 </a:t>
            </a:r>
            <a:r>
              <a:rPr kumimoji="1" lang="en-US" altLang="ko-KR" sz="1200" b="1" dirty="0">
                <a:solidFill>
                  <a:srgbClr val="FFFF00"/>
                </a:solidFill>
              </a:rPr>
              <a:t>Full</a:t>
            </a:r>
            <a:br>
              <a:rPr kumimoji="1" lang="en-US" altLang="ko-KR" sz="1200" b="1" dirty="0">
                <a:solidFill>
                  <a:srgbClr val="FFFF00"/>
                </a:solidFill>
              </a:rPr>
            </a:br>
            <a:r>
              <a:rPr kumimoji="1" lang="en-US" altLang="ko-KR" sz="1200" b="1" dirty="0">
                <a:solidFill>
                  <a:srgbClr val="FFFF00"/>
                </a:solidFill>
              </a:rPr>
              <a:t>(</a:t>
            </a:r>
            <a:r>
              <a:rPr kumimoji="1" lang="ko-KR" altLang="en-US" sz="1200" b="1" dirty="0">
                <a:solidFill>
                  <a:srgbClr val="FFFF00"/>
                </a:solidFill>
              </a:rPr>
              <a:t>폐기설비 공병 제거 우선순위 상승</a:t>
            </a:r>
            <a:r>
              <a:rPr kumimoji="1" lang="en-US" altLang="ko-KR" sz="1200" b="1" dirty="0">
                <a:solidFill>
                  <a:srgbClr val="FFFF00"/>
                </a:solidFill>
              </a:rPr>
              <a:t>)</a:t>
            </a:r>
            <a:endParaRPr kumimoji="1" lang="ko-KR" altLang="en-US" sz="1200" b="1" dirty="0">
              <a:solidFill>
                <a:srgbClr val="FFFF00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3426E56-4406-EC10-FF8B-66EEAA88A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(1)</a:t>
            </a:r>
            <a:r>
              <a:rPr kumimoji="1" lang="ko-KR" altLang="en-US" dirty="0"/>
              <a:t> 우선순위에 따른 선택</a:t>
            </a:r>
            <a:r>
              <a:rPr kumimoji="1" lang="en-US" altLang="ko-KR" dirty="0"/>
              <a:t> – 2</a:t>
            </a:r>
            <a:r>
              <a:rPr kumimoji="1" lang="en-US" altLang="ko-KR" baseline="30000" dirty="0"/>
              <a:t>nd</a:t>
            </a:r>
            <a:r>
              <a:rPr kumimoji="1" lang="en-US" altLang="ko-KR" dirty="0"/>
              <a:t> Level Jobs</a:t>
            </a:r>
            <a:endParaRPr kumimoji="1" lang="ko-KR" altLang="en-US" dirty="0"/>
          </a:p>
        </p:txBody>
      </p:sp>
      <p:sp>
        <p:nvSpPr>
          <p:cNvPr id="5" name="다이아몬드 4">
            <a:extLst>
              <a:ext uri="{FF2B5EF4-FFF2-40B4-BE49-F238E27FC236}">
                <a16:creationId xmlns:a16="http://schemas.microsoft.com/office/drawing/2014/main" id="{4127D35F-F0B6-49B4-F1A6-2E2A110F2AE7}"/>
              </a:ext>
            </a:extLst>
          </p:cNvPr>
          <p:cNvSpPr/>
          <p:nvPr/>
        </p:nvSpPr>
        <p:spPr>
          <a:xfrm flipH="1">
            <a:off x="1039952" y="914993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Find</a:t>
            </a:r>
            <a:br>
              <a:rPr kumimoji="1" lang="en-US" altLang="ko-KR" sz="1200" b="1" dirty="0">
                <a:solidFill>
                  <a:srgbClr val="FF0000"/>
                </a:solidFill>
              </a:rPr>
            </a:br>
            <a:r>
              <a:rPr kumimoji="1" lang="en-US" altLang="ko-KR" sz="1200" b="1" dirty="0">
                <a:solidFill>
                  <a:srgbClr val="FF0000"/>
                </a:solidFill>
              </a:rPr>
              <a:t>IDLE 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 </a:t>
            </a:r>
            <a:r>
              <a:rPr kumimoji="1" lang="ko-KR" altLang="en-US" sz="1200" dirty="0">
                <a:solidFill>
                  <a:schemeClr val="tx1"/>
                </a:solidFill>
              </a:rPr>
              <a:t>분석기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6" name="다이아몬드 5">
            <a:extLst>
              <a:ext uri="{FF2B5EF4-FFF2-40B4-BE49-F238E27FC236}">
                <a16:creationId xmlns:a16="http://schemas.microsoft.com/office/drawing/2014/main" id="{1E194E00-70FE-A9ED-AB52-E3EAECEDD575}"/>
              </a:ext>
            </a:extLst>
          </p:cNvPr>
          <p:cNvSpPr/>
          <p:nvPr/>
        </p:nvSpPr>
        <p:spPr>
          <a:xfrm flipH="1">
            <a:off x="2811105" y="914993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sz="1200" dirty="0">
                <a:solidFill>
                  <a:schemeClr val="tx1"/>
                </a:solidFill>
              </a:rPr>
              <a:t>반출입기</a:t>
            </a:r>
            <a:br>
              <a:rPr kumimoji="1" lang="en-US" altLang="ko-KR" sz="1200" dirty="0"/>
            </a:br>
            <a:r>
              <a:rPr kumimoji="1" lang="ko-KR" altLang="en-US" sz="1200" b="1" dirty="0" err="1">
                <a:solidFill>
                  <a:srgbClr val="FF0000"/>
                </a:solidFill>
              </a:rPr>
              <a:t>실병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6FCED09-099B-27E1-3FDC-2CF3E72BCC4F}"/>
              </a:ext>
            </a:extLst>
          </p:cNvPr>
          <p:cNvCxnSpPr>
            <a:stCxn id="5" idx="1"/>
            <a:endCxn id="6" idx="3"/>
          </p:cNvCxnSpPr>
          <p:nvPr/>
        </p:nvCxnSpPr>
        <p:spPr>
          <a:xfrm>
            <a:off x="2489655" y="1187259"/>
            <a:ext cx="3214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CFF5961-37EF-D4C2-FDEB-BF43D9A898F4}"/>
              </a:ext>
            </a:extLst>
          </p:cNvPr>
          <p:cNvSpPr txBox="1"/>
          <p:nvPr/>
        </p:nvSpPr>
        <p:spPr>
          <a:xfrm>
            <a:off x="2333223" y="942839"/>
            <a:ext cx="31451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i="1" u="sng" dirty="0">
                <a:solidFill>
                  <a:srgbClr val="FF0000"/>
                </a:solidFill>
              </a:rPr>
              <a:t>N</a:t>
            </a:r>
            <a:endParaRPr kumimoji="1" lang="ko-KR" altLang="en-US" sz="1400" b="1" i="1" u="sng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BACB1EF-0DA8-6E79-B135-768A738F4420}"/>
              </a:ext>
            </a:extLst>
          </p:cNvPr>
          <p:cNvCxnSpPr>
            <a:cxnSpLocks/>
            <a:stCxn id="6" idx="1"/>
            <a:endCxn id="35" idx="3"/>
          </p:cNvCxnSpPr>
          <p:nvPr/>
        </p:nvCxnSpPr>
        <p:spPr>
          <a:xfrm>
            <a:off x="4260808" y="1187259"/>
            <a:ext cx="3265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EFFFC99-F794-3879-EB73-0AA40CC6431E}"/>
              </a:ext>
            </a:extLst>
          </p:cNvPr>
          <p:cNvSpPr txBox="1"/>
          <p:nvPr/>
        </p:nvSpPr>
        <p:spPr>
          <a:xfrm>
            <a:off x="5031385" y="1363874"/>
            <a:ext cx="293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N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19126D-56A0-574B-18C5-37DF88701DBF}"/>
              </a:ext>
            </a:extLst>
          </p:cNvPr>
          <p:cNvSpPr txBox="1"/>
          <p:nvPr/>
        </p:nvSpPr>
        <p:spPr>
          <a:xfrm>
            <a:off x="4138654" y="958228"/>
            <a:ext cx="2680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5" name="다이아몬드 34">
            <a:extLst>
              <a:ext uri="{FF2B5EF4-FFF2-40B4-BE49-F238E27FC236}">
                <a16:creationId xmlns:a16="http://schemas.microsoft.com/office/drawing/2014/main" id="{A15A3D3A-D2B4-47B2-7B66-4CA2D1EEF641}"/>
              </a:ext>
            </a:extLst>
          </p:cNvPr>
          <p:cNvSpPr/>
          <p:nvPr/>
        </p:nvSpPr>
        <p:spPr>
          <a:xfrm flipH="1">
            <a:off x="4587380" y="914993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Stocker</a:t>
            </a:r>
            <a:br>
              <a:rPr kumimoji="1" lang="en-US" altLang="ko-KR" sz="1200" dirty="0"/>
            </a:br>
            <a:r>
              <a:rPr kumimoji="1" lang="en-US" altLang="ko-KR" sz="1200" b="1" dirty="0">
                <a:solidFill>
                  <a:srgbClr val="FF0000"/>
                </a:solidFill>
              </a:rPr>
              <a:t>Available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8672117-9E7C-F3CC-6805-F98B444C736A}"/>
              </a:ext>
            </a:extLst>
          </p:cNvPr>
          <p:cNvSpPr/>
          <p:nvPr/>
        </p:nvSpPr>
        <p:spPr>
          <a:xfrm flipH="1">
            <a:off x="6363654" y="914993"/>
            <a:ext cx="2889202" cy="5445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0000"/>
                </a:solidFill>
              </a:rPr>
              <a:t>(6)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 </a:t>
            </a:r>
            <a:r>
              <a:rPr kumimoji="1" lang="ko-KR" altLang="en-US" sz="1200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sz="1200" dirty="0" err="1">
                <a:solidFill>
                  <a:schemeClr val="tx1"/>
                </a:solidFill>
              </a:rPr>
              <a:t>을</a:t>
            </a:r>
            <a:r>
              <a:rPr kumimoji="1" lang="ko-KR" altLang="en-US" sz="1200" dirty="0"/>
              <a:t> 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sz="1200" dirty="0">
                <a:solidFill>
                  <a:schemeClr val="tx1"/>
                </a:solidFill>
              </a:rPr>
              <a:t>에서</a:t>
            </a:r>
            <a:r>
              <a:rPr kumimoji="1" lang="ko-KR" altLang="en-US" sz="1200" dirty="0"/>
              <a:t> </a:t>
            </a:r>
            <a:r>
              <a:rPr kumimoji="1" lang="en-US" altLang="ko-KR" sz="1200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sz="1200" dirty="0">
                <a:solidFill>
                  <a:schemeClr val="tx1"/>
                </a:solidFill>
              </a:rPr>
              <a:t>로 이동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66A0A57-1BFA-7514-2E27-357818720745}"/>
              </a:ext>
            </a:extLst>
          </p:cNvPr>
          <p:cNvCxnSpPr>
            <a:cxnSpLocks/>
            <a:stCxn id="35" idx="1"/>
            <a:endCxn id="40" idx="3"/>
          </p:cNvCxnSpPr>
          <p:nvPr/>
        </p:nvCxnSpPr>
        <p:spPr>
          <a:xfrm>
            <a:off x="6037083" y="1187259"/>
            <a:ext cx="3265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36E9B9C-6FCC-F6D7-5405-733DBB58CBF4}"/>
              </a:ext>
            </a:extLst>
          </p:cNvPr>
          <p:cNvSpPr txBox="1"/>
          <p:nvPr/>
        </p:nvSpPr>
        <p:spPr>
          <a:xfrm>
            <a:off x="5869204" y="958228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0EC616B2-E928-A9CA-38E3-1B8638ADF66D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>
            <a:off x="3535956" y="1459525"/>
            <a:ext cx="0" cy="3531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659FCAF-54E6-1E61-DDB5-D9F20D84EADF}"/>
              </a:ext>
            </a:extLst>
          </p:cNvPr>
          <p:cNvSpPr txBox="1"/>
          <p:nvPr/>
        </p:nvSpPr>
        <p:spPr>
          <a:xfrm>
            <a:off x="3267936" y="1369965"/>
            <a:ext cx="293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N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D1E84F96-01F9-2F8A-ACA1-F7662B56C337}"/>
              </a:ext>
            </a:extLst>
          </p:cNvPr>
          <p:cNvSpPr/>
          <p:nvPr/>
        </p:nvSpPr>
        <p:spPr>
          <a:xfrm>
            <a:off x="1487417" y="3363599"/>
            <a:ext cx="544532" cy="54453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1</a:t>
            </a:r>
            <a:r>
              <a:rPr kumimoji="1" lang="en-US" altLang="ko-KR" sz="1200" b="1" baseline="30000" dirty="0">
                <a:solidFill>
                  <a:srgbClr val="FFFF00"/>
                </a:solidFill>
              </a:rPr>
              <a:t>st</a:t>
            </a:r>
            <a:br>
              <a:rPr kumimoji="1" lang="en-US" altLang="ko-KR" sz="1200" b="1" dirty="0">
                <a:solidFill>
                  <a:srgbClr val="FFFF00"/>
                </a:solidFill>
              </a:rPr>
            </a:br>
            <a:r>
              <a:rPr kumimoji="1" lang="en-US" altLang="ko-KR" sz="1200" b="1" dirty="0">
                <a:solidFill>
                  <a:srgbClr val="FFFF00"/>
                </a:solidFill>
              </a:rPr>
              <a:t>Level</a:t>
            </a:r>
            <a:br>
              <a:rPr kumimoji="1" lang="en-US" altLang="ko-KR" sz="1200" b="1" dirty="0">
                <a:solidFill>
                  <a:srgbClr val="FFFF00"/>
                </a:solidFill>
              </a:rPr>
            </a:br>
            <a:r>
              <a:rPr kumimoji="1" lang="en-US" altLang="ko-KR" sz="1200" b="1" dirty="0">
                <a:solidFill>
                  <a:srgbClr val="FFFF00"/>
                </a:solidFill>
              </a:rPr>
              <a:t>Jobs</a:t>
            </a:r>
            <a:endParaRPr kumimoji="1" lang="ko-KR" altLang="en-US" sz="1200" b="1" dirty="0">
              <a:solidFill>
                <a:srgbClr val="FFFF00"/>
              </a:solidFill>
            </a:endParaRPr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24A38C39-1ECA-B1BA-3155-A7CC02AF652F}"/>
              </a:ext>
            </a:extLst>
          </p:cNvPr>
          <p:cNvCxnSpPr>
            <a:stCxn id="5" idx="2"/>
            <a:endCxn id="106" idx="0"/>
          </p:cNvCxnSpPr>
          <p:nvPr/>
        </p:nvCxnSpPr>
        <p:spPr>
          <a:xfrm flipH="1">
            <a:off x="1759683" y="1459525"/>
            <a:ext cx="5120" cy="19040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99861CFB-086E-3C91-D573-77BBC1F6BC5B}"/>
              </a:ext>
            </a:extLst>
          </p:cNvPr>
          <p:cNvSpPr txBox="1"/>
          <p:nvPr/>
        </p:nvSpPr>
        <p:spPr>
          <a:xfrm>
            <a:off x="1493265" y="1412279"/>
            <a:ext cx="290464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i="1" u="sng" dirty="0">
                <a:solidFill>
                  <a:srgbClr val="FF0000"/>
                </a:solidFill>
              </a:rPr>
              <a:t>Y</a:t>
            </a:r>
            <a:endParaRPr kumimoji="1" lang="ko-KR" altLang="en-US" sz="1400" b="1" i="1" u="sng" dirty="0">
              <a:solidFill>
                <a:srgbClr val="FF0000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2FA3D76-171E-35F7-7DC2-4685D4415458}"/>
              </a:ext>
            </a:extLst>
          </p:cNvPr>
          <p:cNvSpPr/>
          <p:nvPr/>
        </p:nvSpPr>
        <p:spPr>
          <a:xfrm>
            <a:off x="211859" y="914993"/>
            <a:ext cx="544532" cy="54453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2</a:t>
            </a:r>
            <a:r>
              <a:rPr kumimoji="1" lang="en-US" altLang="ko-KR" sz="1200" b="1" baseline="30000" dirty="0">
                <a:solidFill>
                  <a:srgbClr val="FFFF00"/>
                </a:solidFill>
              </a:rPr>
              <a:t>nd</a:t>
            </a:r>
            <a:br>
              <a:rPr kumimoji="1" lang="en-US" altLang="ko-KR" sz="1200" b="1" dirty="0">
                <a:solidFill>
                  <a:srgbClr val="FFFF00"/>
                </a:solidFill>
              </a:rPr>
            </a:br>
            <a:r>
              <a:rPr kumimoji="1" lang="en-US" altLang="ko-KR" sz="1200" b="1" dirty="0">
                <a:solidFill>
                  <a:srgbClr val="FFFF00"/>
                </a:solidFill>
              </a:rPr>
              <a:t>Level</a:t>
            </a:r>
            <a:br>
              <a:rPr kumimoji="1" lang="en-US" altLang="ko-KR" sz="1200" b="1" dirty="0">
                <a:solidFill>
                  <a:srgbClr val="FFFF00"/>
                </a:solidFill>
              </a:rPr>
            </a:br>
            <a:r>
              <a:rPr kumimoji="1" lang="en-US" altLang="ko-KR" sz="1200" b="1" dirty="0">
                <a:solidFill>
                  <a:srgbClr val="FFFF00"/>
                </a:solidFill>
              </a:rPr>
              <a:t>Jobs</a:t>
            </a:r>
            <a:endParaRPr kumimoji="1" lang="ko-KR" altLang="en-US" sz="1200" b="1" dirty="0">
              <a:solidFill>
                <a:srgbClr val="FFFF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E688D42-5F97-0B04-04B0-9E78F8308850}"/>
              </a:ext>
            </a:extLst>
          </p:cNvPr>
          <p:cNvCxnSpPr>
            <a:stCxn id="3" idx="6"/>
            <a:endCxn id="5" idx="3"/>
          </p:cNvCxnSpPr>
          <p:nvPr/>
        </p:nvCxnSpPr>
        <p:spPr>
          <a:xfrm>
            <a:off x="756391" y="1187259"/>
            <a:ext cx="2835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D33825A4-E67A-37F2-DD89-5EAA06A4578D}"/>
              </a:ext>
            </a:extLst>
          </p:cNvPr>
          <p:cNvSpPr/>
          <p:nvPr/>
        </p:nvSpPr>
        <p:spPr>
          <a:xfrm flipH="1">
            <a:off x="2811105" y="1812721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Stocker</a:t>
            </a:r>
            <a:br>
              <a:rPr kumimoji="1" lang="en-US" altLang="ko-KR" sz="1200" dirty="0"/>
            </a:br>
            <a:r>
              <a:rPr kumimoji="1" lang="ko-KR" altLang="en-US" sz="1200" b="1" i="1" dirty="0">
                <a:solidFill>
                  <a:schemeClr val="accent5"/>
                </a:solidFill>
              </a:rPr>
              <a:t>실효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 </a:t>
            </a:r>
            <a:r>
              <a:rPr kumimoji="1" lang="ko-KR" altLang="en-US" sz="1200" b="1" dirty="0" err="1">
                <a:solidFill>
                  <a:srgbClr val="FF0000"/>
                </a:solidFill>
              </a:rPr>
              <a:t>재검병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5" name="다이아몬드 14">
            <a:extLst>
              <a:ext uri="{FF2B5EF4-FFF2-40B4-BE49-F238E27FC236}">
                <a16:creationId xmlns:a16="http://schemas.microsoft.com/office/drawing/2014/main" id="{E578A415-6F47-D9AA-F4A9-34697588EF29}"/>
              </a:ext>
            </a:extLst>
          </p:cNvPr>
          <p:cNvSpPr/>
          <p:nvPr/>
        </p:nvSpPr>
        <p:spPr>
          <a:xfrm flipH="1">
            <a:off x="4587380" y="1812721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sz="1200" dirty="0">
                <a:solidFill>
                  <a:schemeClr val="tx1"/>
                </a:solidFill>
              </a:rPr>
              <a:t>폐기설비</a:t>
            </a:r>
            <a:br>
              <a:rPr kumimoji="1" lang="en-US" altLang="ko-KR" sz="1200" dirty="0"/>
            </a:br>
            <a:r>
              <a:rPr kumimoji="1" lang="en-US" altLang="ko-KR" sz="1200" b="1" dirty="0">
                <a:solidFill>
                  <a:srgbClr val="FF0000"/>
                </a:solidFill>
              </a:rPr>
              <a:t>Full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7" name="꺾인 연결선[E] 16">
            <a:extLst>
              <a:ext uri="{FF2B5EF4-FFF2-40B4-BE49-F238E27FC236}">
                <a16:creationId xmlns:a16="http://schemas.microsoft.com/office/drawing/2014/main" id="{C3B52229-1CB5-0F77-E3F7-063D6C16167E}"/>
              </a:ext>
            </a:extLst>
          </p:cNvPr>
          <p:cNvCxnSpPr>
            <a:stCxn id="35" idx="2"/>
            <a:endCxn id="12" idx="0"/>
          </p:cNvCxnSpPr>
          <p:nvPr/>
        </p:nvCxnSpPr>
        <p:spPr>
          <a:xfrm rot="5400000">
            <a:off x="4247496" y="747986"/>
            <a:ext cx="353196" cy="177627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089EB5F-F1EA-6102-34E7-5B86DD703B84}"/>
              </a:ext>
            </a:extLst>
          </p:cNvPr>
          <p:cNvCxnSpPr>
            <a:stCxn id="12" idx="1"/>
            <a:endCxn id="15" idx="3"/>
          </p:cNvCxnSpPr>
          <p:nvPr/>
        </p:nvCxnSpPr>
        <p:spPr>
          <a:xfrm>
            <a:off x="4260808" y="2084987"/>
            <a:ext cx="3265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79BFC66-24A7-027B-11AE-4D421C07A552}"/>
              </a:ext>
            </a:extLst>
          </p:cNvPr>
          <p:cNvSpPr txBox="1"/>
          <p:nvPr/>
        </p:nvSpPr>
        <p:spPr>
          <a:xfrm>
            <a:off x="4126796" y="1857041"/>
            <a:ext cx="2680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99062D2-E38E-C5A0-AA1F-25DF8B5EE1A2}"/>
              </a:ext>
            </a:extLst>
          </p:cNvPr>
          <p:cNvCxnSpPr>
            <a:cxnSpLocks/>
            <a:stCxn id="15" idx="1"/>
            <a:endCxn id="38" idx="3"/>
          </p:cNvCxnSpPr>
          <p:nvPr/>
        </p:nvCxnSpPr>
        <p:spPr>
          <a:xfrm flipV="1">
            <a:off x="6037083" y="2084985"/>
            <a:ext cx="326571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5A69641-AA73-4B19-043F-AA0EF6765E62}"/>
              </a:ext>
            </a:extLst>
          </p:cNvPr>
          <p:cNvSpPr txBox="1"/>
          <p:nvPr/>
        </p:nvSpPr>
        <p:spPr>
          <a:xfrm>
            <a:off x="5856379" y="1812721"/>
            <a:ext cx="293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N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41B9767-0214-B609-72E8-87291B028C52}"/>
              </a:ext>
            </a:extLst>
          </p:cNvPr>
          <p:cNvSpPr/>
          <p:nvPr/>
        </p:nvSpPr>
        <p:spPr>
          <a:xfrm>
            <a:off x="9288679" y="2945503"/>
            <a:ext cx="544532" cy="54453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1</a:t>
            </a:r>
            <a:r>
              <a:rPr kumimoji="1" lang="en-US" altLang="ko-KR" sz="1200" b="1" baseline="30000" dirty="0">
                <a:solidFill>
                  <a:srgbClr val="FFFF00"/>
                </a:solidFill>
              </a:rPr>
              <a:t>st</a:t>
            </a:r>
            <a:br>
              <a:rPr kumimoji="1" lang="en-US" altLang="ko-KR" sz="1200" b="1" dirty="0">
                <a:solidFill>
                  <a:srgbClr val="FFFF00"/>
                </a:solidFill>
              </a:rPr>
            </a:br>
            <a:r>
              <a:rPr kumimoji="1" lang="en-US" altLang="ko-KR" sz="1200" b="1" dirty="0">
                <a:solidFill>
                  <a:srgbClr val="FFFF00"/>
                </a:solidFill>
              </a:rPr>
              <a:t>Level</a:t>
            </a:r>
            <a:br>
              <a:rPr kumimoji="1" lang="en-US" altLang="ko-KR" sz="1200" b="1" dirty="0">
                <a:solidFill>
                  <a:srgbClr val="FFFF00"/>
                </a:solidFill>
              </a:rPr>
            </a:br>
            <a:r>
              <a:rPr kumimoji="1" lang="en-US" altLang="ko-KR" sz="1200" b="1" dirty="0">
                <a:solidFill>
                  <a:srgbClr val="FFFF00"/>
                </a:solidFill>
              </a:rPr>
              <a:t>Jobs</a:t>
            </a:r>
            <a:endParaRPr kumimoji="1" lang="ko-KR" altLang="en-US" sz="1200" b="1" dirty="0">
              <a:solidFill>
                <a:srgbClr val="FFFF00"/>
              </a:solidFill>
            </a:endParaRPr>
          </a:p>
        </p:txBody>
      </p: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D9DEBD98-6077-9EFB-25E9-FFCE69C6B411}"/>
              </a:ext>
            </a:extLst>
          </p:cNvPr>
          <p:cNvCxnSpPr>
            <a:cxnSpLocks/>
            <a:stCxn id="15" idx="2"/>
          </p:cNvCxnSpPr>
          <p:nvPr/>
        </p:nvCxnSpPr>
        <p:spPr>
          <a:xfrm rot="16200000" flipH="1">
            <a:off x="5623181" y="2046302"/>
            <a:ext cx="429523" cy="105142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다이아몬드 41">
            <a:extLst>
              <a:ext uri="{FF2B5EF4-FFF2-40B4-BE49-F238E27FC236}">
                <a16:creationId xmlns:a16="http://schemas.microsoft.com/office/drawing/2014/main" id="{9D20B45A-C1B9-591A-B1ED-FCDB72EFDC2E}"/>
              </a:ext>
            </a:extLst>
          </p:cNvPr>
          <p:cNvSpPr/>
          <p:nvPr/>
        </p:nvSpPr>
        <p:spPr>
          <a:xfrm flipH="1">
            <a:off x="4587380" y="3394366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sz="1200" dirty="0">
                <a:solidFill>
                  <a:schemeClr val="tx1"/>
                </a:solidFill>
              </a:rPr>
              <a:t>반출입기</a:t>
            </a:r>
            <a:br>
              <a:rPr kumimoji="1" lang="en-US" altLang="ko-KR" sz="1200" dirty="0"/>
            </a:br>
            <a:r>
              <a:rPr kumimoji="1" lang="ko-KR" altLang="en-US" sz="1200" b="1" dirty="0">
                <a:solidFill>
                  <a:srgbClr val="FF0000"/>
                </a:solidFill>
              </a:rPr>
              <a:t>공병 </a:t>
            </a:r>
            <a:r>
              <a:rPr kumimoji="1" lang="en-US" altLang="ko-KR" sz="1200" b="1" dirty="0">
                <a:solidFill>
                  <a:srgbClr val="FF0000"/>
                </a:solidFill>
              </a:rPr>
              <a:t>Available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6D2E05B-62E4-2ABE-7B4E-3358599BA486}"/>
              </a:ext>
            </a:extLst>
          </p:cNvPr>
          <p:cNvSpPr/>
          <p:nvPr/>
        </p:nvSpPr>
        <p:spPr>
          <a:xfrm flipH="1">
            <a:off x="6375167" y="3394366"/>
            <a:ext cx="2889202" cy="5445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0000"/>
                </a:solidFill>
              </a:rPr>
              <a:t>(8)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 공병</a:t>
            </a:r>
            <a:r>
              <a:rPr kumimoji="1" lang="ko-KR" altLang="en-US" sz="1200" dirty="0">
                <a:solidFill>
                  <a:schemeClr val="tx1"/>
                </a:solidFill>
              </a:rPr>
              <a:t>을 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sz="1200" dirty="0">
                <a:solidFill>
                  <a:schemeClr val="tx1"/>
                </a:solidFill>
              </a:rPr>
              <a:t>에서 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sz="1200" dirty="0">
                <a:solidFill>
                  <a:schemeClr val="tx1"/>
                </a:solidFill>
              </a:rPr>
              <a:t>로 이동</a:t>
            </a:r>
          </a:p>
        </p:txBody>
      </p: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B226F8E0-EA4F-A7FD-B478-B52284940084}"/>
              </a:ext>
            </a:extLst>
          </p:cNvPr>
          <p:cNvCxnSpPr>
            <a:stCxn id="37" idx="2"/>
            <a:endCxn id="42" idx="0"/>
          </p:cNvCxnSpPr>
          <p:nvPr/>
        </p:nvCxnSpPr>
        <p:spPr>
          <a:xfrm rot="5400000">
            <a:off x="6383646" y="1969757"/>
            <a:ext cx="353194" cy="249602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29D4E3C8-11AF-35E0-C39C-9DA7F677FC69}"/>
              </a:ext>
            </a:extLst>
          </p:cNvPr>
          <p:cNvCxnSpPr>
            <a:stCxn id="42" idx="1"/>
            <a:endCxn id="45" idx="3"/>
          </p:cNvCxnSpPr>
          <p:nvPr/>
        </p:nvCxnSpPr>
        <p:spPr>
          <a:xfrm>
            <a:off x="6037083" y="3666632"/>
            <a:ext cx="33808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0AF0892-945A-799E-893A-C9AEB607CEA0}"/>
              </a:ext>
            </a:extLst>
          </p:cNvPr>
          <p:cNvSpPr txBox="1"/>
          <p:nvPr/>
        </p:nvSpPr>
        <p:spPr>
          <a:xfrm>
            <a:off x="5057070" y="2314218"/>
            <a:ext cx="2680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16708DE-149E-1D87-4A6D-ADF629110DE5}"/>
              </a:ext>
            </a:extLst>
          </p:cNvPr>
          <p:cNvSpPr txBox="1"/>
          <p:nvPr/>
        </p:nvSpPr>
        <p:spPr>
          <a:xfrm>
            <a:off x="5857779" y="3429000"/>
            <a:ext cx="2680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C9FBC09-AF67-8DC0-3A99-EA895A1580E1}"/>
              </a:ext>
            </a:extLst>
          </p:cNvPr>
          <p:cNvSpPr txBox="1"/>
          <p:nvPr/>
        </p:nvSpPr>
        <p:spPr>
          <a:xfrm>
            <a:off x="3267936" y="2308313"/>
            <a:ext cx="293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N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9" name="다이아몬드 58">
            <a:extLst>
              <a:ext uri="{FF2B5EF4-FFF2-40B4-BE49-F238E27FC236}">
                <a16:creationId xmlns:a16="http://schemas.microsoft.com/office/drawing/2014/main" id="{5B46716C-282C-669B-3D71-338AFBE504BE}"/>
              </a:ext>
            </a:extLst>
          </p:cNvPr>
          <p:cNvSpPr/>
          <p:nvPr/>
        </p:nvSpPr>
        <p:spPr>
          <a:xfrm flipH="1">
            <a:off x="4587380" y="4171356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Stocker</a:t>
            </a:r>
            <a:br>
              <a:rPr kumimoji="1" lang="en-US" altLang="ko-KR" sz="1200" dirty="0"/>
            </a:br>
            <a:r>
              <a:rPr kumimoji="1" lang="en-US" altLang="ko-KR" sz="1200" b="1" dirty="0">
                <a:solidFill>
                  <a:srgbClr val="FF0000"/>
                </a:solidFill>
              </a:rPr>
              <a:t>Available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4FF66CD-CC92-ECCF-4EE6-83175FCD2624}"/>
              </a:ext>
            </a:extLst>
          </p:cNvPr>
          <p:cNvSpPr/>
          <p:nvPr/>
        </p:nvSpPr>
        <p:spPr>
          <a:xfrm flipH="1">
            <a:off x="6375167" y="4171356"/>
            <a:ext cx="2889202" cy="5445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0000"/>
                </a:solidFill>
              </a:rPr>
              <a:t>(9)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 공병</a:t>
            </a:r>
            <a:r>
              <a:rPr kumimoji="1" lang="ko-KR" altLang="en-US" sz="1200" dirty="0">
                <a:solidFill>
                  <a:schemeClr val="tx1"/>
                </a:solidFill>
              </a:rPr>
              <a:t>을 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sz="1200" dirty="0">
                <a:solidFill>
                  <a:schemeClr val="tx1"/>
                </a:solidFill>
              </a:rPr>
              <a:t>에서 </a:t>
            </a:r>
            <a:r>
              <a:rPr kumimoji="1" lang="en-US" altLang="ko-KR" sz="1200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sz="1200" dirty="0">
                <a:solidFill>
                  <a:schemeClr val="tx1"/>
                </a:solidFill>
              </a:rPr>
              <a:t>로 이동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5EFC26C-F6D4-374B-A785-B530DD12131B}"/>
              </a:ext>
            </a:extLst>
          </p:cNvPr>
          <p:cNvSpPr/>
          <p:nvPr/>
        </p:nvSpPr>
        <p:spPr>
          <a:xfrm flipH="1">
            <a:off x="6375166" y="4948346"/>
            <a:ext cx="2889203" cy="5445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Alert </a:t>
            </a:r>
            <a:r>
              <a:rPr kumimoji="1" lang="ko-KR" altLang="en-US" sz="1200" dirty="0">
                <a:solidFill>
                  <a:schemeClr val="tx1"/>
                </a:solidFill>
              </a:rPr>
              <a:t>분석가 </a:t>
            </a:r>
            <a:r>
              <a:rPr kumimoji="1" lang="en-US" altLang="ko-KR" sz="1200" b="1" dirty="0">
                <a:solidFill>
                  <a:srgbClr val="FFFF00"/>
                </a:solidFill>
              </a:rPr>
              <a:t>Stocker</a:t>
            </a:r>
            <a:r>
              <a:rPr kumimoji="1" lang="ko-KR" altLang="en-US" sz="1200" b="1" dirty="0">
                <a:solidFill>
                  <a:srgbClr val="FFFF00"/>
                </a:solidFill>
              </a:rPr>
              <a:t>가 </a:t>
            </a:r>
            <a:r>
              <a:rPr kumimoji="1" lang="en-US" altLang="ko-KR" sz="1200" b="1" dirty="0">
                <a:solidFill>
                  <a:srgbClr val="FFFF00"/>
                </a:solidFill>
              </a:rPr>
              <a:t>Full</a:t>
            </a:r>
            <a:br>
              <a:rPr kumimoji="1" lang="en-US" altLang="ko-KR" sz="1200" b="1" dirty="0">
                <a:solidFill>
                  <a:srgbClr val="FFFF00"/>
                </a:solidFill>
              </a:rPr>
            </a:br>
            <a:r>
              <a:rPr kumimoji="1" lang="en-US" altLang="ko-KR" sz="1200" b="1" dirty="0">
                <a:solidFill>
                  <a:srgbClr val="FFFF00"/>
                </a:solidFill>
              </a:rPr>
              <a:t>(Stocker</a:t>
            </a:r>
            <a:r>
              <a:rPr kumimoji="1" lang="ko-KR" altLang="en-US" sz="1200" b="1" dirty="0">
                <a:solidFill>
                  <a:srgbClr val="FFFF00"/>
                </a:solidFill>
              </a:rPr>
              <a:t> </a:t>
            </a:r>
            <a:r>
              <a:rPr kumimoji="1" lang="ko-KR" altLang="en-US" sz="1200" b="1" dirty="0" err="1">
                <a:solidFill>
                  <a:srgbClr val="FFFF00"/>
                </a:solidFill>
              </a:rPr>
              <a:t>실병</a:t>
            </a:r>
            <a:r>
              <a:rPr kumimoji="1" lang="en-US" altLang="ko-KR" sz="1200" b="1" dirty="0">
                <a:solidFill>
                  <a:srgbClr val="FFFF00"/>
                </a:solidFill>
              </a:rPr>
              <a:t>/</a:t>
            </a:r>
            <a:r>
              <a:rPr kumimoji="1" lang="ko-KR" altLang="en-US" sz="1200" b="1" dirty="0">
                <a:solidFill>
                  <a:srgbClr val="FFFF00"/>
                </a:solidFill>
              </a:rPr>
              <a:t>공병 제거 우선순위 상승</a:t>
            </a:r>
            <a:r>
              <a:rPr kumimoji="1" lang="en-US" altLang="ko-KR" sz="1200" b="1" dirty="0">
                <a:solidFill>
                  <a:srgbClr val="FFFF00"/>
                </a:solidFill>
              </a:rPr>
              <a:t>)</a:t>
            </a:r>
            <a:endParaRPr kumimoji="1" lang="ko-KR" altLang="en-US" sz="1200" b="1" dirty="0">
              <a:solidFill>
                <a:srgbClr val="FFFF00"/>
              </a:solidFill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A970B0F1-1F7F-6825-7139-E8433E2F9E05}"/>
              </a:ext>
            </a:extLst>
          </p:cNvPr>
          <p:cNvCxnSpPr>
            <a:stCxn id="42" idx="2"/>
            <a:endCxn id="59" idx="0"/>
          </p:cNvCxnSpPr>
          <p:nvPr/>
        </p:nvCxnSpPr>
        <p:spPr>
          <a:xfrm>
            <a:off x="5312231" y="3938898"/>
            <a:ext cx="0" cy="2324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2B2BB75-6864-195C-4F0C-C23FC76ACD46}"/>
              </a:ext>
            </a:extLst>
          </p:cNvPr>
          <p:cNvCxnSpPr>
            <a:stCxn id="59" idx="1"/>
            <a:endCxn id="60" idx="3"/>
          </p:cNvCxnSpPr>
          <p:nvPr/>
        </p:nvCxnSpPr>
        <p:spPr>
          <a:xfrm>
            <a:off x="6037083" y="4443622"/>
            <a:ext cx="33808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1D51509C-F4F7-F2AF-4185-E86E6BA0B1D6}"/>
              </a:ext>
            </a:extLst>
          </p:cNvPr>
          <p:cNvCxnSpPr>
            <a:stCxn id="59" idx="2"/>
            <a:endCxn id="61" idx="3"/>
          </p:cNvCxnSpPr>
          <p:nvPr/>
        </p:nvCxnSpPr>
        <p:spPr>
          <a:xfrm rot="16200000" flipH="1">
            <a:off x="5591336" y="4436782"/>
            <a:ext cx="504724" cy="106293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꺾인 연결선[E] 83">
            <a:extLst>
              <a:ext uri="{FF2B5EF4-FFF2-40B4-BE49-F238E27FC236}">
                <a16:creationId xmlns:a16="http://schemas.microsoft.com/office/drawing/2014/main" id="{A56B064D-96CA-4008-0751-96BB38B22347}"/>
              </a:ext>
            </a:extLst>
          </p:cNvPr>
          <p:cNvCxnSpPr>
            <a:cxnSpLocks/>
            <a:stCxn id="118" idx="2"/>
            <a:endCxn id="105" idx="3"/>
          </p:cNvCxnSpPr>
          <p:nvPr/>
        </p:nvCxnSpPr>
        <p:spPr>
          <a:xfrm rot="16200000" flipH="1">
            <a:off x="3830371" y="5376324"/>
            <a:ext cx="462591" cy="105142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다이아몬드 104">
            <a:extLst>
              <a:ext uri="{FF2B5EF4-FFF2-40B4-BE49-F238E27FC236}">
                <a16:creationId xmlns:a16="http://schemas.microsoft.com/office/drawing/2014/main" id="{F46245C3-4CEE-9193-509A-3051F7EEACD3}"/>
              </a:ext>
            </a:extLst>
          </p:cNvPr>
          <p:cNvSpPr/>
          <p:nvPr/>
        </p:nvSpPr>
        <p:spPr>
          <a:xfrm flipH="1">
            <a:off x="4587378" y="5861066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sz="1200" dirty="0">
                <a:solidFill>
                  <a:schemeClr val="tx1"/>
                </a:solidFill>
              </a:rPr>
              <a:t>반출입기</a:t>
            </a:r>
            <a:br>
              <a:rPr kumimoji="1" lang="en-US" altLang="ko-KR" sz="1200" dirty="0"/>
            </a:br>
            <a:r>
              <a:rPr kumimoji="1" lang="ko-KR" altLang="en-US" sz="1200" b="1" dirty="0">
                <a:solidFill>
                  <a:srgbClr val="FF0000"/>
                </a:solidFill>
              </a:rPr>
              <a:t>공병 </a:t>
            </a:r>
            <a:r>
              <a:rPr kumimoji="1" lang="en-US" altLang="ko-KR" sz="1200" b="1" dirty="0">
                <a:solidFill>
                  <a:srgbClr val="FF0000"/>
                </a:solidFill>
              </a:rPr>
              <a:t>Available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8EFD4B33-74C9-0E93-DC78-45B33D8A7C46}"/>
              </a:ext>
            </a:extLst>
          </p:cNvPr>
          <p:cNvSpPr/>
          <p:nvPr/>
        </p:nvSpPr>
        <p:spPr>
          <a:xfrm flipH="1">
            <a:off x="6363654" y="5865533"/>
            <a:ext cx="2889202" cy="5445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0000"/>
                </a:solidFill>
              </a:rPr>
              <a:t>(10)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 공병</a:t>
            </a:r>
            <a:r>
              <a:rPr kumimoji="1" lang="ko-KR" altLang="en-US" sz="1200" dirty="0">
                <a:solidFill>
                  <a:schemeClr val="tx1"/>
                </a:solidFill>
              </a:rPr>
              <a:t>을 </a:t>
            </a:r>
            <a:r>
              <a:rPr kumimoji="1" lang="en-US" altLang="ko-KR" sz="1200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sz="1200" dirty="0">
                <a:solidFill>
                  <a:schemeClr val="tx1"/>
                </a:solidFill>
              </a:rPr>
              <a:t>에서 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sz="1200" dirty="0">
                <a:solidFill>
                  <a:schemeClr val="tx1"/>
                </a:solidFill>
              </a:rPr>
              <a:t>로 이동</a:t>
            </a: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5F7D4B5F-90E5-E066-A906-E98626D06C29}"/>
              </a:ext>
            </a:extLst>
          </p:cNvPr>
          <p:cNvCxnSpPr>
            <a:stCxn id="105" idx="1"/>
            <a:endCxn id="108" idx="3"/>
          </p:cNvCxnSpPr>
          <p:nvPr/>
        </p:nvCxnSpPr>
        <p:spPr>
          <a:xfrm>
            <a:off x="6037081" y="6133332"/>
            <a:ext cx="326573" cy="44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[E] 116">
            <a:extLst>
              <a:ext uri="{FF2B5EF4-FFF2-40B4-BE49-F238E27FC236}">
                <a16:creationId xmlns:a16="http://schemas.microsoft.com/office/drawing/2014/main" id="{2523A768-8D2D-2C77-A88F-2D208E7C8A56}"/>
              </a:ext>
            </a:extLst>
          </p:cNvPr>
          <p:cNvCxnSpPr>
            <a:stCxn id="61" idx="2"/>
            <a:endCxn id="105" idx="0"/>
          </p:cNvCxnSpPr>
          <p:nvPr/>
        </p:nvCxnSpPr>
        <p:spPr>
          <a:xfrm rot="5400000">
            <a:off x="6381904" y="4423203"/>
            <a:ext cx="368188" cy="250753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다이아몬드 117">
            <a:extLst>
              <a:ext uri="{FF2B5EF4-FFF2-40B4-BE49-F238E27FC236}">
                <a16:creationId xmlns:a16="http://schemas.microsoft.com/office/drawing/2014/main" id="{14870C17-D73C-B80F-836A-3C48AD741B01}"/>
              </a:ext>
            </a:extLst>
          </p:cNvPr>
          <p:cNvSpPr/>
          <p:nvPr/>
        </p:nvSpPr>
        <p:spPr>
          <a:xfrm flipH="1">
            <a:off x="2811103" y="5126209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Stocker</a:t>
            </a:r>
            <a:br>
              <a:rPr kumimoji="1" lang="en-US" altLang="ko-KR" sz="1200" dirty="0"/>
            </a:br>
            <a:r>
              <a:rPr kumimoji="1" lang="ko-KR" altLang="en-US" sz="1200" b="1" dirty="0">
                <a:solidFill>
                  <a:srgbClr val="FF0000"/>
                </a:solidFill>
              </a:rPr>
              <a:t>공병</a:t>
            </a:r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A0EBAEF9-93F5-0048-C448-D244287179F5}"/>
              </a:ext>
            </a:extLst>
          </p:cNvPr>
          <p:cNvCxnSpPr>
            <a:stCxn id="12" idx="2"/>
            <a:endCxn id="118" idx="0"/>
          </p:cNvCxnSpPr>
          <p:nvPr/>
        </p:nvCxnSpPr>
        <p:spPr>
          <a:xfrm flipH="1">
            <a:off x="3535954" y="2357253"/>
            <a:ext cx="2" cy="27689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845468BE-BABC-6488-B1A7-458CB6761A68}"/>
              </a:ext>
            </a:extLst>
          </p:cNvPr>
          <p:cNvSpPr txBox="1"/>
          <p:nvPr/>
        </p:nvSpPr>
        <p:spPr>
          <a:xfrm>
            <a:off x="3293584" y="5625037"/>
            <a:ext cx="2680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7E1DC34-1DC1-BA60-E56D-F811255F3A62}"/>
              </a:ext>
            </a:extLst>
          </p:cNvPr>
          <p:cNvSpPr txBox="1"/>
          <p:nvPr/>
        </p:nvSpPr>
        <p:spPr>
          <a:xfrm>
            <a:off x="5856379" y="4166622"/>
            <a:ext cx="2680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7C135F4-3B3E-B5DD-0898-1709EA460BFA}"/>
              </a:ext>
            </a:extLst>
          </p:cNvPr>
          <p:cNvSpPr txBox="1"/>
          <p:nvPr/>
        </p:nvSpPr>
        <p:spPr>
          <a:xfrm>
            <a:off x="5882592" y="5899772"/>
            <a:ext cx="2680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9146316-12C1-476B-4CA0-7227DD27B67C}"/>
              </a:ext>
            </a:extLst>
          </p:cNvPr>
          <p:cNvSpPr txBox="1"/>
          <p:nvPr/>
        </p:nvSpPr>
        <p:spPr>
          <a:xfrm>
            <a:off x="5031422" y="3875051"/>
            <a:ext cx="293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N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71B659F-2641-3538-6027-47B2A16C8CAF}"/>
              </a:ext>
            </a:extLst>
          </p:cNvPr>
          <p:cNvSpPr txBox="1"/>
          <p:nvPr/>
        </p:nvSpPr>
        <p:spPr>
          <a:xfrm>
            <a:off x="5031422" y="4728901"/>
            <a:ext cx="293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N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128" name="꺾인 연결선[E] 127">
            <a:extLst>
              <a:ext uri="{FF2B5EF4-FFF2-40B4-BE49-F238E27FC236}">
                <a16:creationId xmlns:a16="http://schemas.microsoft.com/office/drawing/2014/main" id="{90424D9C-4B43-3EEF-42E4-4105745A122F}"/>
              </a:ext>
            </a:extLst>
          </p:cNvPr>
          <p:cNvCxnSpPr>
            <a:stCxn id="40" idx="1"/>
            <a:endCxn id="27" idx="0"/>
          </p:cNvCxnSpPr>
          <p:nvPr/>
        </p:nvCxnSpPr>
        <p:spPr>
          <a:xfrm>
            <a:off x="9252856" y="1187259"/>
            <a:ext cx="308089" cy="175824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꺾인 연결선[E] 129">
            <a:extLst>
              <a:ext uri="{FF2B5EF4-FFF2-40B4-BE49-F238E27FC236}">
                <a16:creationId xmlns:a16="http://schemas.microsoft.com/office/drawing/2014/main" id="{B82EFCC8-4329-4843-546D-72519746521F}"/>
              </a:ext>
            </a:extLst>
          </p:cNvPr>
          <p:cNvCxnSpPr>
            <a:stCxn id="38" idx="1"/>
            <a:endCxn id="27" idx="0"/>
          </p:cNvCxnSpPr>
          <p:nvPr/>
        </p:nvCxnSpPr>
        <p:spPr>
          <a:xfrm>
            <a:off x="9252856" y="2084985"/>
            <a:ext cx="308089" cy="86051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꺾인 연결선[E] 131">
            <a:extLst>
              <a:ext uri="{FF2B5EF4-FFF2-40B4-BE49-F238E27FC236}">
                <a16:creationId xmlns:a16="http://schemas.microsoft.com/office/drawing/2014/main" id="{D7F153C7-AB03-8F72-7C07-A192504360F3}"/>
              </a:ext>
            </a:extLst>
          </p:cNvPr>
          <p:cNvCxnSpPr>
            <a:stCxn id="45" idx="1"/>
            <a:endCxn id="27" idx="4"/>
          </p:cNvCxnSpPr>
          <p:nvPr/>
        </p:nvCxnSpPr>
        <p:spPr>
          <a:xfrm flipV="1">
            <a:off x="9264369" y="3490035"/>
            <a:ext cx="296576" cy="17659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꺾인 연결선[E] 133">
            <a:extLst>
              <a:ext uri="{FF2B5EF4-FFF2-40B4-BE49-F238E27FC236}">
                <a16:creationId xmlns:a16="http://schemas.microsoft.com/office/drawing/2014/main" id="{0075D6E5-58FC-A0F1-40B2-A7DE4DA754DE}"/>
              </a:ext>
            </a:extLst>
          </p:cNvPr>
          <p:cNvCxnSpPr>
            <a:stCxn id="60" idx="1"/>
            <a:endCxn id="27" idx="4"/>
          </p:cNvCxnSpPr>
          <p:nvPr/>
        </p:nvCxnSpPr>
        <p:spPr>
          <a:xfrm flipV="1">
            <a:off x="9264369" y="3490035"/>
            <a:ext cx="296576" cy="95358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꺾인 연결선[E] 135">
            <a:extLst>
              <a:ext uri="{FF2B5EF4-FFF2-40B4-BE49-F238E27FC236}">
                <a16:creationId xmlns:a16="http://schemas.microsoft.com/office/drawing/2014/main" id="{003A022F-8A9B-506F-0ED6-118735F7002B}"/>
              </a:ext>
            </a:extLst>
          </p:cNvPr>
          <p:cNvCxnSpPr>
            <a:stCxn id="108" idx="1"/>
            <a:endCxn id="27" idx="4"/>
          </p:cNvCxnSpPr>
          <p:nvPr/>
        </p:nvCxnSpPr>
        <p:spPr>
          <a:xfrm flipV="1">
            <a:off x="9252856" y="3490035"/>
            <a:ext cx="308089" cy="264776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꺾인 연결선[E] 137">
            <a:extLst>
              <a:ext uri="{FF2B5EF4-FFF2-40B4-BE49-F238E27FC236}">
                <a16:creationId xmlns:a16="http://schemas.microsoft.com/office/drawing/2014/main" id="{F4D24EBC-BC53-DDBA-767A-792176311DE0}"/>
              </a:ext>
            </a:extLst>
          </p:cNvPr>
          <p:cNvCxnSpPr>
            <a:stCxn id="118" idx="3"/>
            <a:endCxn id="106" idx="4"/>
          </p:cNvCxnSpPr>
          <p:nvPr/>
        </p:nvCxnSpPr>
        <p:spPr>
          <a:xfrm rot="10800000">
            <a:off x="1759683" y="3908131"/>
            <a:ext cx="1051420" cy="149034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꺾인 연결선[E] 139">
            <a:extLst>
              <a:ext uri="{FF2B5EF4-FFF2-40B4-BE49-F238E27FC236}">
                <a16:creationId xmlns:a16="http://schemas.microsoft.com/office/drawing/2014/main" id="{B5F291E5-C99A-42E1-A879-9EA1FDB04548}"/>
              </a:ext>
            </a:extLst>
          </p:cNvPr>
          <p:cNvCxnSpPr>
            <a:stCxn id="105" idx="2"/>
            <a:endCxn id="106" idx="4"/>
          </p:cNvCxnSpPr>
          <p:nvPr/>
        </p:nvCxnSpPr>
        <p:spPr>
          <a:xfrm rot="5400000" flipH="1">
            <a:off x="2287222" y="3380592"/>
            <a:ext cx="2497467" cy="3552546"/>
          </a:xfrm>
          <a:prstGeom prst="bentConnector3">
            <a:avLst>
              <a:gd name="adj1" fmla="val -915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F86585E0-3765-B3AA-287A-3D87C038B862}"/>
              </a:ext>
            </a:extLst>
          </p:cNvPr>
          <p:cNvSpPr txBox="1"/>
          <p:nvPr/>
        </p:nvSpPr>
        <p:spPr>
          <a:xfrm>
            <a:off x="2693254" y="5136679"/>
            <a:ext cx="293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N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98C8D46-B2CF-2A97-88D9-131B62BAD91F}"/>
              </a:ext>
            </a:extLst>
          </p:cNvPr>
          <p:cNvSpPr txBox="1"/>
          <p:nvPr/>
        </p:nvSpPr>
        <p:spPr>
          <a:xfrm>
            <a:off x="5035009" y="6321865"/>
            <a:ext cx="293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N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446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02389C-8464-2690-BE7A-E13F19597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(1)</a:t>
            </a:r>
            <a:r>
              <a:rPr kumimoji="1" lang="ko-KR" altLang="en-US" dirty="0"/>
              <a:t> 우선순위에 따른 선택 </a:t>
            </a:r>
            <a:r>
              <a:rPr kumimoji="1" lang="en-US" altLang="ko-KR" dirty="0"/>
              <a:t>-</a:t>
            </a:r>
            <a:r>
              <a:rPr kumimoji="1" lang="ko-KR" altLang="en-US" dirty="0"/>
              <a:t> 문제점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FD4F14-56E4-5753-3EA6-A643AA853D01}"/>
              </a:ext>
            </a:extLst>
          </p:cNvPr>
          <p:cNvSpPr txBox="1"/>
          <p:nvPr/>
        </p:nvSpPr>
        <p:spPr>
          <a:xfrm>
            <a:off x="1268349" y="1611085"/>
            <a:ext cx="6856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Both"/>
            </a:pPr>
            <a:r>
              <a:rPr kumimoji="1" lang="ko-KR" altLang="en-US" dirty="0"/>
              <a:t>논리적 오류가 발생됨</a:t>
            </a:r>
            <a:endParaRPr kumimoji="1" lang="en-US" altLang="ko-KR" dirty="0"/>
          </a:p>
          <a:p>
            <a:pPr marL="342900" indent="-342900">
              <a:buAutoNum type="arabicParenBoth"/>
            </a:pPr>
            <a:r>
              <a:rPr kumimoji="1" lang="ko-KR" altLang="en-US" dirty="0"/>
              <a:t>특정 설비 오류나 </a:t>
            </a:r>
            <a:r>
              <a:rPr kumimoji="1" lang="en-US" altLang="ko-KR" dirty="0"/>
              <a:t>Full </a:t>
            </a:r>
            <a:r>
              <a:rPr kumimoji="1" lang="ko-KR" altLang="en-US" dirty="0"/>
              <a:t>등의 상태에 따른 우선순위 변경이 어려움</a:t>
            </a:r>
          </a:p>
        </p:txBody>
      </p:sp>
    </p:spTree>
    <p:extLst>
      <p:ext uri="{BB962C8B-B14F-4D97-AF65-F5344CB8AC3E}">
        <p14:creationId xmlns:p14="http://schemas.microsoft.com/office/powerpoint/2010/main" val="44379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426E56-4406-EC10-FF8B-66EEAA88A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(2)</a:t>
            </a:r>
            <a:r>
              <a:rPr kumimoji="1" lang="ko-KR" altLang="en-US" dirty="0"/>
              <a:t> </a:t>
            </a:r>
            <a:r>
              <a:rPr kumimoji="1" lang="en-US" altLang="ko-KR" dirty="0"/>
              <a:t>Task </a:t>
            </a:r>
            <a:r>
              <a:rPr kumimoji="1" lang="ko-KR" altLang="en-US" dirty="0"/>
              <a:t>중심의 우선순위 선택</a:t>
            </a:r>
            <a:r>
              <a:rPr kumimoji="1" lang="en-US" altLang="ko-KR" dirty="0"/>
              <a:t> (1/5)</a:t>
            </a:r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49D13C2-0690-2E20-D9AA-39E56678BC49}"/>
              </a:ext>
            </a:extLst>
          </p:cNvPr>
          <p:cNvSpPr/>
          <p:nvPr/>
        </p:nvSpPr>
        <p:spPr>
          <a:xfrm flipH="1">
            <a:off x="277949" y="1851161"/>
            <a:ext cx="3183709" cy="5445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0000"/>
                </a:solidFill>
              </a:rPr>
              <a:t>(1)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 완료된 병</a:t>
            </a:r>
            <a:r>
              <a:rPr kumimoji="1" lang="ko-KR" altLang="en-US" sz="1200" dirty="0">
                <a:solidFill>
                  <a:schemeClr val="tx1"/>
                </a:solidFill>
              </a:rPr>
              <a:t>을</a:t>
            </a:r>
            <a:r>
              <a:rPr kumimoji="1" lang="ko-KR" altLang="en-US" sz="1200" dirty="0"/>
              <a:t> 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sz="1200" dirty="0">
                <a:solidFill>
                  <a:schemeClr val="tx1"/>
                </a:solidFill>
              </a:rPr>
              <a:t>에서</a:t>
            </a:r>
            <a:r>
              <a:rPr kumimoji="1" lang="ko-KR" altLang="en-US" sz="1200" dirty="0"/>
              <a:t> 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sz="1200" dirty="0">
                <a:solidFill>
                  <a:schemeClr val="tx1"/>
                </a:solidFill>
              </a:rPr>
              <a:t>로 이동</a:t>
            </a:r>
          </a:p>
        </p:txBody>
      </p:sp>
      <p:sp>
        <p:nvSpPr>
          <p:cNvPr id="3" name="다이아몬드 2">
            <a:extLst>
              <a:ext uri="{FF2B5EF4-FFF2-40B4-BE49-F238E27FC236}">
                <a16:creationId xmlns:a16="http://schemas.microsoft.com/office/drawing/2014/main" id="{3B68FFDE-FB15-1CD4-330D-48F60D5A05BD}"/>
              </a:ext>
            </a:extLst>
          </p:cNvPr>
          <p:cNvSpPr/>
          <p:nvPr/>
        </p:nvSpPr>
        <p:spPr>
          <a:xfrm flipH="1">
            <a:off x="3644813" y="1851161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Find</a:t>
            </a:r>
            <a:br>
              <a:rPr kumimoji="1" lang="en-US" altLang="ko-KR" sz="1200" b="1" dirty="0">
                <a:solidFill>
                  <a:srgbClr val="FF0000"/>
                </a:solidFill>
              </a:rPr>
            </a:br>
            <a:r>
              <a:rPr kumimoji="1" lang="en-US" altLang="ko-KR" sz="1200" b="1" dirty="0">
                <a:solidFill>
                  <a:srgbClr val="FF0000"/>
                </a:solidFill>
              </a:rPr>
              <a:t>IDLE 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 </a:t>
            </a:r>
            <a:r>
              <a:rPr kumimoji="1" lang="ko-KR" altLang="en-US" sz="1200" dirty="0">
                <a:solidFill>
                  <a:schemeClr val="tx1"/>
                </a:solidFill>
              </a:rPr>
              <a:t>분석기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5" name="다이아몬드 4">
            <a:extLst>
              <a:ext uri="{FF2B5EF4-FFF2-40B4-BE49-F238E27FC236}">
                <a16:creationId xmlns:a16="http://schemas.microsoft.com/office/drawing/2014/main" id="{59A2A429-3F98-191D-2F8B-6190F45E9331}"/>
              </a:ext>
            </a:extLst>
          </p:cNvPr>
          <p:cNvSpPr/>
          <p:nvPr/>
        </p:nvSpPr>
        <p:spPr>
          <a:xfrm flipH="1">
            <a:off x="5425580" y="1851161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sz="1200" dirty="0">
                <a:solidFill>
                  <a:schemeClr val="tx1"/>
                </a:solidFill>
              </a:rPr>
              <a:t>분석기</a:t>
            </a:r>
            <a:br>
              <a:rPr kumimoji="1" lang="en-US" altLang="ko-KR" sz="1200" dirty="0"/>
            </a:br>
            <a:r>
              <a:rPr kumimoji="1" lang="ko-KR" altLang="en-US" sz="1200" b="1" dirty="0">
                <a:solidFill>
                  <a:srgbClr val="FF0000"/>
                </a:solidFill>
              </a:rPr>
              <a:t>분석완료병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6426BD4-D968-66A2-E62D-2086178B342C}"/>
              </a:ext>
            </a:extLst>
          </p:cNvPr>
          <p:cNvCxnSpPr>
            <a:cxnSpLocks/>
            <a:stCxn id="3" idx="1"/>
            <a:endCxn id="5" idx="3"/>
          </p:cNvCxnSpPr>
          <p:nvPr/>
        </p:nvCxnSpPr>
        <p:spPr>
          <a:xfrm>
            <a:off x="5094516" y="2123427"/>
            <a:ext cx="3310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다이아몬드 9">
            <a:extLst>
              <a:ext uri="{FF2B5EF4-FFF2-40B4-BE49-F238E27FC236}">
                <a16:creationId xmlns:a16="http://schemas.microsoft.com/office/drawing/2014/main" id="{4076E7C7-B753-ADEE-D199-DD83275BA9D0}"/>
              </a:ext>
            </a:extLst>
          </p:cNvPr>
          <p:cNvSpPr/>
          <p:nvPr/>
        </p:nvSpPr>
        <p:spPr>
          <a:xfrm flipH="1">
            <a:off x="1144951" y="1018260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Find</a:t>
            </a:r>
            <a:br>
              <a:rPr kumimoji="1" lang="en-US" altLang="ko-KR" sz="1200" b="1" dirty="0">
                <a:solidFill>
                  <a:srgbClr val="FF0000"/>
                </a:solidFill>
              </a:rPr>
            </a:br>
            <a:r>
              <a:rPr kumimoji="1" lang="en-US" altLang="ko-KR" sz="1200" b="1" dirty="0">
                <a:solidFill>
                  <a:srgbClr val="FF0000"/>
                </a:solidFill>
              </a:rPr>
              <a:t>IDLE 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ko-KR" sz="1200" dirty="0" err="1">
                <a:solidFill>
                  <a:schemeClr val="tx1"/>
                </a:solidFill>
              </a:rPr>
              <a:t>MoMa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0E090B7-CB2C-937F-7C83-646CF6F75E51}"/>
              </a:ext>
            </a:extLst>
          </p:cNvPr>
          <p:cNvCxnSpPr>
            <a:cxnSpLocks/>
            <a:stCxn id="5" idx="1"/>
            <a:endCxn id="70" idx="3"/>
          </p:cNvCxnSpPr>
          <p:nvPr/>
        </p:nvCxnSpPr>
        <p:spPr>
          <a:xfrm>
            <a:off x="6875283" y="2123427"/>
            <a:ext cx="321274" cy="3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[E] 16">
            <a:extLst>
              <a:ext uri="{FF2B5EF4-FFF2-40B4-BE49-F238E27FC236}">
                <a16:creationId xmlns:a16="http://schemas.microsoft.com/office/drawing/2014/main" id="{F71C6567-916E-0F5D-10A6-8E2AAACB08D1}"/>
              </a:ext>
            </a:extLst>
          </p:cNvPr>
          <p:cNvCxnSpPr>
            <a:cxnSpLocks/>
            <a:stCxn id="5" idx="2"/>
            <a:endCxn id="68" idx="2"/>
          </p:cNvCxnSpPr>
          <p:nvPr/>
        </p:nvCxnSpPr>
        <p:spPr>
          <a:xfrm rot="16200000" flipH="1">
            <a:off x="7325507" y="1220616"/>
            <a:ext cx="493190" cy="284334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[E] 17">
            <a:extLst>
              <a:ext uri="{FF2B5EF4-FFF2-40B4-BE49-F238E27FC236}">
                <a16:creationId xmlns:a16="http://schemas.microsoft.com/office/drawing/2014/main" id="{220EF759-0D62-0E4A-4E7F-161C1AC305C1}"/>
              </a:ext>
            </a:extLst>
          </p:cNvPr>
          <p:cNvCxnSpPr>
            <a:cxnSpLocks/>
            <a:stCxn id="3" idx="2"/>
            <a:endCxn id="68" idx="2"/>
          </p:cNvCxnSpPr>
          <p:nvPr/>
        </p:nvCxnSpPr>
        <p:spPr>
          <a:xfrm rot="16200000" flipH="1">
            <a:off x="6435124" y="330233"/>
            <a:ext cx="493190" cy="462411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B97B9F5-55ED-3BBC-AB06-8024D37EF45E}"/>
              </a:ext>
            </a:extLst>
          </p:cNvPr>
          <p:cNvSpPr/>
          <p:nvPr/>
        </p:nvSpPr>
        <p:spPr>
          <a:xfrm flipH="1">
            <a:off x="277949" y="3429639"/>
            <a:ext cx="3183709" cy="5445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0000"/>
                </a:solidFill>
              </a:rPr>
              <a:t>(2)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 재검병</a:t>
            </a:r>
            <a:r>
              <a:rPr kumimoji="1" lang="ko-KR" altLang="en-US" sz="1200" dirty="0">
                <a:solidFill>
                  <a:schemeClr val="tx1"/>
                </a:solidFill>
              </a:rPr>
              <a:t>을</a:t>
            </a:r>
            <a:r>
              <a:rPr kumimoji="1" lang="ko-KR" altLang="en-US" sz="1200" dirty="0"/>
              <a:t> 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sz="1200" dirty="0">
                <a:solidFill>
                  <a:schemeClr val="tx1"/>
                </a:solidFill>
              </a:rPr>
              <a:t>에서</a:t>
            </a:r>
            <a:r>
              <a:rPr kumimoji="1" lang="ko-KR" altLang="en-US" sz="1200" dirty="0"/>
              <a:t> </a:t>
            </a:r>
            <a:r>
              <a:rPr kumimoji="1" lang="en-US" altLang="ko-KR" sz="1200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sz="1200" dirty="0">
                <a:solidFill>
                  <a:schemeClr val="tx1"/>
                </a:solidFill>
              </a:rPr>
              <a:t>로 이동</a:t>
            </a:r>
          </a:p>
        </p:txBody>
      </p:sp>
      <p:sp>
        <p:nvSpPr>
          <p:cNvPr id="22" name="다이아몬드 21">
            <a:extLst>
              <a:ext uri="{FF2B5EF4-FFF2-40B4-BE49-F238E27FC236}">
                <a16:creationId xmlns:a16="http://schemas.microsoft.com/office/drawing/2014/main" id="{64F20D0D-109E-8F22-7DB2-65DC1B912AF7}"/>
              </a:ext>
            </a:extLst>
          </p:cNvPr>
          <p:cNvSpPr/>
          <p:nvPr/>
        </p:nvSpPr>
        <p:spPr>
          <a:xfrm flipH="1">
            <a:off x="3644813" y="3429639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Find</a:t>
            </a:r>
            <a:br>
              <a:rPr kumimoji="1" lang="en-US" altLang="ko-KR" sz="1200" b="1" dirty="0">
                <a:solidFill>
                  <a:srgbClr val="FF0000"/>
                </a:solidFill>
              </a:rPr>
            </a:br>
            <a:r>
              <a:rPr kumimoji="1" lang="en-US" altLang="ko-KR" sz="1200" b="1" dirty="0">
                <a:solidFill>
                  <a:srgbClr val="FF0000"/>
                </a:solidFill>
              </a:rPr>
              <a:t>IDLE 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 </a:t>
            </a:r>
            <a:r>
              <a:rPr kumimoji="1" lang="ko-KR" altLang="en-US" sz="1200" dirty="0">
                <a:solidFill>
                  <a:schemeClr val="tx1"/>
                </a:solidFill>
              </a:rPr>
              <a:t>분석기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3" name="다이아몬드 22">
            <a:extLst>
              <a:ext uri="{FF2B5EF4-FFF2-40B4-BE49-F238E27FC236}">
                <a16:creationId xmlns:a16="http://schemas.microsoft.com/office/drawing/2014/main" id="{F8A7C26C-1B94-B738-8736-D4C77A3CC71C}"/>
              </a:ext>
            </a:extLst>
          </p:cNvPr>
          <p:cNvSpPr/>
          <p:nvPr/>
        </p:nvSpPr>
        <p:spPr>
          <a:xfrm flipH="1">
            <a:off x="5425580" y="3429639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sz="1200" dirty="0">
                <a:solidFill>
                  <a:schemeClr val="tx1"/>
                </a:solidFill>
              </a:rPr>
              <a:t>분석기</a:t>
            </a:r>
            <a:br>
              <a:rPr kumimoji="1" lang="en-US" altLang="ko-KR" sz="1200" dirty="0"/>
            </a:br>
            <a:r>
              <a:rPr kumimoji="1" lang="ko-KR" altLang="en-US" sz="1200" b="1" i="1" dirty="0">
                <a:solidFill>
                  <a:schemeClr val="accent5"/>
                </a:solidFill>
              </a:rPr>
              <a:t>이동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 </a:t>
            </a:r>
            <a:r>
              <a:rPr kumimoji="1" lang="ko-KR" altLang="en-US" sz="1200" b="1" dirty="0" err="1">
                <a:solidFill>
                  <a:srgbClr val="FF0000"/>
                </a:solidFill>
              </a:rPr>
              <a:t>재검병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18F96E1-29D1-30F3-32C2-B5F039CA97E3}"/>
              </a:ext>
            </a:extLst>
          </p:cNvPr>
          <p:cNvCxnSpPr>
            <a:cxnSpLocks/>
            <a:stCxn id="22" idx="1"/>
            <a:endCxn id="23" idx="3"/>
          </p:cNvCxnSpPr>
          <p:nvPr/>
        </p:nvCxnSpPr>
        <p:spPr>
          <a:xfrm>
            <a:off x="5094516" y="3701905"/>
            <a:ext cx="3310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F2F26322-60D8-7EA6-4F99-AE03529C4B9B}"/>
              </a:ext>
            </a:extLst>
          </p:cNvPr>
          <p:cNvSpPr/>
          <p:nvPr/>
        </p:nvSpPr>
        <p:spPr>
          <a:xfrm>
            <a:off x="8976229" y="3429638"/>
            <a:ext cx="544532" cy="54453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Action</a:t>
            </a:r>
            <a:endParaRPr kumimoji="1" lang="ko-KR" altLang="en-US" sz="1200" b="1" dirty="0">
              <a:solidFill>
                <a:srgbClr val="FFFF00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B1ECE45C-747C-38AD-C865-46B566B6E6B0}"/>
              </a:ext>
            </a:extLst>
          </p:cNvPr>
          <p:cNvSpPr/>
          <p:nvPr/>
        </p:nvSpPr>
        <p:spPr>
          <a:xfrm>
            <a:off x="8976229" y="4191639"/>
            <a:ext cx="544532" cy="544532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Next</a:t>
            </a:r>
            <a:endParaRPr kumimoji="1" lang="ko-KR" altLang="en-US" sz="1200" b="1" dirty="0">
              <a:solidFill>
                <a:srgbClr val="FFFF00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89AA91C-9B9E-634B-AD2A-1C908F474B6A}"/>
              </a:ext>
            </a:extLst>
          </p:cNvPr>
          <p:cNvCxnSpPr>
            <a:cxnSpLocks/>
            <a:stCxn id="30" idx="1"/>
            <a:endCxn id="25" idx="2"/>
          </p:cNvCxnSpPr>
          <p:nvPr/>
        </p:nvCxnSpPr>
        <p:spPr>
          <a:xfrm flipV="1">
            <a:off x="8628715" y="3701904"/>
            <a:ext cx="34751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[E] 27">
            <a:extLst>
              <a:ext uri="{FF2B5EF4-FFF2-40B4-BE49-F238E27FC236}">
                <a16:creationId xmlns:a16="http://schemas.microsoft.com/office/drawing/2014/main" id="{73BA44A8-74F4-A6A0-76C5-F7DA3723CD00}"/>
              </a:ext>
            </a:extLst>
          </p:cNvPr>
          <p:cNvCxnSpPr>
            <a:stCxn id="23" idx="2"/>
            <a:endCxn id="26" idx="2"/>
          </p:cNvCxnSpPr>
          <p:nvPr/>
        </p:nvCxnSpPr>
        <p:spPr>
          <a:xfrm rot="16200000" flipH="1">
            <a:off x="7318463" y="2806139"/>
            <a:ext cx="489734" cy="282579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[E] 28">
            <a:extLst>
              <a:ext uri="{FF2B5EF4-FFF2-40B4-BE49-F238E27FC236}">
                <a16:creationId xmlns:a16="http://schemas.microsoft.com/office/drawing/2014/main" id="{93EECFBF-C33B-1E6C-C252-594708108B92}"/>
              </a:ext>
            </a:extLst>
          </p:cNvPr>
          <p:cNvCxnSpPr>
            <a:cxnSpLocks/>
            <a:stCxn id="22" idx="2"/>
            <a:endCxn id="26" idx="2"/>
          </p:cNvCxnSpPr>
          <p:nvPr/>
        </p:nvCxnSpPr>
        <p:spPr>
          <a:xfrm rot="16200000" flipH="1">
            <a:off x="6428079" y="1915755"/>
            <a:ext cx="489734" cy="460656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다이아몬드 29">
            <a:extLst>
              <a:ext uri="{FF2B5EF4-FFF2-40B4-BE49-F238E27FC236}">
                <a16:creationId xmlns:a16="http://schemas.microsoft.com/office/drawing/2014/main" id="{62BEDAEF-3EA2-8DE1-5EA8-C6AED2DD37E1}"/>
              </a:ext>
            </a:extLst>
          </p:cNvPr>
          <p:cNvSpPr/>
          <p:nvPr/>
        </p:nvSpPr>
        <p:spPr>
          <a:xfrm flipH="1">
            <a:off x="7179012" y="3429639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Stocker</a:t>
            </a:r>
            <a:br>
              <a:rPr kumimoji="1" lang="en-US" altLang="ko-KR" sz="1200" dirty="0"/>
            </a:br>
            <a:r>
              <a:rPr kumimoji="1" lang="en-US" altLang="ko-KR" sz="1200" b="1" dirty="0">
                <a:solidFill>
                  <a:srgbClr val="FF0000"/>
                </a:solidFill>
              </a:rPr>
              <a:t>Available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9EE1834-2A89-3961-3471-28D8D7169EA9}"/>
              </a:ext>
            </a:extLst>
          </p:cNvPr>
          <p:cNvCxnSpPr>
            <a:cxnSpLocks/>
            <a:stCxn id="23" idx="1"/>
            <a:endCxn id="30" idx="3"/>
          </p:cNvCxnSpPr>
          <p:nvPr/>
        </p:nvCxnSpPr>
        <p:spPr>
          <a:xfrm>
            <a:off x="6875283" y="3701905"/>
            <a:ext cx="30372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F581F50-4982-2CA5-12C5-FF180AB0386A}"/>
              </a:ext>
            </a:extLst>
          </p:cNvPr>
          <p:cNvSpPr txBox="1"/>
          <p:nvPr/>
        </p:nvSpPr>
        <p:spPr>
          <a:xfrm>
            <a:off x="4970294" y="1905958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08C8ACF-F305-CF40-6E74-67ABB4C62CA6}"/>
              </a:ext>
            </a:extLst>
          </p:cNvPr>
          <p:cNvSpPr txBox="1"/>
          <p:nvPr/>
        </p:nvSpPr>
        <p:spPr>
          <a:xfrm>
            <a:off x="6741272" y="1905958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240D5C-7848-F283-8FFD-721EE60F5BEE}"/>
              </a:ext>
            </a:extLst>
          </p:cNvPr>
          <p:cNvSpPr txBox="1"/>
          <p:nvPr/>
        </p:nvSpPr>
        <p:spPr>
          <a:xfrm>
            <a:off x="4953000" y="3484436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1079948-75D0-EE34-FC88-B531E2A2FF5C}"/>
              </a:ext>
            </a:extLst>
          </p:cNvPr>
          <p:cNvSpPr txBox="1"/>
          <p:nvPr/>
        </p:nvSpPr>
        <p:spPr>
          <a:xfrm>
            <a:off x="6723978" y="3484436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A9E5CFC-0FEB-BDC3-D5C0-530956D48522}"/>
              </a:ext>
            </a:extLst>
          </p:cNvPr>
          <p:cNvSpPr txBox="1"/>
          <p:nvPr/>
        </p:nvSpPr>
        <p:spPr>
          <a:xfrm>
            <a:off x="8494704" y="3484435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41" name="꺾인 연결선[E] 40">
            <a:extLst>
              <a:ext uri="{FF2B5EF4-FFF2-40B4-BE49-F238E27FC236}">
                <a16:creationId xmlns:a16="http://schemas.microsoft.com/office/drawing/2014/main" id="{A8B3FE40-336F-BAF9-290D-4E0B476663E0}"/>
              </a:ext>
            </a:extLst>
          </p:cNvPr>
          <p:cNvCxnSpPr>
            <a:cxnSpLocks/>
            <a:stCxn id="30" idx="2"/>
            <a:endCxn id="26" idx="2"/>
          </p:cNvCxnSpPr>
          <p:nvPr/>
        </p:nvCxnSpPr>
        <p:spPr>
          <a:xfrm rot="16200000" flipH="1">
            <a:off x="8195179" y="3682855"/>
            <a:ext cx="489734" cy="10723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11149D9-0AA5-3B7D-D43B-E50EB341D2C0}"/>
              </a:ext>
            </a:extLst>
          </p:cNvPr>
          <p:cNvSpPr txBox="1"/>
          <p:nvPr/>
        </p:nvSpPr>
        <p:spPr>
          <a:xfrm>
            <a:off x="4142826" y="3919373"/>
            <a:ext cx="293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N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BF47906-4B9B-8667-9880-FD5BB2ED4F10}"/>
              </a:ext>
            </a:extLst>
          </p:cNvPr>
          <p:cNvSpPr txBox="1"/>
          <p:nvPr/>
        </p:nvSpPr>
        <p:spPr>
          <a:xfrm>
            <a:off x="5913804" y="3919373"/>
            <a:ext cx="293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N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08CD643-8F62-8A23-80FA-CC34A4D160C5}"/>
              </a:ext>
            </a:extLst>
          </p:cNvPr>
          <p:cNvSpPr txBox="1"/>
          <p:nvPr/>
        </p:nvSpPr>
        <p:spPr>
          <a:xfrm>
            <a:off x="7684530" y="3919372"/>
            <a:ext cx="293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N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527ABA9-6016-6D17-94D5-0C3A98E74524}"/>
              </a:ext>
            </a:extLst>
          </p:cNvPr>
          <p:cNvSpPr txBox="1"/>
          <p:nvPr/>
        </p:nvSpPr>
        <p:spPr>
          <a:xfrm>
            <a:off x="4142826" y="2336163"/>
            <a:ext cx="293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N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19FB815-7003-63DD-4BEA-A82C1D1D2310}"/>
              </a:ext>
            </a:extLst>
          </p:cNvPr>
          <p:cNvSpPr txBox="1"/>
          <p:nvPr/>
        </p:nvSpPr>
        <p:spPr>
          <a:xfrm>
            <a:off x="5913804" y="2336163"/>
            <a:ext cx="293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N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CADEB784-9DE4-B2C1-4214-12B57D5D7BD6}"/>
              </a:ext>
            </a:extLst>
          </p:cNvPr>
          <p:cNvGrpSpPr/>
          <p:nvPr/>
        </p:nvGrpSpPr>
        <p:grpSpPr>
          <a:xfrm>
            <a:off x="277947" y="5008117"/>
            <a:ext cx="9242815" cy="1306534"/>
            <a:chOff x="277947" y="5008117"/>
            <a:chExt cx="9242815" cy="1306534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31DE15F0-6E30-45B8-B706-CB9BEF511032}"/>
                </a:ext>
              </a:extLst>
            </p:cNvPr>
            <p:cNvSpPr/>
            <p:nvPr/>
          </p:nvSpPr>
          <p:spPr>
            <a:xfrm flipH="1">
              <a:off x="277947" y="5008117"/>
              <a:ext cx="3183709" cy="5445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0000"/>
                  </a:solidFill>
                </a:rPr>
                <a:t>(3) </a:t>
              </a:r>
              <a:r>
                <a:rPr kumimoji="1" lang="ko-KR" altLang="en-US" sz="1200" b="1" dirty="0" err="1">
                  <a:solidFill>
                    <a:srgbClr val="FF0000"/>
                  </a:solidFill>
                </a:rPr>
                <a:t>실병</a:t>
              </a:r>
              <a:r>
                <a:rPr kumimoji="1" lang="ko-KR" altLang="en-US" sz="1200" dirty="0" err="1">
                  <a:solidFill>
                    <a:schemeClr val="tx1"/>
                  </a:solidFill>
                </a:rPr>
                <a:t>을</a:t>
              </a:r>
              <a:r>
                <a:rPr kumimoji="1" lang="ko-KR" altLang="en-US" sz="1200" dirty="0"/>
                <a:t> </a:t>
              </a:r>
              <a:r>
                <a:rPr kumimoji="1" lang="ko-KR" altLang="en-US" sz="1200" b="1" dirty="0">
                  <a:solidFill>
                    <a:srgbClr val="FF0000"/>
                  </a:solidFill>
                </a:rPr>
                <a:t>반출입기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에서</a:t>
              </a:r>
              <a:r>
                <a:rPr kumimoji="1" lang="ko-KR" altLang="en-US" sz="1200" dirty="0"/>
                <a:t> </a:t>
              </a:r>
              <a:r>
                <a:rPr kumimoji="1" lang="ko-KR" altLang="en-US" sz="1200" b="1" dirty="0">
                  <a:solidFill>
                    <a:srgbClr val="FF0000"/>
                  </a:solidFill>
                </a:rPr>
                <a:t>분석기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로 이동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0" name="다이아몬드 49">
              <a:extLst>
                <a:ext uri="{FF2B5EF4-FFF2-40B4-BE49-F238E27FC236}">
                  <a16:creationId xmlns:a16="http://schemas.microsoft.com/office/drawing/2014/main" id="{48AF068B-2C8A-EB2E-5ADF-C0C41B25B477}"/>
                </a:ext>
              </a:extLst>
            </p:cNvPr>
            <p:cNvSpPr/>
            <p:nvPr/>
          </p:nvSpPr>
          <p:spPr>
            <a:xfrm flipH="1">
              <a:off x="3644814" y="5008119"/>
              <a:ext cx="1449703" cy="544532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Find</a:t>
              </a:r>
              <a:br>
                <a:rPr kumimoji="1" lang="en-US" altLang="ko-KR" sz="1200" b="1" dirty="0">
                  <a:solidFill>
                    <a:srgbClr val="FF0000"/>
                  </a:solidFill>
                </a:rPr>
              </a:br>
              <a:r>
                <a:rPr kumimoji="1" lang="en-US" altLang="ko-KR" sz="1200" b="1" dirty="0">
                  <a:solidFill>
                    <a:srgbClr val="FF0000"/>
                  </a:solidFill>
                </a:rPr>
                <a:t>IDLE </a:t>
              </a:r>
              <a:r>
                <a:rPr kumimoji="1" lang="ko-KR" altLang="en-US" sz="1200" b="1" dirty="0">
                  <a:solidFill>
                    <a:srgbClr val="FF0000"/>
                  </a:solidFill>
                </a:rPr>
                <a:t> 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분석기</a:t>
              </a:r>
              <a:endParaRPr kumimoji="1"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51" name="다이아몬드 50">
              <a:extLst>
                <a:ext uri="{FF2B5EF4-FFF2-40B4-BE49-F238E27FC236}">
                  <a16:creationId xmlns:a16="http://schemas.microsoft.com/office/drawing/2014/main" id="{07A6ADA2-6ACA-4892-5798-D9F74681D60D}"/>
                </a:ext>
              </a:extLst>
            </p:cNvPr>
            <p:cNvSpPr/>
            <p:nvPr/>
          </p:nvSpPr>
          <p:spPr>
            <a:xfrm flipH="1">
              <a:off x="5425581" y="5008119"/>
              <a:ext cx="1449703" cy="544532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분석기</a:t>
              </a:r>
              <a:br>
                <a:rPr kumimoji="1" lang="en-US" altLang="ko-KR" sz="1200" dirty="0"/>
              </a:br>
              <a:r>
                <a:rPr kumimoji="1" lang="en-US" altLang="ko-KR" sz="1200" b="1" dirty="0">
                  <a:solidFill>
                    <a:srgbClr val="FF0000"/>
                  </a:solidFill>
                </a:rPr>
                <a:t>Available</a:t>
              </a:r>
              <a:endParaRPr kumimoji="1" lang="ko-KR" altLang="en-US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2899D48C-3610-566B-07D7-6FBD86156458}"/>
                </a:ext>
              </a:extLst>
            </p:cNvPr>
            <p:cNvCxnSpPr>
              <a:cxnSpLocks/>
              <a:stCxn id="50" idx="1"/>
              <a:endCxn id="51" idx="3"/>
            </p:cNvCxnSpPr>
            <p:nvPr/>
          </p:nvCxnSpPr>
          <p:spPr>
            <a:xfrm>
              <a:off x="5094517" y="5280385"/>
              <a:ext cx="3310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DABDDCB8-7249-B09D-9E86-3DF66CEB13F7}"/>
                </a:ext>
              </a:extLst>
            </p:cNvPr>
            <p:cNvSpPr/>
            <p:nvPr/>
          </p:nvSpPr>
          <p:spPr>
            <a:xfrm>
              <a:off x="8976230" y="5008118"/>
              <a:ext cx="544532" cy="5445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Action</a:t>
              </a:r>
              <a:endParaRPr kumimoji="1" lang="ko-KR" altLang="en-US" sz="1200" b="1" dirty="0">
                <a:solidFill>
                  <a:srgbClr val="FFFF00"/>
                </a:solidFill>
              </a:endParaRPr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8AC47BAF-3997-2A6F-50E1-ED7D31BB66FD}"/>
                </a:ext>
              </a:extLst>
            </p:cNvPr>
            <p:cNvSpPr/>
            <p:nvPr/>
          </p:nvSpPr>
          <p:spPr>
            <a:xfrm>
              <a:off x="8976230" y="5770119"/>
              <a:ext cx="544532" cy="544532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Next</a:t>
              </a:r>
              <a:endParaRPr kumimoji="1" lang="ko-KR" altLang="en-US" sz="1200" b="1" dirty="0">
                <a:solidFill>
                  <a:srgbClr val="FFFF00"/>
                </a:solidFill>
              </a:endParaRPr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F92D85BA-F73D-AB21-F493-1C7D8D35C9A1}"/>
                </a:ext>
              </a:extLst>
            </p:cNvPr>
            <p:cNvCxnSpPr>
              <a:cxnSpLocks/>
              <a:stCxn id="58" idx="1"/>
              <a:endCxn id="53" idx="2"/>
            </p:cNvCxnSpPr>
            <p:nvPr/>
          </p:nvCxnSpPr>
          <p:spPr>
            <a:xfrm flipV="1">
              <a:off x="8628716" y="5280384"/>
              <a:ext cx="34751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꺾인 연결선[E] 55">
              <a:extLst>
                <a:ext uri="{FF2B5EF4-FFF2-40B4-BE49-F238E27FC236}">
                  <a16:creationId xmlns:a16="http://schemas.microsoft.com/office/drawing/2014/main" id="{E3F5CD1C-7DA8-679B-C2CA-FD3532DE89A8}"/>
                </a:ext>
              </a:extLst>
            </p:cNvPr>
            <p:cNvCxnSpPr>
              <a:stCxn id="51" idx="2"/>
              <a:endCxn id="54" idx="2"/>
            </p:cNvCxnSpPr>
            <p:nvPr/>
          </p:nvCxnSpPr>
          <p:spPr>
            <a:xfrm rot="16200000" flipH="1">
              <a:off x="7318464" y="4384619"/>
              <a:ext cx="489734" cy="2825798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꺾인 연결선[E] 56">
              <a:extLst>
                <a:ext uri="{FF2B5EF4-FFF2-40B4-BE49-F238E27FC236}">
                  <a16:creationId xmlns:a16="http://schemas.microsoft.com/office/drawing/2014/main" id="{76E81B1B-F5E3-6606-D3DB-DBA59C91B21F}"/>
                </a:ext>
              </a:extLst>
            </p:cNvPr>
            <p:cNvCxnSpPr>
              <a:cxnSpLocks/>
              <a:stCxn id="50" idx="2"/>
              <a:endCxn id="54" idx="2"/>
            </p:cNvCxnSpPr>
            <p:nvPr/>
          </p:nvCxnSpPr>
          <p:spPr>
            <a:xfrm rot="16200000" flipH="1">
              <a:off x="6428080" y="3494235"/>
              <a:ext cx="489734" cy="4606565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다이아몬드 57">
              <a:extLst>
                <a:ext uri="{FF2B5EF4-FFF2-40B4-BE49-F238E27FC236}">
                  <a16:creationId xmlns:a16="http://schemas.microsoft.com/office/drawing/2014/main" id="{03800E5B-E317-597D-DF53-9CE9131FB746}"/>
                </a:ext>
              </a:extLst>
            </p:cNvPr>
            <p:cNvSpPr/>
            <p:nvPr/>
          </p:nvSpPr>
          <p:spPr>
            <a:xfrm flipH="1">
              <a:off x="7179013" y="5008119"/>
              <a:ext cx="1449703" cy="544532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반출입기</a:t>
              </a:r>
              <a:br>
                <a:rPr kumimoji="1" lang="en-US" altLang="ko-KR" sz="1200" dirty="0"/>
              </a:br>
              <a:r>
                <a:rPr kumimoji="1" lang="ko-KR" altLang="en-US" sz="1200" b="1" dirty="0" err="1">
                  <a:solidFill>
                    <a:srgbClr val="FF0000"/>
                  </a:solidFill>
                </a:rPr>
                <a:t>실병</a:t>
              </a:r>
              <a:endParaRPr kumimoji="1" lang="ko-KR" altLang="en-US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03A0E551-D95B-7206-EFDD-E9B31B2E365C}"/>
                </a:ext>
              </a:extLst>
            </p:cNvPr>
            <p:cNvCxnSpPr>
              <a:cxnSpLocks/>
              <a:stCxn id="51" idx="1"/>
              <a:endCxn id="58" idx="3"/>
            </p:cNvCxnSpPr>
            <p:nvPr/>
          </p:nvCxnSpPr>
          <p:spPr>
            <a:xfrm>
              <a:off x="6875284" y="5280385"/>
              <a:ext cx="3037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F533B5D-9018-4894-E186-331887A627A2}"/>
                </a:ext>
              </a:extLst>
            </p:cNvPr>
            <p:cNvSpPr txBox="1"/>
            <p:nvPr/>
          </p:nvSpPr>
          <p:spPr>
            <a:xfrm>
              <a:off x="4953001" y="5062916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Y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1965F97-5E71-7E70-2920-60EAD4ED9841}"/>
                </a:ext>
              </a:extLst>
            </p:cNvPr>
            <p:cNvSpPr txBox="1"/>
            <p:nvPr/>
          </p:nvSpPr>
          <p:spPr>
            <a:xfrm>
              <a:off x="6723979" y="5062916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Y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118E7E9-F6B1-7DFE-A063-F20EE340D787}"/>
                </a:ext>
              </a:extLst>
            </p:cNvPr>
            <p:cNvSpPr txBox="1"/>
            <p:nvPr/>
          </p:nvSpPr>
          <p:spPr>
            <a:xfrm>
              <a:off x="8494705" y="5062915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Y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63" name="꺾인 연결선[E] 62">
              <a:extLst>
                <a:ext uri="{FF2B5EF4-FFF2-40B4-BE49-F238E27FC236}">
                  <a16:creationId xmlns:a16="http://schemas.microsoft.com/office/drawing/2014/main" id="{BE9E7746-25EE-3381-6318-CECF83DF3D58}"/>
                </a:ext>
              </a:extLst>
            </p:cNvPr>
            <p:cNvCxnSpPr>
              <a:cxnSpLocks/>
              <a:stCxn id="58" idx="2"/>
              <a:endCxn id="54" idx="2"/>
            </p:cNvCxnSpPr>
            <p:nvPr/>
          </p:nvCxnSpPr>
          <p:spPr>
            <a:xfrm rot="16200000" flipH="1">
              <a:off x="8195180" y="5261335"/>
              <a:ext cx="489734" cy="1072366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8F05ADC-6244-BC39-D949-F2D1973156FA}"/>
                </a:ext>
              </a:extLst>
            </p:cNvPr>
            <p:cNvSpPr txBox="1"/>
            <p:nvPr/>
          </p:nvSpPr>
          <p:spPr>
            <a:xfrm>
              <a:off x="4142827" y="5497853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N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61C5874-FDF5-F47F-B18E-0E4090077C23}"/>
                </a:ext>
              </a:extLst>
            </p:cNvPr>
            <p:cNvSpPr txBox="1"/>
            <p:nvPr/>
          </p:nvSpPr>
          <p:spPr>
            <a:xfrm>
              <a:off x="5913805" y="5497853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N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B3ECF0F-CD46-E64B-4138-4DBF4D1BFF3E}"/>
                </a:ext>
              </a:extLst>
            </p:cNvPr>
            <p:cNvSpPr txBox="1"/>
            <p:nvPr/>
          </p:nvSpPr>
          <p:spPr>
            <a:xfrm>
              <a:off x="7684531" y="5497852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N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67" name="타원 66">
            <a:extLst>
              <a:ext uri="{FF2B5EF4-FFF2-40B4-BE49-F238E27FC236}">
                <a16:creationId xmlns:a16="http://schemas.microsoft.com/office/drawing/2014/main" id="{68A3DD46-0BB0-B991-7048-114742F3A5FE}"/>
              </a:ext>
            </a:extLst>
          </p:cNvPr>
          <p:cNvSpPr/>
          <p:nvPr/>
        </p:nvSpPr>
        <p:spPr>
          <a:xfrm>
            <a:off x="8993774" y="1854616"/>
            <a:ext cx="544532" cy="54453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Action</a:t>
            </a:r>
            <a:endParaRPr kumimoji="1" lang="ko-KR" altLang="en-US" sz="1200" b="1" dirty="0">
              <a:solidFill>
                <a:srgbClr val="FFFF00"/>
              </a:solidFill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1C668977-3457-D870-1EAD-9781377B0BE2}"/>
              </a:ext>
            </a:extLst>
          </p:cNvPr>
          <p:cNvSpPr/>
          <p:nvPr/>
        </p:nvSpPr>
        <p:spPr>
          <a:xfrm>
            <a:off x="8993774" y="2616617"/>
            <a:ext cx="544532" cy="544532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Next</a:t>
            </a:r>
            <a:endParaRPr kumimoji="1" lang="ko-KR" altLang="en-US" sz="1200" b="1" dirty="0">
              <a:solidFill>
                <a:srgbClr val="FFFF00"/>
              </a:solidFill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44CAB7D1-1790-B9EA-B862-36D572489657}"/>
              </a:ext>
            </a:extLst>
          </p:cNvPr>
          <p:cNvCxnSpPr>
            <a:cxnSpLocks/>
            <a:stCxn id="70" idx="1"/>
            <a:endCxn id="67" idx="2"/>
          </p:cNvCxnSpPr>
          <p:nvPr/>
        </p:nvCxnSpPr>
        <p:spPr>
          <a:xfrm flipV="1">
            <a:off x="8646260" y="2126882"/>
            <a:ext cx="34751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다이아몬드 69">
            <a:extLst>
              <a:ext uri="{FF2B5EF4-FFF2-40B4-BE49-F238E27FC236}">
                <a16:creationId xmlns:a16="http://schemas.microsoft.com/office/drawing/2014/main" id="{F1F41BA5-74EE-B8B5-4433-713C3E13F5F6}"/>
              </a:ext>
            </a:extLst>
          </p:cNvPr>
          <p:cNvSpPr/>
          <p:nvPr/>
        </p:nvSpPr>
        <p:spPr>
          <a:xfrm flipH="1">
            <a:off x="7196557" y="1854617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sz="1200" dirty="0">
                <a:solidFill>
                  <a:schemeClr val="tx1"/>
                </a:solidFill>
              </a:rPr>
              <a:t>폐기설비</a:t>
            </a:r>
            <a:r>
              <a:rPr kumimoji="1" lang="en-US" altLang="ko-KR" sz="1200" dirty="0">
                <a:solidFill>
                  <a:schemeClr val="tx1"/>
                </a:solidFill>
              </a:rPr>
              <a:t>_In</a:t>
            </a:r>
            <a:br>
              <a:rPr kumimoji="1" lang="en-US" altLang="ko-KR" sz="1200" dirty="0"/>
            </a:br>
            <a:r>
              <a:rPr kumimoji="1" lang="en-US" altLang="ko-KR" sz="1200" b="1" dirty="0">
                <a:solidFill>
                  <a:srgbClr val="FF0000"/>
                </a:solidFill>
              </a:rPr>
              <a:t>Available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DBFFE94-691B-C603-7905-1A6760E549D7}"/>
              </a:ext>
            </a:extLst>
          </p:cNvPr>
          <p:cNvSpPr txBox="1"/>
          <p:nvPr/>
        </p:nvSpPr>
        <p:spPr>
          <a:xfrm>
            <a:off x="8512249" y="1909413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72" name="꺾인 연결선[E] 71">
            <a:extLst>
              <a:ext uri="{FF2B5EF4-FFF2-40B4-BE49-F238E27FC236}">
                <a16:creationId xmlns:a16="http://schemas.microsoft.com/office/drawing/2014/main" id="{07DDCF24-6519-C55D-DB95-BEE2B31B8780}"/>
              </a:ext>
            </a:extLst>
          </p:cNvPr>
          <p:cNvCxnSpPr>
            <a:cxnSpLocks/>
            <a:stCxn id="70" idx="2"/>
            <a:endCxn id="68" idx="2"/>
          </p:cNvCxnSpPr>
          <p:nvPr/>
        </p:nvCxnSpPr>
        <p:spPr>
          <a:xfrm rot="16200000" flipH="1">
            <a:off x="8212724" y="2107833"/>
            <a:ext cx="489734" cy="10723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1BFD129B-E949-A7E5-66F0-091563DE0E85}"/>
              </a:ext>
            </a:extLst>
          </p:cNvPr>
          <p:cNvSpPr txBox="1"/>
          <p:nvPr/>
        </p:nvSpPr>
        <p:spPr>
          <a:xfrm>
            <a:off x="7702075" y="2344350"/>
            <a:ext cx="293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N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004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426E56-4406-EC10-FF8B-66EEAA88A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(2)</a:t>
            </a:r>
            <a:r>
              <a:rPr kumimoji="1" lang="ko-KR" altLang="en-US" dirty="0"/>
              <a:t> </a:t>
            </a:r>
            <a:r>
              <a:rPr kumimoji="1" lang="en-US" altLang="ko-KR" dirty="0"/>
              <a:t>Task </a:t>
            </a:r>
            <a:r>
              <a:rPr kumimoji="1" lang="ko-KR" altLang="en-US" dirty="0"/>
              <a:t>중심의 우선순위 선택</a:t>
            </a:r>
            <a:r>
              <a:rPr kumimoji="1" lang="en-US" altLang="ko-KR" dirty="0"/>
              <a:t> (2/5)</a:t>
            </a:r>
            <a:endParaRPr kumimoji="1" lang="ko-KR" altLang="en-US" dirty="0"/>
          </a:p>
        </p:txBody>
      </p:sp>
      <p:sp>
        <p:nvSpPr>
          <p:cNvPr id="10" name="다이아몬드 9">
            <a:extLst>
              <a:ext uri="{FF2B5EF4-FFF2-40B4-BE49-F238E27FC236}">
                <a16:creationId xmlns:a16="http://schemas.microsoft.com/office/drawing/2014/main" id="{4076E7C7-B753-ADEE-D199-DD83275BA9D0}"/>
              </a:ext>
            </a:extLst>
          </p:cNvPr>
          <p:cNvSpPr/>
          <p:nvPr/>
        </p:nvSpPr>
        <p:spPr>
          <a:xfrm flipH="1">
            <a:off x="1144951" y="1018260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Find</a:t>
            </a:r>
            <a:br>
              <a:rPr kumimoji="1" lang="en-US" altLang="ko-KR" sz="1200" b="1" dirty="0">
                <a:solidFill>
                  <a:srgbClr val="FF0000"/>
                </a:solidFill>
              </a:rPr>
            </a:br>
            <a:r>
              <a:rPr kumimoji="1" lang="en-US" altLang="ko-KR" sz="1200" b="1" dirty="0">
                <a:solidFill>
                  <a:srgbClr val="FF0000"/>
                </a:solidFill>
              </a:rPr>
              <a:t>IDLE 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ko-KR" sz="1200" dirty="0" err="1">
                <a:solidFill>
                  <a:schemeClr val="tx1"/>
                </a:solidFill>
              </a:rPr>
              <a:t>MoMa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118C80-0734-49EA-DF81-6C530A923B30}"/>
              </a:ext>
            </a:extLst>
          </p:cNvPr>
          <p:cNvGrpSpPr/>
          <p:nvPr/>
        </p:nvGrpSpPr>
        <p:grpSpPr>
          <a:xfrm>
            <a:off x="277949" y="3429638"/>
            <a:ext cx="9242812" cy="1306533"/>
            <a:chOff x="277949" y="3429638"/>
            <a:chExt cx="9242812" cy="1306533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B97B9F5-55ED-3BBC-AB06-8024D37EF45E}"/>
                </a:ext>
              </a:extLst>
            </p:cNvPr>
            <p:cNvSpPr/>
            <p:nvPr/>
          </p:nvSpPr>
          <p:spPr>
            <a:xfrm flipH="1">
              <a:off x="277949" y="3429639"/>
              <a:ext cx="3183709" cy="5445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0000"/>
                  </a:solidFill>
                </a:rPr>
                <a:t>(5) </a:t>
              </a:r>
              <a:r>
                <a:rPr kumimoji="1" lang="ko-KR" altLang="en-US" sz="1200" b="1" dirty="0">
                  <a:solidFill>
                    <a:srgbClr val="FF0000"/>
                  </a:solidFill>
                </a:rPr>
                <a:t>재검병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을</a:t>
              </a:r>
              <a:r>
                <a:rPr kumimoji="1" lang="ko-KR" altLang="en-US" sz="1200" dirty="0"/>
                <a:t> </a:t>
              </a:r>
              <a:r>
                <a:rPr kumimoji="1" lang="en-US" altLang="ko-KR" sz="1200" b="1" dirty="0">
                  <a:solidFill>
                    <a:srgbClr val="FF0000"/>
                  </a:solidFill>
                </a:rPr>
                <a:t>Stocker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에서</a:t>
              </a:r>
              <a:r>
                <a:rPr kumimoji="1" lang="ko-KR" altLang="en-US" sz="1200" dirty="0"/>
                <a:t> </a:t>
              </a:r>
              <a:r>
                <a:rPr kumimoji="1" lang="ko-KR" altLang="en-US" sz="1200" b="1" dirty="0">
                  <a:solidFill>
                    <a:srgbClr val="FF0000"/>
                  </a:solidFill>
                </a:rPr>
                <a:t>분석기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로 이동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다이아몬드 21">
              <a:extLst>
                <a:ext uri="{FF2B5EF4-FFF2-40B4-BE49-F238E27FC236}">
                  <a16:creationId xmlns:a16="http://schemas.microsoft.com/office/drawing/2014/main" id="{64F20D0D-109E-8F22-7DB2-65DC1B912AF7}"/>
                </a:ext>
              </a:extLst>
            </p:cNvPr>
            <p:cNvSpPr/>
            <p:nvPr/>
          </p:nvSpPr>
          <p:spPr>
            <a:xfrm flipH="1">
              <a:off x="3644813" y="3429639"/>
              <a:ext cx="1449703" cy="544532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Find</a:t>
              </a:r>
              <a:br>
                <a:rPr kumimoji="1" lang="en-US" altLang="ko-KR" sz="1200" b="1" dirty="0">
                  <a:solidFill>
                    <a:srgbClr val="FF0000"/>
                  </a:solidFill>
                </a:rPr>
              </a:br>
              <a:r>
                <a:rPr kumimoji="1" lang="en-US" altLang="ko-KR" sz="1200" b="1" dirty="0">
                  <a:solidFill>
                    <a:srgbClr val="FF0000"/>
                  </a:solidFill>
                </a:rPr>
                <a:t>IDLE </a:t>
              </a:r>
              <a:r>
                <a:rPr kumimoji="1" lang="ko-KR" altLang="en-US" sz="1200" b="1" dirty="0">
                  <a:solidFill>
                    <a:srgbClr val="FF0000"/>
                  </a:solidFill>
                </a:rPr>
                <a:t> 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분석기</a:t>
              </a:r>
              <a:endParaRPr kumimoji="1"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23" name="다이아몬드 22">
              <a:extLst>
                <a:ext uri="{FF2B5EF4-FFF2-40B4-BE49-F238E27FC236}">
                  <a16:creationId xmlns:a16="http://schemas.microsoft.com/office/drawing/2014/main" id="{F8A7C26C-1B94-B738-8736-D4C77A3CC71C}"/>
                </a:ext>
              </a:extLst>
            </p:cNvPr>
            <p:cNvSpPr/>
            <p:nvPr/>
          </p:nvSpPr>
          <p:spPr>
            <a:xfrm flipH="1">
              <a:off x="5425580" y="3429639"/>
              <a:ext cx="1449703" cy="544532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분석기</a:t>
              </a:r>
              <a:br>
                <a:rPr kumimoji="1" lang="en-US" altLang="ko-KR" sz="1200" dirty="0"/>
              </a:br>
              <a:r>
                <a:rPr kumimoji="1" lang="en-US" altLang="ko-KR" sz="1200" b="1" dirty="0">
                  <a:solidFill>
                    <a:srgbClr val="FF0000"/>
                  </a:solidFill>
                </a:rPr>
                <a:t>Available</a:t>
              </a:r>
              <a:endParaRPr kumimoji="1" lang="ko-KR" altLang="en-US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918F96E1-29D1-30F3-32C2-B5F039CA97E3}"/>
                </a:ext>
              </a:extLst>
            </p:cNvPr>
            <p:cNvCxnSpPr>
              <a:cxnSpLocks/>
              <a:stCxn id="22" idx="1"/>
              <a:endCxn id="23" idx="3"/>
            </p:cNvCxnSpPr>
            <p:nvPr/>
          </p:nvCxnSpPr>
          <p:spPr>
            <a:xfrm>
              <a:off x="5094516" y="3701905"/>
              <a:ext cx="3310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F2F26322-60D8-7EA6-4F99-AE03529C4B9B}"/>
                </a:ext>
              </a:extLst>
            </p:cNvPr>
            <p:cNvSpPr/>
            <p:nvPr/>
          </p:nvSpPr>
          <p:spPr>
            <a:xfrm>
              <a:off x="8976229" y="3429638"/>
              <a:ext cx="544532" cy="5445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Action</a:t>
              </a:r>
              <a:endParaRPr kumimoji="1" lang="ko-KR" altLang="en-US" sz="1200" b="1" dirty="0">
                <a:solidFill>
                  <a:srgbClr val="FFFF00"/>
                </a:solidFill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1ECE45C-747C-38AD-C865-46B566B6E6B0}"/>
                </a:ext>
              </a:extLst>
            </p:cNvPr>
            <p:cNvSpPr/>
            <p:nvPr/>
          </p:nvSpPr>
          <p:spPr>
            <a:xfrm>
              <a:off x="8976229" y="4191639"/>
              <a:ext cx="544532" cy="544532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Next</a:t>
              </a:r>
              <a:endParaRPr kumimoji="1" lang="ko-KR" altLang="en-US" sz="1200" b="1" dirty="0">
                <a:solidFill>
                  <a:srgbClr val="FFFF00"/>
                </a:solidFill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489AA91C-9B9E-634B-AD2A-1C908F474B6A}"/>
                </a:ext>
              </a:extLst>
            </p:cNvPr>
            <p:cNvCxnSpPr>
              <a:cxnSpLocks/>
              <a:stCxn id="30" idx="1"/>
              <a:endCxn id="25" idx="2"/>
            </p:cNvCxnSpPr>
            <p:nvPr/>
          </p:nvCxnSpPr>
          <p:spPr>
            <a:xfrm flipV="1">
              <a:off x="8628715" y="3701904"/>
              <a:ext cx="34751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꺾인 연결선[E] 27">
              <a:extLst>
                <a:ext uri="{FF2B5EF4-FFF2-40B4-BE49-F238E27FC236}">
                  <a16:creationId xmlns:a16="http://schemas.microsoft.com/office/drawing/2014/main" id="{73BA44A8-74F4-A6A0-76C5-F7DA3723CD00}"/>
                </a:ext>
              </a:extLst>
            </p:cNvPr>
            <p:cNvCxnSpPr>
              <a:stCxn id="23" idx="2"/>
              <a:endCxn id="26" idx="2"/>
            </p:cNvCxnSpPr>
            <p:nvPr/>
          </p:nvCxnSpPr>
          <p:spPr>
            <a:xfrm rot="16200000" flipH="1">
              <a:off x="7318463" y="2806139"/>
              <a:ext cx="489734" cy="2825798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꺾인 연결선[E] 28">
              <a:extLst>
                <a:ext uri="{FF2B5EF4-FFF2-40B4-BE49-F238E27FC236}">
                  <a16:creationId xmlns:a16="http://schemas.microsoft.com/office/drawing/2014/main" id="{93EECFBF-C33B-1E6C-C252-594708108B92}"/>
                </a:ext>
              </a:extLst>
            </p:cNvPr>
            <p:cNvCxnSpPr>
              <a:cxnSpLocks/>
              <a:stCxn id="22" idx="2"/>
              <a:endCxn id="26" idx="2"/>
            </p:cNvCxnSpPr>
            <p:nvPr/>
          </p:nvCxnSpPr>
          <p:spPr>
            <a:xfrm rot="16200000" flipH="1">
              <a:off x="6428079" y="1915755"/>
              <a:ext cx="489734" cy="4606565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다이아몬드 29">
              <a:extLst>
                <a:ext uri="{FF2B5EF4-FFF2-40B4-BE49-F238E27FC236}">
                  <a16:creationId xmlns:a16="http://schemas.microsoft.com/office/drawing/2014/main" id="{62BEDAEF-3EA2-8DE1-5EA8-C6AED2DD37E1}"/>
                </a:ext>
              </a:extLst>
            </p:cNvPr>
            <p:cNvSpPr/>
            <p:nvPr/>
          </p:nvSpPr>
          <p:spPr>
            <a:xfrm flipH="1">
              <a:off x="7179012" y="3429639"/>
              <a:ext cx="1449703" cy="544532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</a:rPr>
                <a:t>Stocker</a:t>
              </a:r>
              <a:br>
                <a:rPr kumimoji="1" lang="en-US" altLang="ko-KR" sz="1200" dirty="0"/>
              </a:br>
              <a:r>
                <a:rPr kumimoji="1" lang="ko-KR" altLang="en-US" sz="1200" b="1" dirty="0" err="1">
                  <a:solidFill>
                    <a:srgbClr val="FF0000"/>
                  </a:solidFill>
                </a:rPr>
                <a:t>재검병</a:t>
              </a:r>
              <a:endParaRPr kumimoji="1" lang="ko-KR" altLang="en-US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F9EE1834-2A89-3961-3471-28D8D7169EA9}"/>
                </a:ext>
              </a:extLst>
            </p:cNvPr>
            <p:cNvCxnSpPr>
              <a:cxnSpLocks/>
              <a:stCxn id="23" idx="1"/>
              <a:endCxn id="30" idx="3"/>
            </p:cNvCxnSpPr>
            <p:nvPr/>
          </p:nvCxnSpPr>
          <p:spPr>
            <a:xfrm>
              <a:off x="6875283" y="3701905"/>
              <a:ext cx="3037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5240D5C-7848-F283-8FFD-721EE60F5BEE}"/>
                </a:ext>
              </a:extLst>
            </p:cNvPr>
            <p:cNvSpPr txBox="1"/>
            <p:nvPr/>
          </p:nvSpPr>
          <p:spPr>
            <a:xfrm>
              <a:off x="4953000" y="3484436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Y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1079948-75D0-EE34-FC88-B531E2A2FF5C}"/>
                </a:ext>
              </a:extLst>
            </p:cNvPr>
            <p:cNvSpPr txBox="1"/>
            <p:nvPr/>
          </p:nvSpPr>
          <p:spPr>
            <a:xfrm>
              <a:off x="6723978" y="3484436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Y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A9E5CFC-0FEB-BDC3-D5C0-530956D48522}"/>
                </a:ext>
              </a:extLst>
            </p:cNvPr>
            <p:cNvSpPr txBox="1"/>
            <p:nvPr/>
          </p:nvSpPr>
          <p:spPr>
            <a:xfrm>
              <a:off x="8494704" y="3484435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Y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41" name="꺾인 연결선[E] 40">
              <a:extLst>
                <a:ext uri="{FF2B5EF4-FFF2-40B4-BE49-F238E27FC236}">
                  <a16:creationId xmlns:a16="http://schemas.microsoft.com/office/drawing/2014/main" id="{A8B3FE40-336F-BAF9-290D-4E0B476663E0}"/>
                </a:ext>
              </a:extLst>
            </p:cNvPr>
            <p:cNvCxnSpPr>
              <a:cxnSpLocks/>
              <a:stCxn id="30" idx="2"/>
              <a:endCxn id="26" idx="2"/>
            </p:cNvCxnSpPr>
            <p:nvPr/>
          </p:nvCxnSpPr>
          <p:spPr>
            <a:xfrm rot="16200000" flipH="1">
              <a:off x="8195179" y="3682855"/>
              <a:ext cx="489734" cy="1072366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11149D9-0AA5-3B7D-D43B-E50EB341D2C0}"/>
                </a:ext>
              </a:extLst>
            </p:cNvPr>
            <p:cNvSpPr txBox="1"/>
            <p:nvPr/>
          </p:nvSpPr>
          <p:spPr>
            <a:xfrm>
              <a:off x="4142826" y="3919373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N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BF47906-4B9B-8667-9880-FD5BB2ED4F10}"/>
                </a:ext>
              </a:extLst>
            </p:cNvPr>
            <p:cNvSpPr txBox="1"/>
            <p:nvPr/>
          </p:nvSpPr>
          <p:spPr>
            <a:xfrm>
              <a:off x="5913804" y="3919373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N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08CD643-8F62-8A23-80FA-CC34A4D160C5}"/>
                </a:ext>
              </a:extLst>
            </p:cNvPr>
            <p:cNvSpPr txBox="1"/>
            <p:nvPr/>
          </p:nvSpPr>
          <p:spPr>
            <a:xfrm>
              <a:off x="7684530" y="3919372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N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CAE0063F-D83C-21EF-4EDF-2647005A3180}"/>
              </a:ext>
            </a:extLst>
          </p:cNvPr>
          <p:cNvGrpSpPr/>
          <p:nvPr/>
        </p:nvGrpSpPr>
        <p:grpSpPr>
          <a:xfrm>
            <a:off x="277947" y="5008117"/>
            <a:ext cx="9242815" cy="1306534"/>
            <a:chOff x="277947" y="5008117"/>
            <a:chExt cx="9242815" cy="1306534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31DE15F0-6E30-45B8-B706-CB9BEF511032}"/>
                </a:ext>
              </a:extLst>
            </p:cNvPr>
            <p:cNvSpPr/>
            <p:nvPr/>
          </p:nvSpPr>
          <p:spPr>
            <a:xfrm flipH="1">
              <a:off x="277947" y="5008117"/>
              <a:ext cx="3183709" cy="5445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0000"/>
                  </a:solidFill>
                </a:rPr>
                <a:t>(6)</a:t>
              </a:r>
              <a:r>
                <a:rPr kumimoji="1" lang="ko-KR" altLang="en-US" sz="1200" b="1" dirty="0">
                  <a:solidFill>
                    <a:srgbClr val="FF0000"/>
                  </a:solidFill>
                </a:rPr>
                <a:t> </a:t>
              </a:r>
              <a:r>
                <a:rPr kumimoji="1" lang="ko-KR" altLang="en-US" sz="1200" b="1" dirty="0" err="1">
                  <a:solidFill>
                    <a:srgbClr val="FF0000"/>
                  </a:solidFill>
                </a:rPr>
                <a:t>실병</a:t>
              </a:r>
              <a:r>
                <a:rPr kumimoji="1" lang="ko-KR" altLang="en-US" sz="1200" dirty="0" err="1">
                  <a:solidFill>
                    <a:schemeClr val="tx1"/>
                  </a:solidFill>
                </a:rPr>
                <a:t>을</a:t>
              </a:r>
              <a:r>
                <a:rPr kumimoji="1" lang="ko-KR" altLang="en-US" sz="1200" dirty="0"/>
                <a:t> </a:t>
              </a:r>
              <a:r>
                <a:rPr kumimoji="1" lang="ko-KR" altLang="en-US" sz="1200" b="1" dirty="0">
                  <a:solidFill>
                    <a:srgbClr val="FF0000"/>
                  </a:solidFill>
                </a:rPr>
                <a:t>반출입기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에서</a:t>
              </a:r>
              <a:r>
                <a:rPr kumimoji="1" lang="ko-KR" altLang="en-US" sz="1200" dirty="0"/>
                <a:t> </a:t>
              </a:r>
              <a:r>
                <a:rPr kumimoji="1" lang="en-US" altLang="ko-KR" sz="1200" b="1" dirty="0">
                  <a:solidFill>
                    <a:srgbClr val="FF0000"/>
                  </a:solidFill>
                </a:rPr>
                <a:t>Stocker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로 이동</a:t>
              </a:r>
            </a:p>
          </p:txBody>
        </p:sp>
        <p:sp>
          <p:nvSpPr>
            <p:cNvPr id="50" name="다이아몬드 49">
              <a:extLst>
                <a:ext uri="{FF2B5EF4-FFF2-40B4-BE49-F238E27FC236}">
                  <a16:creationId xmlns:a16="http://schemas.microsoft.com/office/drawing/2014/main" id="{48AF068B-2C8A-EB2E-5ADF-C0C41B25B477}"/>
                </a:ext>
              </a:extLst>
            </p:cNvPr>
            <p:cNvSpPr/>
            <p:nvPr/>
          </p:nvSpPr>
          <p:spPr>
            <a:xfrm flipH="1">
              <a:off x="3644814" y="5008119"/>
              <a:ext cx="1449703" cy="544532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Find</a:t>
              </a:r>
              <a:br>
                <a:rPr kumimoji="1" lang="en-US" altLang="ko-KR" sz="1200" b="1" dirty="0">
                  <a:solidFill>
                    <a:srgbClr val="FF0000"/>
                  </a:solidFill>
                </a:rPr>
              </a:br>
              <a:r>
                <a:rPr kumimoji="1" lang="en-US" altLang="ko-KR" sz="1200" b="1" dirty="0">
                  <a:solidFill>
                    <a:srgbClr val="FF0000"/>
                  </a:solidFill>
                </a:rPr>
                <a:t>IDLE </a:t>
              </a:r>
              <a:r>
                <a:rPr kumimoji="1" lang="ko-KR" altLang="en-US" sz="1200" b="1" dirty="0">
                  <a:solidFill>
                    <a:srgbClr val="FF0000"/>
                  </a:solidFill>
                </a:rPr>
                <a:t> </a:t>
              </a:r>
              <a:r>
                <a:rPr kumimoji="1" lang="en-US" altLang="ko-KR" sz="1200" dirty="0">
                  <a:solidFill>
                    <a:schemeClr val="tx1"/>
                  </a:solidFill>
                </a:rPr>
                <a:t>Stocker</a:t>
              </a:r>
              <a:endParaRPr kumimoji="1"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51" name="다이아몬드 50">
              <a:extLst>
                <a:ext uri="{FF2B5EF4-FFF2-40B4-BE49-F238E27FC236}">
                  <a16:creationId xmlns:a16="http://schemas.microsoft.com/office/drawing/2014/main" id="{07A6ADA2-6ACA-4892-5798-D9F74681D60D}"/>
                </a:ext>
              </a:extLst>
            </p:cNvPr>
            <p:cNvSpPr/>
            <p:nvPr/>
          </p:nvSpPr>
          <p:spPr>
            <a:xfrm flipH="1">
              <a:off x="5425581" y="5008119"/>
              <a:ext cx="1449703" cy="544532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</a:rPr>
                <a:t>Stocker</a:t>
              </a:r>
              <a:br>
                <a:rPr kumimoji="1" lang="en-US" altLang="ko-KR" sz="1200" dirty="0"/>
              </a:br>
              <a:r>
                <a:rPr kumimoji="1" lang="en-US" altLang="ko-KR" sz="1200" b="1" dirty="0">
                  <a:solidFill>
                    <a:srgbClr val="FF0000"/>
                  </a:solidFill>
                </a:rPr>
                <a:t>Available</a:t>
              </a:r>
              <a:endParaRPr kumimoji="1" lang="ko-KR" altLang="en-US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2899D48C-3610-566B-07D7-6FBD86156458}"/>
                </a:ext>
              </a:extLst>
            </p:cNvPr>
            <p:cNvCxnSpPr>
              <a:cxnSpLocks/>
              <a:stCxn id="50" idx="1"/>
              <a:endCxn id="51" idx="3"/>
            </p:cNvCxnSpPr>
            <p:nvPr/>
          </p:nvCxnSpPr>
          <p:spPr>
            <a:xfrm>
              <a:off x="5094517" y="5280385"/>
              <a:ext cx="3310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DABDDCB8-7249-B09D-9E86-3DF66CEB13F7}"/>
                </a:ext>
              </a:extLst>
            </p:cNvPr>
            <p:cNvSpPr/>
            <p:nvPr/>
          </p:nvSpPr>
          <p:spPr>
            <a:xfrm>
              <a:off x="8976230" y="5008118"/>
              <a:ext cx="544532" cy="5445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Action</a:t>
              </a:r>
              <a:endParaRPr kumimoji="1" lang="ko-KR" altLang="en-US" sz="1200" b="1" dirty="0">
                <a:solidFill>
                  <a:srgbClr val="FFFF00"/>
                </a:solidFill>
              </a:endParaRPr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8AC47BAF-3997-2A6F-50E1-ED7D31BB66FD}"/>
                </a:ext>
              </a:extLst>
            </p:cNvPr>
            <p:cNvSpPr/>
            <p:nvPr/>
          </p:nvSpPr>
          <p:spPr>
            <a:xfrm>
              <a:off x="8976230" y="5770119"/>
              <a:ext cx="544532" cy="544532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Next</a:t>
              </a:r>
              <a:endParaRPr kumimoji="1" lang="ko-KR" altLang="en-US" sz="1200" b="1" dirty="0">
                <a:solidFill>
                  <a:srgbClr val="FFFF00"/>
                </a:solidFill>
              </a:endParaRPr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F92D85BA-F73D-AB21-F493-1C7D8D35C9A1}"/>
                </a:ext>
              </a:extLst>
            </p:cNvPr>
            <p:cNvCxnSpPr>
              <a:cxnSpLocks/>
              <a:stCxn id="58" idx="1"/>
              <a:endCxn id="53" idx="2"/>
            </p:cNvCxnSpPr>
            <p:nvPr/>
          </p:nvCxnSpPr>
          <p:spPr>
            <a:xfrm flipV="1">
              <a:off x="8628716" y="5280384"/>
              <a:ext cx="34751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꺾인 연결선[E] 55">
              <a:extLst>
                <a:ext uri="{FF2B5EF4-FFF2-40B4-BE49-F238E27FC236}">
                  <a16:creationId xmlns:a16="http://schemas.microsoft.com/office/drawing/2014/main" id="{E3F5CD1C-7DA8-679B-C2CA-FD3532DE89A8}"/>
                </a:ext>
              </a:extLst>
            </p:cNvPr>
            <p:cNvCxnSpPr>
              <a:stCxn id="51" idx="2"/>
              <a:endCxn id="54" idx="2"/>
            </p:cNvCxnSpPr>
            <p:nvPr/>
          </p:nvCxnSpPr>
          <p:spPr>
            <a:xfrm rot="16200000" flipH="1">
              <a:off x="7318464" y="4384619"/>
              <a:ext cx="489734" cy="2825798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꺾인 연결선[E] 56">
              <a:extLst>
                <a:ext uri="{FF2B5EF4-FFF2-40B4-BE49-F238E27FC236}">
                  <a16:creationId xmlns:a16="http://schemas.microsoft.com/office/drawing/2014/main" id="{76E81B1B-F5E3-6606-D3DB-DBA59C91B21F}"/>
                </a:ext>
              </a:extLst>
            </p:cNvPr>
            <p:cNvCxnSpPr>
              <a:cxnSpLocks/>
              <a:stCxn id="50" idx="2"/>
              <a:endCxn id="54" idx="2"/>
            </p:cNvCxnSpPr>
            <p:nvPr/>
          </p:nvCxnSpPr>
          <p:spPr>
            <a:xfrm rot="16200000" flipH="1">
              <a:off x="6428080" y="3494235"/>
              <a:ext cx="489734" cy="4606565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다이아몬드 57">
              <a:extLst>
                <a:ext uri="{FF2B5EF4-FFF2-40B4-BE49-F238E27FC236}">
                  <a16:creationId xmlns:a16="http://schemas.microsoft.com/office/drawing/2014/main" id="{03800E5B-E317-597D-DF53-9CE9131FB746}"/>
                </a:ext>
              </a:extLst>
            </p:cNvPr>
            <p:cNvSpPr/>
            <p:nvPr/>
          </p:nvSpPr>
          <p:spPr>
            <a:xfrm flipH="1">
              <a:off x="7179013" y="5008119"/>
              <a:ext cx="1449703" cy="544532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반출입기</a:t>
              </a:r>
              <a:br>
                <a:rPr kumimoji="1" lang="en-US" altLang="ko-KR" sz="1200" dirty="0"/>
              </a:br>
              <a:r>
                <a:rPr kumimoji="1" lang="ko-KR" altLang="en-US" sz="1200" b="1" dirty="0" err="1">
                  <a:solidFill>
                    <a:srgbClr val="FF0000"/>
                  </a:solidFill>
                </a:rPr>
                <a:t>실병</a:t>
              </a:r>
              <a:endParaRPr kumimoji="1" lang="ko-KR" altLang="en-US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03A0E551-D95B-7206-EFDD-E9B31B2E365C}"/>
                </a:ext>
              </a:extLst>
            </p:cNvPr>
            <p:cNvCxnSpPr>
              <a:cxnSpLocks/>
              <a:stCxn id="51" idx="1"/>
              <a:endCxn id="58" idx="3"/>
            </p:cNvCxnSpPr>
            <p:nvPr/>
          </p:nvCxnSpPr>
          <p:spPr>
            <a:xfrm>
              <a:off x="6875284" y="5280385"/>
              <a:ext cx="3037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F533B5D-9018-4894-E186-331887A627A2}"/>
                </a:ext>
              </a:extLst>
            </p:cNvPr>
            <p:cNvSpPr txBox="1"/>
            <p:nvPr/>
          </p:nvSpPr>
          <p:spPr>
            <a:xfrm>
              <a:off x="4953001" y="5062916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Y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1965F97-5E71-7E70-2920-60EAD4ED9841}"/>
                </a:ext>
              </a:extLst>
            </p:cNvPr>
            <p:cNvSpPr txBox="1"/>
            <p:nvPr/>
          </p:nvSpPr>
          <p:spPr>
            <a:xfrm>
              <a:off x="6723979" y="5062916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Y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118E7E9-F6B1-7DFE-A063-F20EE340D787}"/>
                </a:ext>
              </a:extLst>
            </p:cNvPr>
            <p:cNvSpPr txBox="1"/>
            <p:nvPr/>
          </p:nvSpPr>
          <p:spPr>
            <a:xfrm>
              <a:off x="8494705" y="5062915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Y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63" name="꺾인 연결선[E] 62">
              <a:extLst>
                <a:ext uri="{FF2B5EF4-FFF2-40B4-BE49-F238E27FC236}">
                  <a16:creationId xmlns:a16="http://schemas.microsoft.com/office/drawing/2014/main" id="{BE9E7746-25EE-3381-6318-CECF83DF3D58}"/>
                </a:ext>
              </a:extLst>
            </p:cNvPr>
            <p:cNvCxnSpPr>
              <a:cxnSpLocks/>
              <a:stCxn id="58" idx="2"/>
              <a:endCxn id="54" idx="2"/>
            </p:cNvCxnSpPr>
            <p:nvPr/>
          </p:nvCxnSpPr>
          <p:spPr>
            <a:xfrm rot="16200000" flipH="1">
              <a:off x="8195180" y="5261335"/>
              <a:ext cx="489734" cy="1072366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8F05ADC-6244-BC39-D949-F2D1973156FA}"/>
                </a:ext>
              </a:extLst>
            </p:cNvPr>
            <p:cNvSpPr txBox="1"/>
            <p:nvPr/>
          </p:nvSpPr>
          <p:spPr>
            <a:xfrm>
              <a:off x="4142827" y="5497853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N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61C5874-FDF5-F47F-B18E-0E4090077C23}"/>
                </a:ext>
              </a:extLst>
            </p:cNvPr>
            <p:cNvSpPr txBox="1"/>
            <p:nvPr/>
          </p:nvSpPr>
          <p:spPr>
            <a:xfrm>
              <a:off x="5913805" y="5497853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N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B3ECF0F-CD46-E64B-4138-4DBF4D1BFF3E}"/>
                </a:ext>
              </a:extLst>
            </p:cNvPr>
            <p:cNvSpPr txBox="1"/>
            <p:nvPr/>
          </p:nvSpPr>
          <p:spPr>
            <a:xfrm>
              <a:off x="7684531" y="5497852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N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C679430-F7C8-FBF6-CF91-322BA30BA3C0}"/>
              </a:ext>
            </a:extLst>
          </p:cNvPr>
          <p:cNvGrpSpPr/>
          <p:nvPr/>
        </p:nvGrpSpPr>
        <p:grpSpPr>
          <a:xfrm>
            <a:off x="277949" y="1851160"/>
            <a:ext cx="9242811" cy="1306533"/>
            <a:chOff x="277949" y="1851160"/>
            <a:chExt cx="9242811" cy="130653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49D13C2-0690-2E20-D9AA-39E56678BC49}"/>
                </a:ext>
              </a:extLst>
            </p:cNvPr>
            <p:cNvSpPr/>
            <p:nvPr/>
          </p:nvSpPr>
          <p:spPr>
            <a:xfrm flipH="1">
              <a:off x="277949" y="1851161"/>
              <a:ext cx="3183709" cy="5445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0000"/>
                  </a:solidFill>
                </a:rPr>
                <a:t>(4) </a:t>
              </a:r>
              <a:r>
                <a:rPr kumimoji="1" lang="ko-KR" altLang="en-US" sz="1200" b="1" dirty="0" err="1">
                  <a:solidFill>
                    <a:srgbClr val="FF0000"/>
                  </a:solidFill>
                </a:rPr>
                <a:t>실병</a:t>
              </a:r>
              <a:r>
                <a:rPr kumimoji="1" lang="ko-KR" altLang="en-US" sz="1200" dirty="0" err="1">
                  <a:solidFill>
                    <a:schemeClr val="tx1"/>
                  </a:solidFill>
                </a:rPr>
                <a:t>을</a:t>
              </a:r>
              <a:r>
                <a:rPr kumimoji="1" lang="ko-KR" altLang="en-US" sz="1200" dirty="0"/>
                <a:t> </a:t>
              </a:r>
              <a:r>
                <a:rPr kumimoji="1" lang="en-US" altLang="ko-KR" sz="1200" b="1" dirty="0">
                  <a:solidFill>
                    <a:srgbClr val="FF0000"/>
                  </a:solidFill>
                </a:rPr>
                <a:t>Stocker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에서</a:t>
              </a:r>
              <a:r>
                <a:rPr kumimoji="1" lang="ko-KR" altLang="en-US" sz="1200" dirty="0"/>
                <a:t> </a:t>
              </a:r>
              <a:r>
                <a:rPr kumimoji="1" lang="ko-KR" altLang="en-US" sz="1200" b="1" dirty="0">
                  <a:solidFill>
                    <a:srgbClr val="FF0000"/>
                  </a:solidFill>
                </a:rPr>
                <a:t>분석기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로 이동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" name="다이아몬드 2">
              <a:extLst>
                <a:ext uri="{FF2B5EF4-FFF2-40B4-BE49-F238E27FC236}">
                  <a16:creationId xmlns:a16="http://schemas.microsoft.com/office/drawing/2014/main" id="{3B68FFDE-FB15-1CD4-330D-48F60D5A05BD}"/>
                </a:ext>
              </a:extLst>
            </p:cNvPr>
            <p:cNvSpPr/>
            <p:nvPr/>
          </p:nvSpPr>
          <p:spPr>
            <a:xfrm flipH="1">
              <a:off x="3644813" y="1851161"/>
              <a:ext cx="1449703" cy="544532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Find</a:t>
              </a:r>
              <a:br>
                <a:rPr kumimoji="1" lang="en-US" altLang="ko-KR" sz="1200" b="1" dirty="0">
                  <a:solidFill>
                    <a:srgbClr val="FF0000"/>
                  </a:solidFill>
                </a:rPr>
              </a:br>
              <a:r>
                <a:rPr kumimoji="1" lang="en-US" altLang="ko-KR" sz="1200" b="1" dirty="0">
                  <a:solidFill>
                    <a:srgbClr val="FF0000"/>
                  </a:solidFill>
                </a:rPr>
                <a:t>IDLE </a:t>
              </a:r>
              <a:r>
                <a:rPr kumimoji="1" lang="ko-KR" altLang="en-US" sz="1200" b="1" dirty="0">
                  <a:solidFill>
                    <a:srgbClr val="FF0000"/>
                  </a:solidFill>
                </a:rPr>
                <a:t> 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분석기</a:t>
              </a:r>
              <a:endParaRPr kumimoji="1"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5" name="다이아몬드 4">
              <a:extLst>
                <a:ext uri="{FF2B5EF4-FFF2-40B4-BE49-F238E27FC236}">
                  <a16:creationId xmlns:a16="http://schemas.microsoft.com/office/drawing/2014/main" id="{59A2A429-3F98-191D-2F8B-6190F45E9331}"/>
                </a:ext>
              </a:extLst>
            </p:cNvPr>
            <p:cNvSpPr/>
            <p:nvPr/>
          </p:nvSpPr>
          <p:spPr>
            <a:xfrm flipH="1">
              <a:off x="5425580" y="1851161"/>
              <a:ext cx="1449703" cy="544532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분석기</a:t>
              </a:r>
              <a:br>
                <a:rPr kumimoji="1" lang="en-US" altLang="ko-KR" sz="1200" dirty="0"/>
              </a:br>
              <a:r>
                <a:rPr kumimoji="1" lang="en-US" altLang="ko-KR" sz="1200" b="1" dirty="0">
                  <a:solidFill>
                    <a:srgbClr val="FF0000"/>
                  </a:solidFill>
                </a:rPr>
                <a:t>Available</a:t>
              </a:r>
              <a:endParaRPr kumimoji="1" lang="ko-KR" altLang="en-US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46426BD4-D968-66A2-E62D-2086178B342C}"/>
                </a:ext>
              </a:extLst>
            </p:cNvPr>
            <p:cNvCxnSpPr>
              <a:cxnSpLocks/>
              <a:stCxn id="3" idx="1"/>
              <a:endCxn id="5" idx="3"/>
            </p:cNvCxnSpPr>
            <p:nvPr/>
          </p:nvCxnSpPr>
          <p:spPr>
            <a:xfrm>
              <a:off x="5094516" y="2123427"/>
              <a:ext cx="3310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꺾인 연결선[E] 16">
              <a:extLst>
                <a:ext uri="{FF2B5EF4-FFF2-40B4-BE49-F238E27FC236}">
                  <a16:creationId xmlns:a16="http://schemas.microsoft.com/office/drawing/2014/main" id="{F71C6567-916E-0F5D-10A6-8E2AAACB08D1}"/>
                </a:ext>
              </a:extLst>
            </p:cNvPr>
            <p:cNvCxnSpPr>
              <a:cxnSpLocks/>
              <a:stCxn id="5" idx="2"/>
              <a:endCxn id="8" idx="2"/>
            </p:cNvCxnSpPr>
            <p:nvPr/>
          </p:nvCxnSpPr>
          <p:spPr>
            <a:xfrm rot="16200000" flipH="1">
              <a:off x="7318462" y="1227661"/>
              <a:ext cx="489734" cy="2825797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꺾인 연결선[E] 17">
              <a:extLst>
                <a:ext uri="{FF2B5EF4-FFF2-40B4-BE49-F238E27FC236}">
                  <a16:creationId xmlns:a16="http://schemas.microsoft.com/office/drawing/2014/main" id="{220EF759-0D62-0E4A-4E7F-161C1AC305C1}"/>
                </a:ext>
              </a:extLst>
            </p:cNvPr>
            <p:cNvCxnSpPr>
              <a:cxnSpLocks/>
              <a:stCxn id="3" idx="2"/>
              <a:endCxn id="8" idx="2"/>
            </p:cNvCxnSpPr>
            <p:nvPr/>
          </p:nvCxnSpPr>
          <p:spPr>
            <a:xfrm rot="16200000" flipH="1">
              <a:off x="6428079" y="337278"/>
              <a:ext cx="489734" cy="4606564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F581F50-4982-2CA5-12C5-FF180AB0386A}"/>
                </a:ext>
              </a:extLst>
            </p:cNvPr>
            <p:cNvSpPr txBox="1"/>
            <p:nvPr/>
          </p:nvSpPr>
          <p:spPr>
            <a:xfrm>
              <a:off x="4970294" y="1905958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Y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08C8ACF-F305-CF40-6E74-67ABB4C62CA6}"/>
                </a:ext>
              </a:extLst>
            </p:cNvPr>
            <p:cNvSpPr txBox="1"/>
            <p:nvPr/>
          </p:nvSpPr>
          <p:spPr>
            <a:xfrm>
              <a:off x="6720998" y="1886835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Y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527ABA9-6016-6D17-94D5-0C3A98E74524}"/>
                </a:ext>
              </a:extLst>
            </p:cNvPr>
            <p:cNvSpPr txBox="1"/>
            <p:nvPr/>
          </p:nvSpPr>
          <p:spPr>
            <a:xfrm>
              <a:off x="4142826" y="2336163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N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19FB815-7003-63DD-4BEA-A82C1D1D2310}"/>
                </a:ext>
              </a:extLst>
            </p:cNvPr>
            <p:cNvSpPr txBox="1"/>
            <p:nvPr/>
          </p:nvSpPr>
          <p:spPr>
            <a:xfrm>
              <a:off x="5913804" y="2336163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N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8F3273CA-367C-41E1-3854-CCC0AA2CA26C}"/>
                </a:ext>
              </a:extLst>
            </p:cNvPr>
            <p:cNvSpPr/>
            <p:nvPr/>
          </p:nvSpPr>
          <p:spPr>
            <a:xfrm>
              <a:off x="8976228" y="1851160"/>
              <a:ext cx="544532" cy="5445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Action</a:t>
              </a:r>
              <a:endParaRPr kumimoji="1" lang="ko-KR" altLang="en-US" sz="1200" b="1" dirty="0">
                <a:solidFill>
                  <a:srgbClr val="FFFF00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618673C-0004-CED3-6D4C-5EF2AC09DA3F}"/>
                </a:ext>
              </a:extLst>
            </p:cNvPr>
            <p:cNvSpPr/>
            <p:nvPr/>
          </p:nvSpPr>
          <p:spPr>
            <a:xfrm>
              <a:off x="8976228" y="2613161"/>
              <a:ext cx="544532" cy="544532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Next</a:t>
              </a:r>
              <a:endParaRPr kumimoji="1" lang="ko-KR" altLang="en-US" sz="1200" b="1" dirty="0">
                <a:solidFill>
                  <a:srgbClr val="FFFF00"/>
                </a:solidFill>
              </a:endParaRP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3D6F2FE6-D3A8-8804-B31C-4D862B34F9EE}"/>
                </a:ext>
              </a:extLst>
            </p:cNvPr>
            <p:cNvCxnSpPr>
              <a:cxnSpLocks/>
              <a:stCxn id="14" idx="1"/>
              <a:endCxn id="6" idx="2"/>
            </p:cNvCxnSpPr>
            <p:nvPr/>
          </p:nvCxnSpPr>
          <p:spPr>
            <a:xfrm flipV="1">
              <a:off x="8628714" y="2123426"/>
              <a:ext cx="34751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다이아몬드 13">
              <a:extLst>
                <a:ext uri="{FF2B5EF4-FFF2-40B4-BE49-F238E27FC236}">
                  <a16:creationId xmlns:a16="http://schemas.microsoft.com/office/drawing/2014/main" id="{D25E4411-5751-F3F5-562B-2DC7FA216F57}"/>
                </a:ext>
              </a:extLst>
            </p:cNvPr>
            <p:cNvSpPr/>
            <p:nvPr/>
          </p:nvSpPr>
          <p:spPr>
            <a:xfrm flipH="1">
              <a:off x="7179011" y="1851161"/>
              <a:ext cx="1449703" cy="544532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</a:rPr>
                <a:t>Stocker</a:t>
              </a:r>
              <a:br>
                <a:rPr kumimoji="1" lang="en-US" altLang="ko-KR" sz="1200" dirty="0"/>
              </a:br>
              <a:r>
                <a:rPr kumimoji="1" lang="ko-KR" altLang="en-US" sz="1200" b="1" dirty="0" err="1">
                  <a:solidFill>
                    <a:srgbClr val="FF0000"/>
                  </a:solidFill>
                </a:rPr>
                <a:t>실병</a:t>
              </a:r>
              <a:endParaRPr kumimoji="1" lang="ko-KR" altLang="en-US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8198BA79-BEA1-21B0-3EA5-E9426F01E74C}"/>
                </a:ext>
              </a:extLst>
            </p:cNvPr>
            <p:cNvCxnSpPr>
              <a:cxnSpLocks/>
              <a:stCxn id="5" idx="1"/>
              <a:endCxn id="14" idx="3"/>
            </p:cNvCxnSpPr>
            <p:nvPr/>
          </p:nvCxnSpPr>
          <p:spPr>
            <a:xfrm>
              <a:off x="6875283" y="2123427"/>
              <a:ext cx="3037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4628443-C730-66A7-FA70-594555B82880}"/>
                </a:ext>
              </a:extLst>
            </p:cNvPr>
            <p:cNvSpPr txBox="1"/>
            <p:nvPr/>
          </p:nvSpPr>
          <p:spPr>
            <a:xfrm>
              <a:off x="8494703" y="1905957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Y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19" name="꺾인 연결선[E] 18">
              <a:extLst>
                <a:ext uri="{FF2B5EF4-FFF2-40B4-BE49-F238E27FC236}">
                  <a16:creationId xmlns:a16="http://schemas.microsoft.com/office/drawing/2014/main" id="{551B34DE-39FB-B75C-79AC-66534B0E5A78}"/>
                </a:ext>
              </a:extLst>
            </p:cNvPr>
            <p:cNvCxnSpPr>
              <a:cxnSpLocks/>
              <a:stCxn id="14" idx="2"/>
              <a:endCxn id="8" idx="2"/>
            </p:cNvCxnSpPr>
            <p:nvPr/>
          </p:nvCxnSpPr>
          <p:spPr>
            <a:xfrm rot="16200000" flipH="1">
              <a:off x="8195178" y="2104377"/>
              <a:ext cx="489734" cy="1072366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A166E88-9DFA-1107-1225-6018509DCCA3}"/>
                </a:ext>
              </a:extLst>
            </p:cNvPr>
            <p:cNvSpPr txBox="1"/>
            <p:nvPr/>
          </p:nvSpPr>
          <p:spPr>
            <a:xfrm>
              <a:off x="7684529" y="2340894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N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4866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426E56-4406-EC10-FF8B-66EEAA88A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(2)</a:t>
            </a:r>
            <a:r>
              <a:rPr kumimoji="1" lang="ko-KR" altLang="en-US" dirty="0"/>
              <a:t> </a:t>
            </a:r>
            <a:r>
              <a:rPr kumimoji="1" lang="en-US" altLang="ko-KR" dirty="0"/>
              <a:t>Task </a:t>
            </a:r>
            <a:r>
              <a:rPr kumimoji="1" lang="ko-KR" altLang="en-US" dirty="0"/>
              <a:t>중심의 우선순위 선택</a:t>
            </a:r>
            <a:r>
              <a:rPr kumimoji="1" lang="en-US" altLang="ko-KR" dirty="0"/>
              <a:t> (3/5)</a:t>
            </a:r>
            <a:endParaRPr kumimoji="1" lang="ko-KR" altLang="en-US" dirty="0"/>
          </a:p>
        </p:txBody>
      </p:sp>
      <p:sp>
        <p:nvSpPr>
          <p:cNvPr id="10" name="다이아몬드 9">
            <a:extLst>
              <a:ext uri="{FF2B5EF4-FFF2-40B4-BE49-F238E27FC236}">
                <a16:creationId xmlns:a16="http://schemas.microsoft.com/office/drawing/2014/main" id="{4076E7C7-B753-ADEE-D199-DD83275BA9D0}"/>
              </a:ext>
            </a:extLst>
          </p:cNvPr>
          <p:cNvSpPr/>
          <p:nvPr/>
        </p:nvSpPr>
        <p:spPr>
          <a:xfrm flipH="1">
            <a:off x="1144951" y="1018260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Find</a:t>
            </a:r>
            <a:br>
              <a:rPr kumimoji="1" lang="en-US" altLang="ko-KR" sz="1200" b="1" dirty="0">
                <a:solidFill>
                  <a:srgbClr val="FF0000"/>
                </a:solidFill>
              </a:rPr>
            </a:br>
            <a:r>
              <a:rPr kumimoji="1" lang="en-US" altLang="ko-KR" sz="1200" b="1" dirty="0">
                <a:solidFill>
                  <a:srgbClr val="FF0000"/>
                </a:solidFill>
              </a:rPr>
              <a:t>IDLE 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ko-KR" sz="1200" dirty="0" err="1">
                <a:solidFill>
                  <a:schemeClr val="tx1"/>
                </a:solidFill>
              </a:rPr>
              <a:t>MoMa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ED37211-24B9-8493-8698-83BE4B2537E7}"/>
              </a:ext>
            </a:extLst>
          </p:cNvPr>
          <p:cNvGrpSpPr/>
          <p:nvPr/>
        </p:nvGrpSpPr>
        <p:grpSpPr>
          <a:xfrm>
            <a:off x="277949" y="3429638"/>
            <a:ext cx="9242812" cy="1306533"/>
            <a:chOff x="277949" y="3429638"/>
            <a:chExt cx="9242812" cy="1306533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B97B9F5-55ED-3BBC-AB06-8024D37EF45E}"/>
                </a:ext>
              </a:extLst>
            </p:cNvPr>
            <p:cNvSpPr/>
            <p:nvPr/>
          </p:nvSpPr>
          <p:spPr>
            <a:xfrm flipH="1">
              <a:off x="277949" y="3429639"/>
              <a:ext cx="3183709" cy="5445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0000"/>
                  </a:solidFill>
                </a:rPr>
                <a:t>(8)</a:t>
              </a:r>
              <a:r>
                <a:rPr kumimoji="1" lang="ko-KR" altLang="en-US" sz="1200" b="1" dirty="0">
                  <a:solidFill>
                    <a:srgbClr val="FF0000"/>
                  </a:solidFill>
                </a:rPr>
                <a:t> 공병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을 </a:t>
              </a:r>
              <a:r>
                <a:rPr kumimoji="1" lang="ko-KR" altLang="en-US" sz="1200" b="1" dirty="0">
                  <a:solidFill>
                    <a:srgbClr val="FF0000"/>
                  </a:solidFill>
                </a:rPr>
                <a:t>폐기설비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에서 </a:t>
              </a:r>
              <a:r>
                <a:rPr kumimoji="1" lang="ko-KR" altLang="en-US" sz="1200" b="1" dirty="0">
                  <a:solidFill>
                    <a:srgbClr val="FF0000"/>
                  </a:solidFill>
                </a:rPr>
                <a:t>반출입기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로 이동</a:t>
              </a:r>
            </a:p>
          </p:txBody>
        </p:sp>
        <p:sp>
          <p:nvSpPr>
            <p:cNvPr id="22" name="다이아몬드 21">
              <a:extLst>
                <a:ext uri="{FF2B5EF4-FFF2-40B4-BE49-F238E27FC236}">
                  <a16:creationId xmlns:a16="http://schemas.microsoft.com/office/drawing/2014/main" id="{64F20D0D-109E-8F22-7DB2-65DC1B912AF7}"/>
                </a:ext>
              </a:extLst>
            </p:cNvPr>
            <p:cNvSpPr/>
            <p:nvPr/>
          </p:nvSpPr>
          <p:spPr>
            <a:xfrm flipH="1">
              <a:off x="3644813" y="3429639"/>
              <a:ext cx="1449703" cy="544532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Find</a:t>
              </a:r>
              <a:br>
                <a:rPr kumimoji="1" lang="en-US" altLang="ko-KR" sz="1200" b="1" dirty="0">
                  <a:solidFill>
                    <a:srgbClr val="FF0000"/>
                  </a:solidFill>
                </a:rPr>
              </a:br>
              <a:r>
                <a:rPr kumimoji="1" lang="en-US" altLang="ko-KR" sz="1200" b="1" dirty="0">
                  <a:solidFill>
                    <a:srgbClr val="FF0000"/>
                  </a:solidFill>
                </a:rPr>
                <a:t>IDLE 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폐기설비</a:t>
              </a:r>
              <a:endParaRPr kumimoji="1"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23" name="다이아몬드 22">
              <a:extLst>
                <a:ext uri="{FF2B5EF4-FFF2-40B4-BE49-F238E27FC236}">
                  <a16:creationId xmlns:a16="http://schemas.microsoft.com/office/drawing/2014/main" id="{F8A7C26C-1B94-B738-8736-D4C77A3CC71C}"/>
                </a:ext>
              </a:extLst>
            </p:cNvPr>
            <p:cNvSpPr/>
            <p:nvPr/>
          </p:nvSpPr>
          <p:spPr>
            <a:xfrm flipH="1">
              <a:off x="5425580" y="3429639"/>
              <a:ext cx="1449703" cy="544532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폐기설비</a:t>
              </a:r>
              <a:r>
                <a:rPr kumimoji="1" lang="en-US" altLang="ko-KR" sz="1200" dirty="0">
                  <a:solidFill>
                    <a:schemeClr val="tx1"/>
                  </a:solidFill>
                </a:rPr>
                <a:t>_Out</a:t>
              </a:r>
              <a:br>
                <a:rPr kumimoji="1" lang="en-US" altLang="ko-KR" sz="1200" dirty="0"/>
              </a:br>
              <a:r>
                <a:rPr kumimoji="1" lang="en-US" altLang="ko-KR" sz="1200" b="1" dirty="0">
                  <a:solidFill>
                    <a:srgbClr val="FF0000"/>
                  </a:solidFill>
                </a:rPr>
                <a:t>Available</a:t>
              </a:r>
              <a:endParaRPr kumimoji="1" lang="ko-KR" altLang="en-US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918F96E1-29D1-30F3-32C2-B5F039CA97E3}"/>
                </a:ext>
              </a:extLst>
            </p:cNvPr>
            <p:cNvCxnSpPr>
              <a:cxnSpLocks/>
              <a:stCxn id="22" idx="1"/>
              <a:endCxn id="23" idx="3"/>
            </p:cNvCxnSpPr>
            <p:nvPr/>
          </p:nvCxnSpPr>
          <p:spPr>
            <a:xfrm>
              <a:off x="5094516" y="3701905"/>
              <a:ext cx="3310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F2F26322-60D8-7EA6-4F99-AE03529C4B9B}"/>
                </a:ext>
              </a:extLst>
            </p:cNvPr>
            <p:cNvSpPr/>
            <p:nvPr/>
          </p:nvSpPr>
          <p:spPr>
            <a:xfrm>
              <a:off x="8976229" y="3429638"/>
              <a:ext cx="544532" cy="5445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Action</a:t>
              </a:r>
              <a:endParaRPr kumimoji="1" lang="ko-KR" altLang="en-US" sz="1200" b="1" dirty="0">
                <a:solidFill>
                  <a:srgbClr val="FFFF00"/>
                </a:solidFill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1ECE45C-747C-38AD-C865-46B566B6E6B0}"/>
                </a:ext>
              </a:extLst>
            </p:cNvPr>
            <p:cNvSpPr/>
            <p:nvPr/>
          </p:nvSpPr>
          <p:spPr>
            <a:xfrm>
              <a:off x="8976229" y="4191639"/>
              <a:ext cx="544532" cy="544532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Next</a:t>
              </a:r>
              <a:endParaRPr kumimoji="1" lang="ko-KR" altLang="en-US" sz="1200" b="1" dirty="0">
                <a:solidFill>
                  <a:srgbClr val="FFFF00"/>
                </a:solidFill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489AA91C-9B9E-634B-AD2A-1C908F474B6A}"/>
                </a:ext>
              </a:extLst>
            </p:cNvPr>
            <p:cNvCxnSpPr>
              <a:cxnSpLocks/>
              <a:stCxn id="30" idx="1"/>
              <a:endCxn id="25" idx="2"/>
            </p:cNvCxnSpPr>
            <p:nvPr/>
          </p:nvCxnSpPr>
          <p:spPr>
            <a:xfrm flipV="1">
              <a:off x="8628715" y="3701904"/>
              <a:ext cx="34751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꺾인 연결선[E] 27">
              <a:extLst>
                <a:ext uri="{FF2B5EF4-FFF2-40B4-BE49-F238E27FC236}">
                  <a16:creationId xmlns:a16="http://schemas.microsoft.com/office/drawing/2014/main" id="{73BA44A8-74F4-A6A0-76C5-F7DA3723CD00}"/>
                </a:ext>
              </a:extLst>
            </p:cNvPr>
            <p:cNvCxnSpPr>
              <a:stCxn id="23" idx="2"/>
              <a:endCxn id="26" idx="2"/>
            </p:cNvCxnSpPr>
            <p:nvPr/>
          </p:nvCxnSpPr>
          <p:spPr>
            <a:xfrm rot="16200000" flipH="1">
              <a:off x="7318463" y="2806139"/>
              <a:ext cx="489734" cy="2825798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꺾인 연결선[E] 28">
              <a:extLst>
                <a:ext uri="{FF2B5EF4-FFF2-40B4-BE49-F238E27FC236}">
                  <a16:creationId xmlns:a16="http://schemas.microsoft.com/office/drawing/2014/main" id="{93EECFBF-C33B-1E6C-C252-594708108B92}"/>
                </a:ext>
              </a:extLst>
            </p:cNvPr>
            <p:cNvCxnSpPr>
              <a:cxnSpLocks/>
              <a:stCxn id="22" idx="2"/>
              <a:endCxn id="26" idx="2"/>
            </p:cNvCxnSpPr>
            <p:nvPr/>
          </p:nvCxnSpPr>
          <p:spPr>
            <a:xfrm rot="16200000" flipH="1">
              <a:off x="6428079" y="1915755"/>
              <a:ext cx="489734" cy="4606565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다이아몬드 29">
              <a:extLst>
                <a:ext uri="{FF2B5EF4-FFF2-40B4-BE49-F238E27FC236}">
                  <a16:creationId xmlns:a16="http://schemas.microsoft.com/office/drawing/2014/main" id="{62BEDAEF-3EA2-8DE1-5EA8-C6AED2DD37E1}"/>
                </a:ext>
              </a:extLst>
            </p:cNvPr>
            <p:cNvSpPr/>
            <p:nvPr/>
          </p:nvSpPr>
          <p:spPr>
            <a:xfrm flipH="1">
              <a:off x="7179012" y="3429639"/>
              <a:ext cx="1449703" cy="544532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반출입기</a:t>
              </a:r>
              <a:br>
                <a:rPr kumimoji="1" lang="en-US" altLang="ko-KR" sz="1200" dirty="0"/>
              </a:br>
              <a:r>
                <a:rPr kumimoji="1" lang="ko-KR" altLang="en-US" sz="1200" b="1" dirty="0">
                  <a:solidFill>
                    <a:srgbClr val="FF0000"/>
                  </a:solidFill>
                </a:rPr>
                <a:t>공병 </a:t>
              </a:r>
              <a:r>
                <a:rPr kumimoji="1" lang="en-US" altLang="ko-KR" sz="1200" b="1" dirty="0">
                  <a:solidFill>
                    <a:srgbClr val="FF0000"/>
                  </a:solidFill>
                </a:rPr>
                <a:t>Available</a:t>
              </a:r>
              <a:endParaRPr kumimoji="1" lang="ko-KR" altLang="en-US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F9EE1834-2A89-3961-3471-28D8D7169EA9}"/>
                </a:ext>
              </a:extLst>
            </p:cNvPr>
            <p:cNvCxnSpPr>
              <a:cxnSpLocks/>
              <a:stCxn id="23" idx="1"/>
              <a:endCxn id="30" idx="3"/>
            </p:cNvCxnSpPr>
            <p:nvPr/>
          </p:nvCxnSpPr>
          <p:spPr>
            <a:xfrm>
              <a:off x="6875283" y="3701905"/>
              <a:ext cx="3037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5240D5C-7848-F283-8FFD-721EE60F5BEE}"/>
                </a:ext>
              </a:extLst>
            </p:cNvPr>
            <p:cNvSpPr txBox="1"/>
            <p:nvPr/>
          </p:nvSpPr>
          <p:spPr>
            <a:xfrm>
              <a:off x="4953000" y="3484436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Y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1079948-75D0-EE34-FC88-B531E2A2FF5C}"/>
                </a:ext>
              </a:extLst>
            </p:cNvPr>
            <p:cNvSpPr txBox="1"/>
            <p:nvPr/>
          </p:nvSpPr>
          <p:spPr>
            <a:xfrm>
              <a:off x="6723978" y="3484436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Y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A9E5CFC-0FEB-BDC3-D5C0-530956D48522}"/>
                </a:ext>
              </a:extLst>
            </p:cNvPr>
            <p:cNvSpPr txBox="1"/>
            <p:nvPr/>
          </p:nvSpPr>
          <p:spPr>
            <a:xfrm>
              <a:off x="8494704" y="3484435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Y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41" name="꺾인 연결선[E] 40">
              <a:extLst>
                <a:ext uri="{FF2B5EF4-FFF2-40B4-BE49-F238E27FC236}">
                  <a16:creationId xmlns:a16="http://schemas.microsoft.com/office/drawing/2014/main" id="{A8B3FE40-336F-BAF9-290D-4E0B476663E0}"/>
                </a:ext>
              </a:extLst>
            </p:cNvPr>
            <p:cNvCxnSpPr>
              <a:cxnSpLocks/>
              <a:stCxn id="30" idx="2"/>
              <a:endCxn id="26" idx="2"/>
            </p:cNvCxnSpPr>
            <p:nvPr/>
          </p:nvCxnSpPr>
          <p:spPr>
            <a:xfrm rot="16200000" flipH="1">
              <a:off x="8195179" y="3682855"/>
              <a:ext cx="489734" cy="1072366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11149D9-0AA5-3B7D-D43B-E50EB341D2C0}"/>
                </a:ext>
              </a:extLst>
            </p:cNvPr>
            <p:cNvSpPr txBox="1"/>
            <p:nvPr/>
          </p:nvSpPr>
          <p:spPr>
            <a:xfrm>
              <a:off x="4142826" y="3919373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N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BF47906-4B9B-8667-9880-FD5BB2ED4F10}"/>
                </a:ext>
              </a:extLst>
            </p:cNvPr>
            <p:cNvSpPr txBox="1"/>
            <p:nvPr/>
          </p:nvSpPr>
          <p:spPr>
            <a:xfrm>
              <a:off x="5913804" y="3919373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N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08CD643-8F62-8A23-80FA-CC34A4D160C5}"/>
                </a:ext>
              </a:extLst>
            </p:cNvPr>
            <p:cNvSpPr txBox="1"/>
            <p:nvPr/>
          </p:nvSpPr>
          <p:spPr>
            <a:xfrm>
              <a:off x="7684530" y="3919372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N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42584B1-9097-BF39-FE41-DC780D8ED6CC}"/>
              </a:ext>
            </a:extLst>
          </p:cNvPr>
          <p:cNvGrpSpPr/>
          <p:nvPr/>
        </p:nvGrpSpPr>
        <p:grpSpPr>
          <a:xfrm>
            <a:off x="277947" y="5008117"/>
            <a:ext cx="9242815" cy="1306534"/>
            <a:chOff x="277947" y="5008117"/>
            <a:chExt cx="9242815" cy="1306534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31DE15F0-6E30-45B8-B706-CB9BEF511032}"/>
                </a:ext>
              </a:extLst>
            </p:cNvPr>
            <p:cNvSpPr/>
            <p:nvPr/>
          </p:nvSpPr>
          <p:spPr>
            <a:xfrm flipH="1">
              <a:off x="277947" y="5008117"/>
              <a:ext cx="3183709" cy="5445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0000"/>
                  </a:solidFill>
                </a:rPr>
                <a:t>(9)</a:t>
              </a:r>
              <a:r>
                <a:rPr kumimoji="1" lang="ko-KR" altLang="en-US" sz="1200" b="1" dirty="0">
                  <a:solidFill>
                    <a:srgbClr val="FF0000"/>
                  </a:solidFill>
                </a:rPr>
                <a:t> 공병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을 </a:t>
              </a:r>
              <a:r>
                <a:rPr kumimoji="1" lang="ko-KR" altLang="en-US" sz="1200" b="1" dirty="0">
                  <a:solidFill>
                    <a:srgbClr val="FF0000"/>
                  </a:solidFill>
                </a:rPr>
                <a:t>폐기설비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에서 </a:t>
              </a:r>
              <a:r>
                <a:rPr kumimoji="1" lang="en-US" altLang="ko-KR" sz="1200" b="1" dirty="0">
                  <a:solidFill>
                    <a:srgbClr val="FF0000"/>
                  </a:solidFill>
                </a:rPr>
                <a:t>Stocker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로 이동</a:t>
              </a:r>
            </a:p>
          </p:txBody>
        </p:sp>
        <p:sp>
          <p:nvSpPr>
            <p:cNvPr id="50" name="다이아몬드 49">
              <a:extLst>
                <a:ext uri="{FF2B5EF4-FFF2-40B4-BE49-F238E27FC236}">
                  <a16:creationId xmlns:a16="http://schemas.microsoft.com/office/drawing/2014/main" id="{48AF068B-2C8A-EB2E-5ADF-C0C41B25B477}"/>
                </a:ext>
              </a:extLst>
            </p:cNvPr>
            <p:cNvSpPr/>
            <p:nvPr/>
          </p:nvSpPr>
          <p:spPr>
            <a:xfrm flipH="1">
              <a:off x="3644814" y="5008119"/>
              <a:ext cx="1449703" cy="544532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Find</a:t>
              </a:r>
              <a:br>
                <a:rPr kumimoji="1" lang="en-US" altLang="ko-KR" sz="1200" b="1" dirty="0">
                  <a:solidFill>
                    <a:srgbClr val="FF0000"/>
                  </a:solidFill>
                </a:rPr>
              </a:br>
              <a:r>
                <a:rPr kumimoji="1" lang="en-US" altLang="ko-KR" sz="1200" b="1" dirty="0">
                  <a:solidFill>
                    <a:srgbClr val="FF0000"/>
                  </a:solidFill>
                </a:rPr>
                <a:t>IDLE 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폐기설비</a:t>
              </a:r>
              <a:endParaRPr kumimoji="1"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51" name="다이아몬드 50">
              <a:extLst>
                <a:ext uri="{FF2B5EF4-FFF2-40B4-BE49-F238E27FC236}">
                  <a16:creationId xmlns:a16="http://schemas.microsoft.com/office/drawing/2014/main" id="{07A6ADA2-6ACA-4892-5798-D9F74681D60D}"/>
                </a:ext>
              </a:extLst>
            </p:cNvPr>
            <p:cNvSpPr/>
            <p:nvPr/>
          </p:nvSpPr>
          <p:spPr>
            <a:xfrm flipH="1">
              <a:off x="5425581" y="5008119"/>
              <a:ext cx="1449703" cy="544532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폐기설비</a:t>
              </a:r>
              <a:r>
                <a:rPr kumimoji="1" lang="en-US" altLang="ko-KR" sz="1200" dirty="0">
                  <a:solidFill>
                    <a:schemeClr val="tx1"/>
                  </a:solidFill>
                </a:rPr>
                <a:t>_Out</a:t>
              </a:r>
              <a:br>
                <a:rPr kumimoji="1" lang="en-US" altLang="ko-KR" sz="1200" dirty="0"/>
              </a:br>
              <a:r>
                <a:rPr kumimoji="1" lang="en-US" altLang="ko-KR" sz="1200" b="1" dirty="0">
                  <a:solidFill>
                    <a:srgbClr val="FF0000"/>
                  </a:solidFill>
                </a:rPr>
                <a:t>Available</a:t>
              </a:r>
              <a:endParaRPr kumimoji="1" lang="ko-KR" altLang="en-US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2899D48C-3610-566B-07D7-6FBD86156458}"/>
                </a:ext>
              </a:extLst>
            </p:cNvPr>
            <p:cNvCxnSpPr>
              <a:cxnSpLocks/>
              <a:stCxn id="50" idx="1"/>
              <a:endCxn id="51" idx="3"/>
            </p:cNvCxnSpPr>
            <p:nvPr/>
          </p:nvCxnSpPr>
          <p:spPr>
            <a:xfrm>
              <a:off x="5094517" y="5280385"/>
              <a:ext cx="3310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DABDDCB8-7249-B09D-9E86-3DF66CEB13F7}"/>
                </a:ext>
              </a:extLst>
            </p:cNvPr>
            <p:cNvSpPr/>
            <p:nvPr/>
          </p:nvSpPr>
          <p:spPr>
            <a:xfrm>
              <a:off x="8976230" y="5008118"/>
              <a:ext cx="544532" cy="5445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Action</a:t>
              </a:r>
              <a:endParaRPr kumimoji="1" lang="ko-KR" altLang="en-US" sz="1200" b="1" dirty="0">
                <a:solidFill>
                  <a:srgbClr val="FFFF00"/>
                </a:solidFill>
              </a:endParaRPr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8AC47BAF-3997-2A6F-50E1-ED7D31BB66FD}"/>
                </a:ext>
              </a:extLst>
            </p:cNvPr>
            <p:cNvSpPr/>
            <p:nvPr/>
          </p:nvSpPr>
          <p:spPr>
            <a:xfrm>
              <a:off x="8976230" y="5770119"/>
              <a:ext cx="544532" cy="544532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Next</a:t>
              </a:r>
              <a:endParaRPr kumimoji="1" lang="ko-KR" altLang="en-US" sz="1200" b="1" dirty="0">
                <a:solidFill>
                  <a:srgbClr val="FFFF00"/>
                </a:solidFill>
              </a:endParaRPr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F92D85BA-F73D-AB21-F493-1C7D8D35C9A1}"/>
                </a:ext>
              </a:extLst>
            </p:cNvPr>
            <p:cNvCxnSpPr>
              <a:cxnSpLocks/>
              <a:stCxn id="58" idx="1"/>
              <a:endCxn id="53" idx="2"/>
            </p:cNvCxnSpPr>
            <p:nvPr/>
          </p:nvCxnSpPr>
          <p:spPr>
            <a:xfrm flipV="1">
              <a:off x="8628716" y="5280384"/>
              <a:ext cx="34751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꺾인 연결선[E] 55">
              <a:extLst>
                <a:ext uri="{FF2B5EF4-FFF2-40B4-BE49-F238E27FC236}">
                  <a16:creationId xmlns:a16="http://schemas.microsoft.com/office/drawing/2014/main" id="{E3F5CD1C-7DA8-679B-C2CA-FD3532DE89A8}"/>
                </a:ext>
              </a:extLst>
            </p:cNvPr>
            <p:cNvCxnSpPr>
              <a:stCxn id="51" idx="2"/>
              <a:endCxn id="54" idx="2"/>
            </p:cNvCxnSpPr>
            <p:nvPr/>
          </p:nvCxnSpPr>
          <p:spPr>
            <a:xfrm rot="16200000" flipH="1">
              <a:off x="7318464" y="4384619"/>
              <a:ext cx="489734" cy="2825798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꺾인 연결선[E] 56">
              <a:extLst>
                <a:ext uri="{FF2B5EF4-FFF2-40B4-BE49-F238E27FC236}">
                  <a16:creationId xmlns:a16="http://schemas.microsoft.com/office/drawing/2014/main" id="{76E81B1B-F5E3-6606-D3DB-DBA59C91B21F}"/>
                </a:ext>
              </a:extLst>
            </p:cNvPr>
            <p:cNvCxnSpPr>
              <a:cxnSpLocks/>
              <a:stCxn id="50" idx="2"/>
              <a:endCxn id="54" idx="2"/>
            </p:cNvCxnSpPr>
            <p:nvPr/>
          </p:nvCxnSpPr>
          <p:spPr>
            <a:xfrm rot="16200000" flipH="1">
              <a:off x="6428080" y="3494235"/>
              <a:ext cx="489734" cy="4606565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다이아몬드 57">
              <a:extLst>
                <a:ext uri="{FF2B5EF4-FFF2-40B4-BE49-F238E27FC236}">
                  <a16:creationId xmlns:a16="http://schemas.microsoft.com/office/drawing/2014/main" id="{03800E5B-E317-597D-DF53-9CE9131FB746}"/>
                </a:ext>
              </a:extLst>
            </p:cNvPr>
            <p:cNvSpPr/>
            <p:nvPr/>
          </p:nvSpPr>
          <p:spPr>
            <a:xfrm flipH="1">
              <a:off x="7179013" y="5008119"/>
              <a:ext cx="1449703" cy="544532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</a:rPr>
                <a:t>Stocker</a:t>
              </a:r>
              <a:br>
                <a:rPr kumimoji="1" lang="en-US" altLang="ko-KR" sz="1200" dirty="0"/>
              </a:br>
              <a:r>
                <a:rPr kumimoji="1" lang="en-US" altLang="ko-KR" sz="1200" b="1" dirty="0">
                  <a:solidFill>
                    <a:srgbClr val="FF0000"/>
                  </a:solidFill>
                </a:rPr>
                <a:t>Available</a:t>
              </a:r>
              <a:endParaRPr kumimoji="1" lang="ko-KR" altLang="en-US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03A0E551-D95B-7206-EFDD-E9B31B2E365C}"/>
                </a:ext>
              </a:extLst>
            </p:cNvPr>
            <p:cNvCxnSpPr>
              <a:cxnSpLocks/>
              <a:stCxn id="51" idx="1"/>
              <a:endCxn id="58" idx="3"/>
            </p:cNvCxnSpPr>
            <p:nvPr/>
          </p:nvCxnSpPr>
          <p:spPr>
            <a:xfrm>
              <a:off x="6875284" y="5280385"/>
              <a:ext cx="3037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F533B5D-9018-4894-E186-331887A627A2}"/>
                </a:ext>
              </a:extLst>
            </p:cNvPr>
            <p:cNvSpPr txBox="1"/>
            <p:nvPr/>
          </p:nvSpPr>
          <p:spPr>
            <a:xfrm>
              <a:off x="4953001" y="5062916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Y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1965F97-5E71-7E70-2920-60EAD4ED9841}"/>
                </a:ext>
              </a:extLst>
            </p:cNvPr>
            <p:cNvSpPr txBox="1"/>
            <p:nvPr/>
          </p:nvSpPr>
          <p:spPr>
            <a:xfrm>
              <a:off x="6723979" y="5062916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Y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118E7E9-F6B1-7DFE-A063-F20EE340D787}"/>
                </a:ext>
              </a:extLst>
            </p:cNvPr>
            <p:cNvSpPr txBox="1"/>
            <p:nvPr/>
          </p:nvSpPr>
          <p:spPr>
            <a:xfrm>
              <a:off x="8494705" y="5062915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Y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63" name="꺾인 연결선[E] 62">
              <a:extLst>
                <a:ext uri="{FF2B5EF4-FFF2-40B4-BE49-F238E27FC236}">
                  <a16:creationId xmlns:a16="http://schemas.microsoft.com/office/drawing/2014/main" id="{BE9E7746-25EE-3381-6318-CECF83DF3D58}"/>
                </a:ext>
              </a:extLst>
            </p:cNvPr>
            <p:cNvCxnSpPr>
              <a:cxnSpLocks/>
              <a:stCxn id="58" idx="2"/>
              <a:endCxn id="54" idx="2"/>
            </p:cNvCxnSpPr>
            <p:nvPr/>
          </p:nvCxnSpPr>
          <p:spPr>
            <a:xfrm rot="16200000" flipH="1">
              <a:off x="8195180" y="5261335"/>
              <a:ext cx="489734" cy="1072366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8F05ADC-6244-BC39-D949-F2D1973156FA}"/>
                </a:ext>
              </a:extLst>
            </p:cNvPr>
            <p:cNvSpPr txBox="1"/>
            <p:nvPr/>
          </p:nvSpPr>
          <p:spPr>
            <a:xfrm>
              <a:off x="4142827" y="5497853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N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61C5874-FDF5-F47F-B18E-0E4090077C23}"/>
                </a:ext>
              </a:extLst>
            </p:cNvPr>
            <p:cNvSpPr txBox="1"/>
            <p:nvPr/>
          </p:nvSpPr>
          <p:spPr>
            <a:xfrm>
              <a:off x="5913805" y="5497853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N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B3ECF0F-CD46-E64B-4138-4DBF4D1BFF3E}"/>
                </a:ext>
              </a:extLst>
            </p:cNvPr>
            <p:cNvSpPr txBox="1"/>
            <p:nvPr/>
          </p:nvSpPr>
          <p:spPr>
            <a:xfrm>
              <a:off x="7684531" y="5497852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N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EF34297-3705-4AA0-EA5B-E9DFDD34BE72}"/>
              </a:ext>
            </a:extLst>
          </p:cNvPr>
          <p:cNvGrpSpPr/>
          <p:nvPr/>
        </p:nvGrpSpPr>
        <p:grpSpPr>
          <a:xfrm>
            <a:off x="277949" y="1851160"/>
            <a:ext cx="9242811" cy="1306533"/>
            <a:chOff x="277949" y="1851160"/>
            <a:chExt cx="9242811" cy="130653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49D13C2-0690-2E20-D9AA-39E56678BC49}"/>
                </a:ext>
              </a:extLst>
            </p:cNvPr>
            <p:cNvSpPr/>
            <p:nvPr/>
          </p:nvSpPr>
          <p:spPr>
            <a:xfrm flipH="1">
              <a:off x="277949" y="1851161"/>
              <a:ext cx="3183709" cy="5445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0000"/>
                  </a:solidFill>
                </a:rPr>
                <a:t>(7)</a:t>
              </a:r>
              <a:r>
                <a:rPr kumimoji="1" lang="ko-KR" altLang="en-US" sz="1200" b="1" dirty="0">
                  <a:solidFill>
                    <a:srgbClr val="FF0000"/>
                  </a:solidFill>
                </a:rPr>
                <a:t> 재검병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을</a:t>
              </a:r>
              <a:r>
                <a:rPr kumimoji="1" lang="ko-KR" altLang="en-US" sz="1200" dirty="0"/>
                <a:t> </a:t>
              </a:r>
              <a:r>
                <a:rPr kumimoji="1" lang="en-US" altLang="ko-KR" sz="1200" b="1" dirty="0">
                  <a:solidFill>
                    <a:srgbClr val="FF0000"/>
                  </a:solidFill>
                </a:rPr>
                <a:t>Stocker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에서</a:t>
              </a:r>
              <a:r>
                <a:rPr kumimoji="1" lang="ko-KR" altLang="en-US" sz="1200" dirty="0"/>
                <a:t> </a:t>
              </a:r>
              <a:r>
                <a:rPr kumimoji="1" lang="ko-KR" altLang="en-US" sz="1200" b="1" dirty="0">
                  <a:solidFill>
                    <a:srgbClr val="FF0000"/>
                  </a:solidFill>
                </a:rPr>
                <a:t>폐기설비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로 이동</a:t>
              </a:r>
            </a:p>
          </p:txBody>
        </p:sp>
        <p:sp>
          <p:nvSpPr>
            <p:cNvPr id="3" name="다이아몬드 2">
              <a:extLst>
                <a:ext uri="{FF2B5EF4-FFF2-40B4-BE49-F238E27FC236}">
                  <a16:creationId xmlns:a16="http://schemas.microsoft.com/office/drawing/2014/main" id="{3B68FFDE-FB15-1CD4-330D-48F60D5A05BD}"/>
                </a:ext>
              </a:extLst>
            </p:cNvPr>
            <p:cNvSpPr/>
            <p:nvPr/>
          </p:nvSpPr>
          <p:spPr>
            <a:xfrm flipH="1">
              <a:off x="3644813" y="1851161"/>
              <a:ext cx="1449703" cy="544532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Find</a:t>
              </a:r>
              <a:br>
                <a:rPr kumimoji="1" lang="en-US" altLang="ko-KR" sz="1200" b="1" dirty="0">
                  <a:solidFill>
                    <a:srgbClr val="FF0000"/>
                  </a:solidFill>
                </a:rPr>
              </a:br>
              <a:r>
                <a:rPr kumimoji="1" lang="en-US" altLang="ko-KR" sz="1200" b="1" dirty="0">
                  <a:solidFill>
                    <a:srgbClr val="FF0000"/>
                  </a:solidFill>
                </a:rPr>
                <a:t>IDLE 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폐기설비</a:t>
              </a:r>
              <a:endParaRPr kumimoji="1"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5" name="다이아몬드 4">
              <a:extLst>
                <a:ext uri="{FF2B5EF4-FFF2-40B4-BE49-F238E27FC236}">
                  <a16:creationId xmlns:a16="http://schemas.microsoft.com/office/drawing/2014/main" id="{59A2A429-3F98-191D-2F8B-6190F45E9331}"/>
                </a:ext>
              </a:extLst>
            </p:cNvPr>
            <p:cNvSpPr/>
            <p:nvPr/>
          </p:nvSpPr>
          <p:spPr>
            <a:xfrm flipH="1">
              <a:off x="5425580" y="1851161"/>
              <a:ext cx="1449703" cy="544532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폐기설비</a:t>
              </a:r>
              <a:r>
                <a:rPr kumimoji="1" lang="en-US" altLang="ko-KR" sz="1200" dirty="0">
                  <a:solidFill>
                    <a:schemeClr val="tx1"/>
                  </a:solidFill>
                </a:rPr>
                <a:t>_In</a:t>
              </a:r>
              <a:br>
                <a:rPr kumimoji="1" lang="en-US" altLang="ko-KR" sz="1200" dirty="0"/>
              </a:br>
              <a:r>
                <a:rPr kumimoji="1" lang="en-US" altLang="ko-KR" sz="1200" b="1" dirty="0">
                  <a:solidFill>
                    <a:srgbClr val="FF0000"/>
                  </a:solidFill>
                </a:rPr>
                <a:t>Available</a:t>
              </a:r>
              <a:endParaRPr kumimoji="1" lang="ko-KR" altLang="en-US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46426BD4-D968-66A2-E62D-2086178B342C}"/>
                </a:ext>
              </a:extLst>
            </p:cNvPr>
            <p:cNvCxnSpPr>
              <a:cxnSpLocks/>
              <a:stCxn id="3" idx="1"/>
              <a:endCxn id="5" idx="3"/>
            </p:cNvCxnSpPr>
            <p:nvPr/>
          </p:nvCxnSpPr>
          <p:spPr>
            <a:xfrm>
              <a:off x="5094516" y="2123427"/>
              <a:ext cx="3310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꺾인 연결선[E] 16">
              <a:extLst>
                <a:ext uri="{FF2B5EF4-FFF2-40B4-BE49-F238E27FC236}">
                  <a16:creationId xmlns:a16="http://schemas.microsoft.com/office/drawing/2014/main" id="{F71C6567-916E-0F5D-10A6-8E2AAACB08D1}"/>
                </a:ext>
              </a:extLst>
            </p:cNvPr>
            <p:cNvCxnSpPr>
              <a:cxnSpLocks/>
              <a:stCxn id="5" idx="2"/>
              <a:endCxn id="8" idx="2"/>
            </p:cNvCxnSpPr>
            <p:nvPr/>
          </p:nvCxnSpPr>
          <p:spPr>
            <a:xfrm rot="16200000" flipH="1">
              <a:off x="7318462" y="1227661"/>
              <a:ext cx="489734" cy="2825797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꺾인 연결선[E] 17">
              <a:extLst>
                <a:ext uri="{FF2B5EF4-FFF2-40B4-BE49-F238E27FC236}">
                  <a16:creationId xmlns:a16="http://schemas.microsoft.com/office/drawing/2014/main" id="{220EF759-0D62-0E4A-4E7F-161C1AC305C1}"/>
                </a:ext>
              </a:extLst>
            </p:cNvPr>
            <p:cNvCxnSpPr>
              <a:cxnSpLocks/>
              <a:stCxn id="3" idx="2"/>
              <a:endCxn id="8" idx="2"/>
            </p:cNvCxnSpPr>
            <p:nvPr/>
          </p:nvCxnSpPr>
          <p:spPr>
            <a:xfrm rot="16200000" flipH="1">
              <a:off x="6428079" y="337278"/>
              <a:ext cx="489734" cy="4606564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F581F50-4982-2CA5-12C5-FF180AB0386A}"/>
                </a:ext>
              </a:extLst>
            </p:cNvPr>
            <p:cNvSpPr txBox="1"/>
            <p:nvPr/>
          </p:nvSpPr>
          <p:spPr>
            <a:xfrm>
              <a:off x="4970294" y="1905958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Y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08C8ACF-F305-CF40-6E74-67ABB4C62CA6}"/>
                </a:ext>
              </a:extLst>
            </p:cNvPr>
            <p:cNvSpPr txBox="1"/>
            <p:nvPr/>
          </p:nvSpPr>
          <p:spPr>
            <a:xfrm>
              <a:off x="6720998" y="1886835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Y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527ABA9-6016-6D17-94D5-0C3A98E74524}"/>
                </a:ext>
              </a:extLst>
            </p:cNvPr>
            <p:cNvSpPr txBox="1"/>
            <p:nvPr/>
          </p:nvSpPr>
          <p:spPr>
            <a:xfrm>
              <a:off x="4142826" y="2336163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N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19FB815-7003-63DD-4BEA-A82C1D1D2310}"/>
                </a:ext>
              </a:extLst>
            </p:cNvPr>
            <p:cNvSpPr txBox="1"/>
            <p:nvPr/>
          </p:nvSpPr>
          <p:spPr>
            <a:xfrm>
              <a:off x="5913804" y="2336163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N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8F3273CA-367C-41E1-3854-CCC0AA2CA26C}"/>
                </a:ext>
              </a:extLst>
            </p:cNvPr>
            <p:cNvSpPr/>
            <p:nvPr/>
          </p:nvSpPr>
          <p:spPr>
            <a:xfrm>
              <a:off x="8976228" y="1851160"/>
              <a:ext cx="544532" cy="5445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Action</a:t>
              </a:r>
              <a:endParaRPr kumimoji="1" lang="ko-KR" altLang="en-US" sz="1200" b="1" dirty="0">
                <a:solidFill>
                  <a:srgbClr val="FFFF00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618673C-0004-CED3-6D4C-5EF2AC09DA3F}"/>
                </a:ext>
              </a:extLst>
            </p:cNvPr>
            <p:cNvSpPr/>
            <p:nvPr/>
          </p:nvSpPr>
          <p:spPr>
            <a:xfrm>
              <a:off x="8976228" y="2613161"/>
              <a:ext cx="544532" cy="544532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Next</a:t>
              </a:r>
              <a:endParaRPr kumimoji="1" lang="ko-KR" altLang="en-US" sz="1200" b="1" dirty="0">
                <a:solidFill>
                  <a:srgbClr val="FFFF00"/>
                </a:solidFill>
              </a:endParaRP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3D6F2FE6-D3A8-8804-B31C-4D862B34F9EE}"/>
                </a:ext>
              </a:extLst>
            </p:cNvPr>
            <p:cNvCxnSpPr>
              <a:cxnSpLocks/>
              <a:stCxn id="14" idx="1"/>
              <a:endCxn id="6" idx="2"/>
            </p:cNvCxnSpPr>
            <p:nvPr/>
          </p:nvCxnSpPr>
          <p:spPr>
            <a:xfrm flipV="1">
              <a:off x="8628714" y="2123426"/>
              <a:ext cx="34751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다이아몬드 13">
              <a:extLst>
                <a:ext uri="{FF2B5EF4-FFF2-40B4-BE49-F238E27FC236}">
                  <a16:creationId xmlns:a16="http://schemas.microsoft.com/office/drawing/2014/main" id="{D25E4411-5751-F3F5-562B-2DC7FA216F57}"/>
                </a:ext>
              </a:extLst>
            </p:cNvPr>
            <p:cNvSpPr/>
            <p:nvPr/>
          </p:nvSpPr>
          <p:spPr>
            <a:xfrm flipH="1">
              <a:off x="7179011" y="1851161"/>
              <a:ext cx="1449703" cy="544532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</a:rPr>
                <a:t>Stocker</a:t>
              </a:r>
              <a:br>
                <a:rPr kumimoji="1" lang="en-US" altLang="ko-KR" sz="1200" dirty="0"/>
              </a:br>
              <a:r>
                <a:rPr kumimoji="1" lang="ko-KR" altLang="en-US" sz="1200" b="1" dirty="0" err="1">
                  <a:solidFill>
                    <a:srgbClr val="FF0000"/>
                  </a:solidFill>
                </a:rPr>
                <a:t>재검병</a:t>
              </a:r>
              <a:endParaRPr kumimoji="1" lang="ko-KR" altLang="en-US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8198BA79-BEA1-21B0-3EA5-E9426F01E74C}"/>
                </a:ext>
              </a:extLst>
            </p:cNvPr>
            <p:cNvCxnSpPr>
              <a:cxnSpLocks/>
              <a:stCxn id="5" idx="1"/>
              <a:endCxn id="14" idx="3"/>
            </p:cNvCxnSpPr>
            <p:nvPr/>
          </p:nvCxnSpPr>
          <p:spPr>
            <a:xfrm>
              <a:off x="6875283" y="2123427"/>
              <a:ext cx="3037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4628443-C730-66A7-FA70-594555B82880}"/>
                </a:ext>
              </a:extLst>
            </p:cNvPr>
            <p:cNvSpPr txBox="1"/>
            <p:nvPr/>
          </p:nvSpPr>
          <p:spPr>
            <a:xfrm>
              <a:off x="8494703" y="1905957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Y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19" name="꺾인 연결선[E] 18">
              <a:extLst>
                <a:ext uri="{FF2B5EF4-FFF2-40B4-BE49-F238E27FC236}">
                  <a16:creationId xmlns:a16="http://schemas.microsoft.com/office/drawing/2014/main" id="{551B34DE-39FB-B75C-79AC-66534B0E5A78}"/>
                </a:ext>
              </a:extLst>
            </p:cNvPr>
            <p:cNvCxnSpPr>
              <a:cxnSpLocks/>
              <a:stCxn id="14" idx="2"/>
              <a:endCxn id="8" idx="2"/>
            </p:cNvCxnSpPr>
            <p:nvPr/>
          </p:nvCxnSpPr>
          <p:spPr>
            <a:xfrm rot="16200000" flipH="1">
              <a:off x="8195178" y="2104377"/>
              <a:ext cx="489734" cy="1072366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A166E88-9DFA-1107-1225-6018509DCCA3}"/>
                </a:ext>
              </a:extLst>
            </p:cNvPr>
            <p:cNvSpPr txBox="1"/>
            <p:nvPr/>
          </p:nvSpPr>
          <p:spPr>
            <a:xfrm>
              <a:off x="7684529" y="2340894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N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00447F7-2B8E-414E-2151-94A3452AA559}"/>
              </a:ext>
            </a:extLst>
          </p:cNvPr>
          <p:cNvSpPr txBox="1"/>
          <p:nvPr/>
        </p:nvSpPr>
        <p:spPr>
          <a:xfrm>
            <a:off x="4048744" y="1018260"/>
            <a:ext cx="3005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폐기설비의 </a:t>
            </a:r>
            <a:r>
              <a:rPr kumimoji="1" lang="en-US" altLang="ko-KR" dirty="0"/>
              <a:t>In Out </a:t>
            </a:r>
            <a:r>
              <a:rPr kumimoji="1" lang="ko-KR" altLang="en-US" dirty="0"/>
              <a:t>위치 다름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E54318-0457-6BE9-47B1-4B6324758EAC}"/>
              </a:ext>
            </a:extLst>
          </p:cNvPr>
          <p:cNvSpPr txBox="1"/>
          <p:nvPr/>
        </p:nvSpPr>
        <p:spPr>
          <a:xfrm>
            <a:off x="733331" y="5585453"/>
            <a:ext cx="20575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600" b="1" i="1" dirty="0">
                <a:solidFill>
                  <a:srgbClr val="FF0000"/>
                </a:solidFill>
              </a:rPr>
              <a:t>반출입기가 공병 </a:t>
            </a:r>
            <a:r>
              <a:rPr kumimoji="1" lang="en-US" altLang="ko-KR" sz="1600" b="1" i="1" dirty="0">
                <a:solidFill>
                  <a:srgbClr val="FF0000"/>
                </a:solidFill>
              </a:rPr>
              <a:t>Full</a:t>
            </a:r>
            <a:endParaRPr kumimoji="1" lang="ko-KR" altLang="en-US" sz="16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893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426E56-4406-EC10-FF8B-66EEAA88A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(2)</a:t>
            </a:r>
            <a:r>
              <a:rPr kumimoji="1" lang="ko-KR" altLang="en-US" dirty="0"/>
              <a:t> </a:t>
            </a:r>
            <a:r>
              <a:rPr kumimoji="1" lang="en-US" altLang="ko-KR" dirty="0"/>
              <a:t>Task </a:t>
            </a:r>
            <a:r>
              <a:rPr kumimoji="1" lang="ko-KR" altLang="en-US" dirty="0"/>
              <a:t>중심의 우선순위 선택</a:t>
            </a:r>
            <a:r>
              <a:rPr kumimoji="1" lang="en-US" altLang="ko-KR" dirty="0"/>
              <a:t> (4/5)</a:t>
            </a:r>
            <a:endParaRPr kumimoji="1" lang="ko-KR" altLang="en-US" dirty="0"/>
          </a:p>
        </p:txBody>
      </p:sp>
      <p:sp>
        <p:nvSpPr>
          <p:cNvPr id="10" name="다이아몬드 9">
            <a:extLst>
              <a:ext uri="{FF2B5EF4-FFF2-40B4-BE49-F238E27FC236}">
                <a16:creationId xmlns:a16="http://schemas.microsoft.com/office/drawing/2014/main" id="{4076E7C7-B753-ADEE-D199-DD83275BA9D0}"/>
              </a:ext>
            </a:extLst>
          </p:cNvPr>
          <p:cNvSpPr/>
          <p:nvPr/>
        </p:nvSpPr>
        <p:spPr>
          <a:xfrm flipH="1">
            <a:off x="1144951" y="1018260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Find</a:t>
            </a:r>
            <a:br>
              <a:rPr kumimoji="1" lang="en-US" altLang="ko-KR" sz="1200" b="1" dirty="0">
                <a:solidFill>
                  <a:srgbClr val="FF0000"/>
                </a:solidFill>
              </a:rPr>
            </a:br>
            <a:r>
              <a:rPr kumimoji="1" lang="en-US" altLang="ko-KR" sz="1200" b="1" dirty="0">
                <a:solidFill>
                  <a:srgbClr val="FF0000"/>
                </a:solidFill>
              </a:rPr>
              <a:t>IDLE 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ko-KR" sz="1200" dirty="0" err="1">
                <a:solidFill>
                  <a:schemeClr val="tx1"/>
                </a:solidFill>
              </a:rPr>
              <a:t>MoMa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4C26361-B8FD-A927-9C0D-2BCA1D20B1B0}"/>
              </a:ext>
            </a:extLst>
          </p:cNvPr>
          <p:cNvGrpSpPr/>
          <p:nvPr/>
        </p:nvGrpSpPr>
        <p:grpSpPr>
          <a:xfrm>
            <a:off x="277947" y="5008117"/>
            <a:ext cx="9242815" cy="1306534"/>
            <a:chOff x="277947" y="5008117"/>
            <a:chExt cx="9242815" cy="1306534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31DE15F0-6E30-45B8-B706-CB9BEF511032}"/>
                </a:ext>
              </a:extLst>
            </p:cNvPr>
            <p:cNvSpPr/>
            <p:nvPr/>
          </p:nvSpPr>
          <p:spPr>
            <a:xfrm flipH="1">
              <a:off x="277947" y="5008117"/>
              <a:ext cx="3183709" cy="5445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0000"/>
                  </a:solidFill>
                </a:rPr>
                <a:t>(12)</a:t>
              </a:r>
              <a:r>
                <a:rPr kumimoji="1" lang="ko-KR" altLang="en-US" sz="1200" b="1" dirty="0">
                  <a:solidFill>
                    <a:srgbClr val="FF0000"/>
                  </a:solidFill>
                </a:rPr>
                <a:t> </a:t>
              </a:r>
              <a:r>
                <a:rPr kumimoji="1" lang="en-US" altLang="ko-KR" sz="1200" b="1" dirty="0">
                  <a:solidFill>
                    <a:srgbClr val="FF0000"/>
                  </a:solidFill>
                </a:rPr>
                <a:t>Stocker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가 </a:t>
              </a:r>
              <a:r>
                <a:rPr kumimoji="1" lang="en-US" altLang="ko-KR" sz="1200" b="1" dirty="0">
                  <a:solidFill>
                    <a:srgbClr val="FF0000"/>
                  </a:solidFill>
                </a:rPr>
                <a:t>Full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 이면</a:t>
              </a:r>
              <a:r>
                <a:rPr kumimoji="1" lang="en-US" altLang="ko-KR" sz="1200" dirty="0">
                  <a:solidFill>
                    <a:schemeClr val="tx1"/>
                  </a:solidFill>
                </a:rPr>
                <a:t>,</a:t>
              </a:r>
              <a:br>
                <a:rPr kumimoji="1" lang="en-US" altLang="ko-KR" sz="1200" dirty="0">
                  <a:solidFill>
                    <a:schemeClr val="tx1"/>
                  </a:solidFill>
                </a:rPr>
              </a:br>
              <a:r>
                <a:rPr kumimoji="1" lang="ko-KR" altLang="en-US" sz="1200" b="1" dirty="0">
                  <a:solidFill>
                    <a:srgbClr val="FF0000"/>
                  </a:solidFill>
                </a:rPr>
                <a:t>공병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을 </a:t>
              </a:r>
              <a:r>
                <a:rPr kumimoji="1" lang="ko-KR" altLang="en-US" sz="1200" b="1" dirty="0">
                  <a:solidFill>
                    <a:srgbClr val="FF0000"/>
                  </a:solidFill>
                </a:rPr>
                <a:t>반출입기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로 이동</a:t>
              </a:r>
            </a:p>
          </p:txBody>
        </p:sp>
        <p:sp>
          <p:nvSpPr>
            <p:cNvPr id="50" name="다이아몬드 49">
              <a:extLst>
                <a:ext uri="{FF2B5EF4-FFF2-40B4-BE49-F238E27FC236}">
                  <a16:creationId xmlns:a16="http://schemas.microsoft.com/office/drawing/2014/main" id="{48AF068B-2C8A-EB2E-5ADF-C0C41B25B477}"/>
                </a:ext>
              </a:extLst>
            </p:cNvPr>
            <p:cNvSpPr/>
            <p:nvPr/>
          </p:nvSpPr>
          <p:spPr>
            <a:xfrm flipH="1">
              <a:off x="3644814" y="5008119"/>
              <a:ext cx="1449703" cy="544532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Alert</a:t>
              </a:r>
              <a:br>
                <a:rPr kumimoji="1" lang="en-US" altLang="ko-KR" sz="1200" b="1" dirty="0">
                  <a:solidFill>
                    <a:srgbClr val="FF0000"/>
                  </a:solidFill>
                </a:rPr>
              </a:br>
              <a:r>
                <a:rPr kumimoji="1" lang="en-US" altLang="ko-KR" sz="1200" b="1" dirty="0">
                  <a:solidFill>
                    <a:srgbClr val="FF0000"/>
                  </a:solidFill>
                </a:rPr>
                <a:t>FULL </a:t>
              </a:r>
              <a:r>
                <a:rPr kumimoji="1" lang="en-US" altLang="ko-KR" sz="1200" dirty="0">
                  <a:solidFill>
                    <a:schemeClr val="tx1"/>
                  </a:solidFill>
                </a:rPr>
                <a:t>Stocker</a:t>
              </a:r>
              <a:endParaRPr kumimoji="1"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51" name="다이아몬드 50">
              <a:extLst>
                <a:ext uri="{FF2B5EF4-FFF2-40B4-BE49-F238E27FC236}">
                  <a16:creationId xmlns:a16="http://schemas.microsoft.com/office/drawing/2014/main" id="{07A6ADA2-6ACA-4892-5798-D9F74681D60D}"/>
                </a:ext>
              </a:extLst>
            </p:cNvPr>
            <p:cNvSpPr/>
            <p:nvPr/>
          </p:nvSpPr>
          <p:spPr>
            <a:xfrm flipH="1">
              <a:off x="5425581" y="5008119"/>
              <a:ext cx="1449703" cy="544532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반출입기</a:t>
              </a:r>
              <a:br>
                <a:rPr kumimoji="1" lang="en-US" altLang="ko-KR" sz="1200" dirty="0"/>
              </a:br>
              <a:r>
                <a:rPr kumimoji="1" lang="en-US" altLang="ko-KR" sz="1200" b="1" dirty="0">
                  <a:solidFill>
                    <a:srgbClr val="FF0000"/>
                  </a:solidFill>
                </a:rPr>
                <a:t>Available</a:t>
              </a:r>
              <a:endParaRPr kumimoji="1" lang="ko-KR" altLang="en-US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2899D48C-3610-566B-07D7-6FBD86156458}"/>
                </a:ext>
              </a:extLst>
            </p:cNvPr>
            <p:cNvCxnSpPr>
              <a:cxnSpLocks/>
              <a:stCxn id="50" idx="1"/>
              <a:endCxn id="51" idx="3"/>
            </p:cNvCxnSpPr>
            <p:nvPr/>
          </p:nvCxnSpPr>
          <p:spPr>
            <a:xfrm>
              <a:off x="5094517" y="5280385"/>
              <a:ext cx="3310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DABDDCB8-7249-B09D-9E86-3DF66CEB13F7}"/>
                </a:ext>
              </a:extLst>
            </p:cNvPr>
            <p:cNvSpPr/>
            <p:nvPr/>
          </p:nvSpPr>
          <p:spPr>
            <a:xfrm>
              <a:off x="8976230" y="5008118"/>
              <a:ext cx="544532" cy="5445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Action</a:t>
              </a:r>
              <a:endParaRPr kumimoji="1" lang="ko-KR" altLang="en-US" sz="1200" b="1" dirty="0">
                <a:solidFill>
                  <a:srgbClr val="FFFF00"/>
                </a:solidFill>
              </a:endParaRPr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8AC47BAF-3997-2A6F-50E1-ED7D31BB66FD}"/>
                </a:ext>
              </a:extLst>
            </p:cNvPr>
            <p:cNvSpPr/>
            <p:nvPr/>
          </p:nvSpPr>
          <p:spPr>
            <a:xfrm>
              <a:off x="8976230" y="5770119"/>
              <a:ext cx="544532" cy="544532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Next</a:t>
              </a:r>
              <a:endParaRPr kumimoji="1" lang="ko-KR" altLang="en-US" sz="1200" b="1" dirty="0">
                <a:solidFill>
                  <a:srgbClr val="FFFF00"/>
                </a:solidFill>
              </a:endParaRPr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F92D85BA-F73D-AB21-F493-1C7D8D35C9A1}"/>
                </a:ext>
              </a:extLst>
            </p:cNvPr>
            <p:cNvCxnSpPr>
              <a:cxnSpLocks/>
              <a:stCxn id="58" idx="1"/>
              <a:endCxn id="53" idx="2"/>
            </p:cNvCxnSpPr>
            <p:nvPr/>
          </p:nvCxnSpPr>
          <p:spPr>
            <a:xfrm flipV="1">
              <a:off x="8628716" y="5280384"/>
              <a:ext cx="34751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꺾인 연결선[E] 55">
              <a:extLst>
                <a:ext uri="{FF2B5EF4-FFF2-40B4-BE49-F238E27FC236}">
                  <a16:creationId xmlns:a16="http://schemas.microsoft.com/office/drawing/2014/main" id="{E3F5CD1C-7DA8-679B-C2CA-FD3532DE89A8}"/>
                </a:ext>
              </a:extLst>
            </p:cNvPr>
            <p:cNvCxnSpPr>
              <a:stCxn id="51" idx="2"/>
              <a:endCxn id="54" idx="2"/>
            </p:cNvCxnSpPr>
            <p:nvPr/>
          </p:nvCxnSpPr>
          <p:spPr>
            <a:xfrm rot="16200000" flipH="1">
              <a:off x="7318464" y="4384619"/>
              <a:ext cx="489734" cy="2825798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꺾인 연결선[E] 56">
              <a:extLst>
                <a:ext uri="{FF2B5EF4-FFF2-40B4-BE49-F238E27FC236}">
                  <a16:creationId xmlns:a16="http://schemas.microsoft.com/office/drawing/2014/main" id="{76E81B1B-F5E3-6606-D3DB-DBA59C91B21F}"/>
                </a:ext>
              </a:extLst>
            </p:cNvPr>
            <p:cNvCxnSpPr>
              <a:cxnSpLocks/>
              <a:stCxn id="50" idx="2"/>
              <a:endCxn id="54" idx="2"/>
            </p:cNvCxnSpPr>
            <p:nvPr/>
          </p:nvCxnSpPr>
          <p:spPr>
            <a:xfrm rot="16200000" flipH="1">
              <a:off x="6428080" y="3494235"/>
              <a:ext cx="489734" cy="4606565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다이아몬드 57">
              <a:extLst>
                <a:ext uri="{FF2B5EF4-FFF2-40B4-BE49-F238E27FC236}">
                  <a16:creationId xmlns:a16="http://schemas.microsoft.com/office/drawing/2014/main" id="{03800E5B-E317-597D-DF53-9CE9131FB746}"/>
                </a:ext>
              </a:extLst>
            </p:cNvPr>
            <p:cNvSpPr/>
            <p:nvPr/>
          </p:nvSpPr>
          <p:spPr>
            <a:xfrm flipH="1">
              <a:off x="7179013" y="5008119"/>
              <a:ext cx="1449703" cy="544532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</a:rPr>
                <a:t>Stocker</a:t>
              </a:r>
              <a:br>
                <a:rPr kumimoji="1" lang="en-US" altLang="ko-KR" sz="1200" dirty="0"/>
              </a:br>
              <a:r>
                <a:rPr kumimoji="1" lang="ko-KR" altLang="en-US" sz="1200" b="1" dirty="0">
                  <a:solidFill>
                    <a:srgbClr val="FF0000"/>
                  </a:solidFill>
                </a:rPr>
                <a:t>공병</a:t>
              </a:r>
            </a:p>
          </p:txBody>
        </p: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03A0E551-D95B-7206-EFDD-E9B31B2E365C}"/>
                </a:ext>
              </a:extLst>
            </p:cNvPr>
            <p:cNvCxnSpPr>
              <a:cxnSpLocks/>
              <a:stCxn id="51" idx="1"/>
              <a:endCxn id="58" idx="3"/>
            </p:cNvCxnSpPr>
            <p:nvPr/>
          </p:nvCxnSpPr>
          <p:spPr>
            <a:xfrm>
              <a:off x="6875284" y="5280385"/>
              <a:ext cx="3037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F533B5D-9018-4894-E186-331887A627A2}"/>
                </a:ext>
              </a:extLst>
            </p:cNvPr>
            <p:cNvSpPr txBox="1"/>
            <p:nvPr/>
          </p:nvSpPr>
          <p:spPr>
            <a:xfrm>
              <a:off x="4953001" y="5062916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Y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1965F97-5E71-7E70-2920-60EAD4ED9841}"/>
                </a:ext>
              </a:extLst>
            </p:cNvPr>
            <p:cNvSpPr txBox="1"/>
            <p:nvPr/>
          </p:nvSpPr>
          <p:spPr>
            <a:xfrm>
              <a:off x="6723979" y="5062916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Y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118E7E9-F6B1-7DFE-A063-F20EE340D787}"/>
                </a:ext>
              </a:extLst>
            </p:cNvPr>
            <p:cNvSpPr txBox="1"/>
            <p:nvPr/>
          </p:nvSpPr>
          <p:spPr>
            <a:xfrm>
              <a:off x="8494705" y="5062915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Y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63" name="꺾인 연결선[E] 62">
              <a:extLst>
                <a:ext uri="{FF2B5EF4-FFF2-40B4-BE49-F238E27FC236}">
                  <a16:creationId xmlns:a16="http://schemas.microsoft.com/office/drawing/2014/main" id="{BE9E7746-25EE-3381-6318-CECF83DF3D58}"/>
                </a:ext>
              </a:extLst>
            </p:cNvPr>
            <p:cNvCxnSpPr>
              <a:cxnSpLocks/>
              <a:stCxn id="58" idx="2"/>
              <a:endCxn id="54" idx="2"/>
            </p:cNvCxnSpPr>
            <p:nvPr/>
          </p:nvCxnSpPr>
          <p:spPr>
            <a:xfrm rot="16200000" flipH="1">
              <a:off x="8195180" y="5261335"/>
              <a:ext cx="489734" cy="1072366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8F05ADC-6244-BC39-D949-F2D1973156FA}"/>
                </a:ext>
              </a:extLst>
            </p:cNvPr>
            <p:cNvSpPr txBox="1"/>
            <p:nvPr/>
          </p:nvSpPr>
          <p:spPr>
            <a:xfrm>
              <a:off x="4142827" y="5497853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N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61C5874-FDF5-F47F-B18E-0E4090077C23}"/>
                </a:ext>
              </a:extLst>
            </p:cNvPr>
            <p:cNvSpPr txBox="1"/>
            <p:nvPr/>
          </p:nvSpPr>
          <p:spPr>
            <a:xfrm>
              <a:off x="5913805" y="5497853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N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B3ECF0F-CD46-E64B-4138-4DBF4D1BFF3E}"/>
                </a:ext>
              </a:extLst>
            </p:cNvPr>
            <p:cNvSpPr txBox="1"/>
            <p:nvPr/>
          </p:nvSpPr>
          <p:spPr>
            <a:xfrm>
              <a:off x="7684531" y="5497852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N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2D797521-535D-AFDE-9177-430ABC658EDB}"/>
              </a:ext>
            </a:extLst>
          </p:cNvPr>
          <p:cNvGrpSpPr/>
          <p:nvPr/>
        </p:nvGrpSpPr>
        <p:grpSpPr>
          <a:xfrm>
            <a:off x="277949" y="1851160"/>
            <a:ext cx="9242811" cy="1306533"/>
            <a:chOff x="277949" y="1851160"/>
            <a:chExt cx="9242811" cy="130653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49D13C2-0690-2E20-D9AA-39E56678BC49}"/>
                </a:ext>
              </a:extLst>
            </p:cNvPr>
            <p:cNvSpPr/>
            <p:nvPr/>
          </p:nvSpPr>
          <p:spPr>
            <a:xfrm flipH="1">
              <a:off x="277949" y="1851161"/>
              <a:ext cx="3183709" cy="5445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0000"/>
                  </a:solidFill>
                </a:rPr>
                <a:t>(10)</a:t>
              </a:r>
              <a:r>
                <a:rPr kumimoji="1" lang="ko-KR" altLang="en-US" sz="1200" b="1" dirty="0">
                  <a:solidFill>
                    <a:srgbClr val="FF0000"/>
                  </a:solidFill>
                </a:rPr>
                <a:t> 공병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을 </a:t>
              </a:r>
              <a:r>
                <a:rPr kumimoji="1" lang="en-US" altLang="ko-KR" sz="1200" b="1" dirty="0">
                  <a:solidFill>
                    <a:srgbClr val="FF0000"/>
                  </a:solidFill>
                </a:rPr>
                <a:t>Stocker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에서 </a:t>
              </a:r>
              <a:r>
                <a:rPr kumimoji="1" lang="ko-KR" altLang="en-US" sz="1200" b="1" dirty="0">
                  <a:solidFill>
                    <a:srgbClr val="FF0000"/>
                  </a:solidFill>
                </a:rPr>
                <a:t>반출입기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로 이동</a:t>
              </a:r>
            </a:p>
          </p:txBody>
        </p:sp>
        <p:sp>
          <p:nvSpPr>
            <p:cNvPr id="3" name="다이아몬드 2">
              <a:extLst>
                <a:ext uri="{FF2B5EF4-FFF2-40B4-BE49-F238E27FC236}">
                  <a16:creationId xmlns:a16="http://schemas.microsoft.com/office/drawing/2014/main" id="{3B68FFDE-FB15-1CD4-330D-48F60D5A05BD}"/>
                </a:ext>
              </a:extLst>
            </p:cNvPr>
            <p:cNvSpPr/>
            <p:nvPr/>
          </p:nvSpPr>
          <p:spPr>
            <a:xfrm flipH="1">
              <a:off x="3644813" y="1851161"/>
              <a:ext cx="1449703" cy="544532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Find</a:t>
              </a:r>
              <a:br>
                <a:rPr kumimoji="1" lang="en-US" altLang="ko-KR" sz="1200" b="1" dirty="0">
                  <a:solidFill>
                    <a:srgbClr val="FF0000"/>
                  </a:solidFill>
                </a:rPr>
              </a:br>
              <a:r>
                <a:rPr kumimoji="1" lang="en-US" altLang="ko-KR" sz="1200" b="1" dirty="0">
                  <a:solidFill>
                    <a:srgbClr val="FF0000"/>
                  </a:solidFill>
                </a:rPr>
                <a:t>IDLE 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폐기설비</a:t>
              </a:r>
              <a:endParaRPr kumimoji="1"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5" name="다이아몬드 4">
              <a:extLst>
                <a:ext uri="{FF2B5EF4-FFF2-40B4-BE49-F238E27FC236}">
                  <a16:creationId xmlns:a16="http://schemas.microsoft.com/office/drawing/2014/main" id="{59A2A429-3F98-191D-2F8B-6190F45E9331}"/>
                </a:ext>
              </a:extLst>
            </p:cNvPr>
            <p:cNvSpPr/>
            <p:nvPr/>
          </p:nvSpPr>
          <p:spPr>
            <a:xfrm flipH="1">
              <a:off x="5425580" y="1851161"/>
              <a:ext cx="1449703" cy="544532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폐기설비</a:t>
              </a:r>
              <a:r>
                <a:rPr kumimoji="1" lang="en-US" altLang="ko-KR" sz="1200" dirty="0">
                  <a:solidFill>
                    <a:schemeClr val="tx1"/>
                  </a:solidFill>
                </a:rPr>
                <a:t>_In</a:t>
              </a:r>
              <a:br>
                <a:rPr kumimoji="1" lang="en-US" altLang="ko-KR" sz="1200" dirty="0"/>
              </a:br>
              <a:r>
                <a:rPr kumimoji="1" lang="en-US" altLang="ko-KR" sz="1200" b="1" dirty="0">
                  <a:solidFill>
                    <a:srgbClr val="FF0000"/>
                  </a:solidFill>
                </a:rPr>
                <a:t>Available</a:t>
              </a:r>
              <a:endParaRPr kumimoji="1" lang="ko-KR" altLang="en-US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46426BD4-D968-66A2-E62D-2086178B342C}"/>
                </a:ext>
              </a:extLst>
            </p:cNvPr>
            <p:cNvCxnSpPr>
              <a:cxnSpLocks/>
              <a:stCxn id="3" idx="1"/>
              <a:endCxn id="5" idx="3"/>
            </p:cNvCxnSpPr>
            <p:nvPr/>
          </p:nvCxnSpPr>
          <p:spPr>
            <a:xfrm>
              <a:off x="5094516" y="2123427"/>
              <a:ext cx="3310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꺾인 연결선[E] 16">
              <a:extLst>
                <a:ext uri="{FF2B5EF4-FFF2-40B4-BE49-F238E27FC236}">
                  <a16:creationId xmlns:a16="http://schemas.microsoft.com/office/drawing/2014/main" id="{F71C6567-916E-0F5D-10A6-8E2AAACB08D1}"/>
                </a:ext>
              </a:extLst>
            </p:cNvPr>
            <p:cNvCxnSpPr>
              <a:cxnSpLocks/>
              <a:stCxn id="5" idx="2"/>
              <a:endCxn id="8" idx="2"/>
            </p:cNvCxnSpPr>
            <p:nvPr/>
          </p:nvCxnSpPr>
          <p:spPr>
            <a:xfrm rot="16200000" flipH="1">
              <a:off x="7318462" y="1227661"/>
              <a:ext cx="489734" cy="2825797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꺾인 연결선[E] 17">
              <a:extLst>
                <a:ext uri="{FF2B5EF4-FFF2-40B4-BE49-F238E27FC236}">
                  <a16:creationId xmlns:a16="http://schemas.microsoft.com/office/drawing/2014/main" id="{220EF759-0D62-0E4A-4E7F-161C1AC305C1}"/>
                </a:ext>
              </a:extLst>
            </p:cNvPr>
            <p:cNvCxnSpPr>
              <a:cxnSpLocks/>
              <a:stCxn id="3" idx="2"/>
              <a:endCxn id="8" idx="2"/>
            </p:cNvCxnSpPr>
            <p:nvPr/>
          </p:nvCxnSpPr>
          <p:spPr>
            <a:xfrm rot="16200000" flipH="1">
              <a:off x="6428079" y="337278"/>
              <a:ext cx="489734" cy="4606564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F581F50-4982-2CA5-12C5-FF180AB0386A}"/>
                </a:ext>
              </a:extLst>
            </p:cNvPr>
            <p:cNvSpPr txBox="1"/>
            <p:nvPr/>
          </p:nvSpPr>
          <p:spPr>
            <a:xfrm>
              <a:off x="4970294" y="1905958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Y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08C8ACF-F305-CF40-6E74-67ABB4C62CA6}"/>
                </a:ext>
              </a:extLst>
            </p:cNvPr>
            <p:cNvSpPr txBox="1"/>
            <p:nvPr/>
          </p:nvSpPr>
          <p:spPr>
            <a:xfrm>
              <a:off x="6720998" y="1886835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Y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527ABA9-6016-6D17-94D5-0C3A98E74524}"/>
                </a:ext>
              </a:extLst>
            </p:cNvPr>
            <p:cNvSpPr txBox="1"/>
            <p:nvPr/>
          </p:nvSpPr>
          <p:spPr>
            <a:xfrm>
              <a:off x="4142826" y="2336163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N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19FB815-7003-63DD-4BEA-A82C1D1D2310}"/>
                </a:ext>
              </a:extLst>
            </p:cNvPr>
            <p:cNvSpPr txBox="1"/>
            <p:nvPr/>
          </p:nvSpPr>
          <p:spPr>
            <a:xfrm>
              <a:off x="5913804" y="2336163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N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8F3273CA-367C-41E1-3854-CCC0AA2CA26C}"/>
                </a:ext>
              </a:extLst>
            </p:cNvPr>
            <p:cNvSpPr/>
            <p:nvPr/>
          </p:nvSpPr>
          <p:spPr>
            <a:xfrm>
              <a:off x="8976228" y="1851160"/>
              <a:ext cx="544532" cy="5445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Action</a:t>
              </a:r>
              <a:endParaRPr kumimoji="1" lang="ko-KR" altLang="en-US" sz="1200" b="1" dirty="0">
                <a:solidFill>
                  <a:srgbClr val="FFFF00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618673C-0004-CED3-6D4C-5EF2AC09DA3F}"/>
                </a:ext>
              </a:extLst>
            </p:cNvPr>
            <p:cNvSpPr/>
            <p:nvPr/>
          </p:nvSpPr>
          <p:spPr>
            <a:xfrm>
              <a:off x="8976228" y="2613161"/>
              <a:ext cx="544532" cy="544532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Next</a:t>
              </a:r>
              <a:endParaRPr kumimoji="1" lang="ko-KR" altLang="en-US" sz="1200" b="1" dirty="0">
                <a:solidFill>
                  <a:srgbClr val="FFFF00"/>
                </a:solidFill>
              </a:endParaRP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3D6F2FE6-D3A8-8804-B31C-4D862B34F9EE}"/>
                </a:ext>
              </a:extLst>
            </p:cNvPr>
            <p:cNvCxnSpPr>
              <a:cxnSpLocks/>
              <a:stCxn id="14" idx="1"/>
              <a:endCxn id="6" idx="2"/>
            </p:cNvCxnSpPr>
            <p:nvPr/>
          </p:nvCxnSpPr>
          <p:spPr>
            <a:xfrm flipV="1">
              <a:off x="8628714" y="2123426"/>
              <a:ext cx="34751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다이아몬드 13">
              <a:extLst>
                <a:ext uri="{FF2B5EF4-FFF2-40B4-BE49-F238E27FC236}">
                  <a16:creationId xmlns:a16="http://schemas.microsoft.com/office/drawing/2014/main" id="{D25E4411-5751-F3F5-562B-2DC7FA216F57}"/>
                </a:ext>
              </a:extLst>
            </p:cNvPr>
            <p:cNvSpPr/>
            <p:nvPr/>
          </p:nvSpPr>
          <p:spPr>
            <a:xfrm flipH="1">
              <a:off x="7179011" y="1851161"/>
              <a:ext cx="1449703" cy="544532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</a:rPr>
                <a:t>Stocker</a:t>
              </a:r>
              <a:br>
                <a:rPr kumimoji="1" lang="en-US" altLang="ko-KR" sz="1200" dirty="0"/>
              </a:br>
              <a:r>
                <a:rPr kumimoji="1" lang="ko-KR" altLang="en-US" sz="1200" b="1" dirty="0" err="1">
                  <a:solidFill>
                    <a:srgbClr val="FF0000"/>
                  </a:solidFill>
                </a:rPr>
                <a:t>재검병</a:t>
              </a:r>
              <a:endParaRPr kumimoji="1" lang="ko-KR" altLang="en-US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8198BA79-BEA1-21B0-3EA5-E9426F01E74C}"/>
                </a:ext>
              </a:extLst>
            </p:cNvPr>
            <p:cNvCxnSpPr>
              <a:cxnSpLocks/>
              <a:stCxn id="5" idx="1"/>
              <a:endCxn id="14" idx="3"/>
            </p:cNvCxnSpPr>
            <p:nvPr/>
          </p:nvCxnSpPr>
          <p:spPr>
            <a:xfrm>
              <a:off x="6875283" y="2123427"/>
              <a:ext cx="3037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4628443-C730-66A7-FA70-594555B82880}"/>
                </a:ext>
              </a:extLst>
            </p:cNvPr>
            <p:cNvSpPr txBox="1"/>
            <p:nvPr/>
          </p:nvSpPr>
          <p:spPr>
            <a:xfrm>
              <a:off x="8494703" y="1905957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Y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19" name="꺾인 연결선[E] 18">
              <a:extLst>
                <a:ext uri="{FF2B5EF4-FFF2-40B4-BE49-F238E27FC236}">
                  <a16:creationId xmlns:a16="http://schemas.microsoft.com/office/drawing/2014/main" id="{551B34DE-39FB-B75C-79AC-66534B0E5A78}"/>
                </a:ext>
              </a:extLst>
            </p:cNvPr>
            <p:cNvCxnSpPr>
              <a:cxnSpLocks/>
              <a:stCxn id="14" idx="2"/>
              <a:endCxn id="8" idx="2"/>
            </p:cNvCxnSpPr>
            <p:nvPr/>
          </p:nvCxnSpPr>
          <p:spPr>
            <a:xfrm rot="16200000" flipH="1">
              <a:off x="8195178" y="2104377"/>
              <a:ext cx="489734" cy="1072366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A166E88-9DFA-1107-1225-6018509DCCA3}"/>
                </a:ext>
              </a:extLst>
            </p:cNvPr>
            <p:cNvSpPr txBox="1"/>
            <p:nvPr/>
          </p:nvSpPr>
          <p:spPr>
            <a:xfrm>
              <a:off x="7684529" y="2340894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N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00447F7-2B8E-414E-2151-94A3452AA559}"/>
              </a:ext>
            </a:extLst>
          </p:cNvPr>
          <p:cNvSpPr txBox="1"/>
          <p:nvPr/>
        </p:nvSpPr>
        <p:spPr>
          <a:xfrm>
            <a:off x="4048744" y="1018260"/>
            <a:ext cx="3005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폐기설비의 </a:t>
            </a:r>
            <a:r>
              <a:rPr kumimoji="1" lang="en-US" altLang="ko-KR" dirty="0"/>
              <a:t>In Out </a:t>
            </a:r>
            <a:r>
              <a:rPr kumimoji="1" lang="ko-KR" altLang="en-US" dirty="0"/>
              <a:t>위치 다름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58B3AF09-BD05-1083-6ACA-07C1A0A3F77E}"/>
              </a:ext>
            </a:extLst>
          </p:cNvPr>
          <p:cNvGrpSpPr/>
          <p:nvPr/>
        </p:nvGrpSpPr>
        <p:grpSpPr>
          <a:xfrm>
            <a:off x="277949" y="3429638"/>
            <a:ext cx="9242812" cy="1306533"/>
            <a:chOff x="277949" y="3429638"/>
            <a:chExt cx="9242812" cy="1306533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B97B9F5-55ED-3BBC-AB06-8024D37EF45E}"/>
                </a:ext>
              </a:extLst>
            </p:cNvPr>
            <p:cNvSpPr/>
            <p:nvPr/>
          </p:nvSpPr>
          <p:spPr>
            <a:xfrm flipH="1">
              <a:off x="277949" y="3429639"/>
              <a:ext cx="3183709" cy="5445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0000"/>
                  </a:solidFill>
                </a:rPr>
                <a:t>(11)</a:t>
              </a:r>
              <a:r>
                <a:rPr kumimoji="1" lang="ko-KR" altLang="en-US" sz="1200" b="1" dirty="0">
                  <a:solidFill>
                    <a:srgbClr val="FF0000"/>
                  </a:solidFill>
                </a:rPr>
                <a:t> 폐기설비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가 </a:t>
              </a:r>
              <a:r>
                <a:rPr kumimoji="1" lang="en-US" altLang="ko-KR" sz="1200" b="1" dirty="0">
                  <a:solidFill>
                    <a:srgbClr val="FF0000"/>
                  </a:solidFill>
                </a:rPr>
                <a:t>Full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 이면</a:t>
              </a:r>
              <a:r>
                <a:rPr kumimoji="1" lang="en-US" altLang="ko-KR" sz="1200" dirty="0">
                  <a:solidFill>
                    <a:schemeClr val="tx1"/>
                  </a:solidFill>
                </a:rPr>
                <a:t>,</a:t>
              </a:r>
              <a:br>
                <a:rPr kumimoji="1" lang="en-US" altLang="ko-KR" sz="1200" dirty="0">
                  <a:solidFill>
                    <a:schemeClr val="tx1"/>
                  </a:solidFill>
                </a:rPr>
              </a:br>
              <a:r>
                <a:rPr kumimoji="1" lang="ko-KR" altLang="en-US" sz="1200" b="1" dirty="0">
                  <a:solidFill>
                    <a:srgbClr val="FF0000"/>
                  </a:solidFill>
                </a:rPr>
                <a:t>공병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을 </a:t>
              </a:r>
              <a:r>
                <a:rPr kumimoji="1" lang="ko-KR" altLang="en-US" sz="1200" b="1" dirty="0">
                  <a:solidFill>
                    <a:srgbClr val="FF0000"/>
                  </a:solidFill>
                </a:rPr>
                <a:t>반출입기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로 이동</a:t>
              </a:r>
            </a:p>
          </p:txBody>
        </p:sp>
        <p:sp>
          <p:nvSpPr>
            <p:cNvPr id="22" name="다이아몬드 21">
              <a:extLst>
                <a:ext uri="{FF2B5EF4-FFF2-40B4-BE49-F238E27FC236}">
                  <a16:creationId xmlns:a16="http://schemas.microsoft.com/office/drawing/2014/main" id="{64F20D0D-109E-8F22-7DB2-65DC1B912AF7}"/>
                </a:ext>
              </a:extLst>
            </p:cNvPr>
            <p:cNvSpPr/>
            <p:nvPr/>
          </p:nvSpPr>
          <p:spPr>
            <a:xfrm flipH="1">
              <a:off x="3644813" y="3429639"/>
              <a:ext cx="1449703" cy="544532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Alert</a:t>
              </a:r>
              <a:br>
                <a:rPr kumimoji="1" lang="en-US" altLang="ko-KR" sz="1200" b="1" dirty="0">
                  <a:solidFill>
                    <a:srgbClr val="FF0000"/>
                  </a:solidFill>
                </a:rPr>
              </a:br>
              <a:r>
                <a:rPr kumimoji="1" lang="en-US" altLang="ko-KR" sz="1200" b="1" dirty="0">
                  <a:solidFill>
                    <a:srgbClr val="FF0000"/>
                  </a:solidFill>
                </a:rPr>
                <a:t>FULL 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폐기설비</a:t>
              </a:r>
              <a:endParaRPr kumimoji="1"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23" name="다이아몬드 22">
              <a:extLst>
                <a:ext uri="{FF2B5EF4-FFF2-40B4-BE49-F238E27FC236}">
                  <a16:creationId xmlns:a16="http://schemas.microsoft.com/office/drawing/2014/main" id="{F8A7C26C-1B94-B738-8736-D4C77A3CC71C}"/>
                </a:ext>
              </a:extLst>
            </p:cNvPr>
            <p:cNvSpPr/>
            <p:nvPr/>
          </p:nvSpPr>
          <p:spPr>
            <a:xfrm flipH="1">
              <a:off x="5425580" y="3429639"/>
              <a:ext cx="1449703" cy="544532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폐기설비</a:t>
              </a:r>
              <a:r>
                <a:rPr kumimoji="1" lang="en-US" altLang="ko-KR" sz="1200" dirty="0">
                  <a:solidFill>
                    <a:schemeClr val="tx1"/>
                  </a:solidFill>
                </a:rPr>
                <a:t>_Out</a:t>
              </a:r>
              <a:br>
                <a:rPr kumimoji="1" lang="en-US" altLang="ko-KR" sz="1200" dirty="0"/>
              </a:br>
              <a:r>
                <a:rPr kumimoji="1" lang="en-US" altLang="ko-KR" sz="1200" b="1" dirty="0">
                  <a:solidFill>
                    <a:srgbClr val="FF0000"/>
                  </a:solidFill>
                </a:rPr>
                <a:t>Available</a:t>
              </a:r>
              <a:endParaRPr kumimoji="1" lang="ko-KR" altLang="en-US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918F96E1-29D1-30F3-32C2-B5F039CA97E3}"/>
                </a:ext>
              </a:extLst>
            </p:cNvPr>
            <p:cNvCxnSpPr>
              <a:cxnSpLocks/>
              <a:stCxn id="22" idx="1"/>
              <a:endCxn id="23" idx="3"/>
            </p:cNvCxnSpPr>
            <p:nvPr/>
          </p:nvCxnSpPr>
          <p:spPr>
            <a:xfrm>
              <a:off x="5094516" y="3701905"/>
              <a:ext cx="3310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F2F26322-60D8-7EA6-4F99-AE03529C4B9B}"/>
                </a:ext>
              </a:extLst>
            </p:cNvPr>
            <p:cNvSpPr/>
            <p:nvPr/>
          </p:nvSpPr>
          <p:spPr>
            <a:xfrm>
              <a:off x="8976229" y="3429638"/>
              <a:ext cx="544532" cy="5445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Action</a:t>
              </a:r>
              <a:endParaRPr kumimoji="1" lang="ko-KR" altLang="en-US" sz="1200" b="1" dirty="0">
                <a:solidFill>
                  <a:srgbClr val="FFFF00"/>
                </a:solidFill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1ECE45C-747C-38AD-C865-46B566B6E6B0}"/>
                </a:ext>
              </a:extLst>
            </p:cNvPr>
            <p:cNvSpPr/>
            <p:nvPr/>
          </p:nvSpPr>
          <p:spPr>
            <a:xfrm>
              <a:off x="8976229" y="4191639"/>
              <a:ext cx="544532" cy="544532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Next</a:t>
              </a:r>
              <a:endParaRPr kumimoji="1" lang="ko-KR" altLang="en-US" sz="1200" b="1" dirty="0">
                <a:solidFill>
                  <a:srgbClr val="FFFF00"/>
                </a:solidFill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489AA91C-9B9E-634B-AD2A-1C908F474B6A}"/>
                </a:ext>
              </a:extLst>
            </p:cNvPr>
            <p:cNvCxnSpPr>
              <a:cxnSpLocks/>
              <a:stCxn id="30" idx="1"/>
              <a:endCxn id="25" idx="2"/>
            </p:cNvCxnSpPr>
            <p:nvPr/>
          </p:nvCxnSpPr>
          <p:spPr>
            <a:xfrm flipV="1">
              <a:off x="8628715" y="3701904"/>
              <a:ext cx="34751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꺾인 연결선[E] 27">
              <a:extLst>
                <a:ext uri="{FF2B5EF4-FFF2-40B4-BE49-F238E27FC236}">
                  <a16:creationId xmlns:a16="http://schemas.microsoft.com/office/drawing/2014/main" id="{73BA44A8-74F4-A6A0-76C5-F7DA3723CD00}"/>
                </a:ext>
              </a:extLst>
            </p:cNvPr>
            <p:cNvCxnSpPr>
              <a:stCxn id="23" idx="2"/>
              <a:endCxn id="26" idx="2"/>
            </p:cNvCxnSpPr>
            <p:nvPr/>
          </p:nvCxnSpPr>
          <p:spPr>
            <a:xfrm rot="16200000" flipH="1">
              <a:off x="7318463" y="2806139"/>
              <a:ext cx="489734" cy="2825798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꺾인 연결선[E] 28">
              <a:extLst>
                <a:ext uri="{FF2B5EF4-FFF2-40B4-BE49-F238E27FC236}">
                  <a16:creationId xmlns:a16="http://schemas.microsoft.com/office/drawing/2014/main" id="{93EECFBF-C33B-1E6C-C252-594708108B92}"/>
                </a:ext>
              </a:extLst>
            </p:cNvPr>
            <p:cNvCxnSpPr>
              <a:cxnSpLocks/>
              <a:stCxn id="22" idx="2"/>
              <a:endCxn id="26" idx="2"/>
            </p:cNvCxnSpPr>
            <p:nvPr/>
          </p:nvCxnSpPr>
          <p:spPr>
            <a:xfrm rot="16200000" flipH="1">
              <a:off x="6428079" y="1915755"/>
              <a:ext cx="489734" cy="4606565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다이아몬드 29">
              <a:extLst>
                <a:ext uri="{FF2B5EF4-FFF2-40B4-BE49-F238E27FC236}">
                  <a16:creationId xmlns:a16="http://schemas.microsoft.com/office/drawing/2014/main" id="{62BEDAEF-3EA2-8DE1-5EA8-C6AED2DD37E1}"/>
                </a:ext>
              </a:extLst>
            </p:cNvPr>
            <p:cNvSpPr/>
            <p:nvPr/>
          </p:nvSpPr>
          <p:spPr>
            <a:xfrm flipH="1">
              <a:off x="7179012" y="3429639"/>
              <a:ext cx="1449703" cy="544532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반출입기</a:t>
              </a:r>
              <a:br>
                <a:rPr kumimoji="1" lang="en-US" altLang="ko-KR" sz="1200" dirty="0"/>
              </a:br>
              <a:r>
                <a:rPr kumimoji="1" lang="ko-KR" altLang="en-US" sz="1200" b="1" dirty="0">
                  <a:solidFill>
                    <a:srgbClr val="FF0000"/>
                  </a:solidFill>
                </a:rPr>
                <a:t>공병 </a:t>
              </a:r>
              <a:r>
                <a:rPr kumimoji="1" lang="en-US" altLang="ko-KR" sz="1200" b="1" dirty="0">
                  <a:solidFill>
                    <a:srgbClr val="FF0000"/>
                  </a:solidFill>
                </a:rPr>
                <a:t>Available</a:t>
              </a:r>
              <a:endParaRPr kumimoji="1" lang="ko-KR" altLang="en-US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F9EE1834-2A89-3961-3471-28D8D7169EA9}"/>
                </a:ext>
              </a:extLst>
            </p:cNvPr>
            <p:cNvCxnSpPr>
              <a:cxnSpLocks/>
              <a:stCxn id="23" idx="1"/>
              <a:endCxn id="30" idx="3"/>
            </p:cNvCxnSpPr>
            <p:nvPr/>
          </p:nvCxnSpPr>
          <p:spPr>
            <a:xfrm>
              <a:off x="6875283" y="3701905"/>
              <a:ext cx="3037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5240D5C-7848-F283-8FFD-721EE60F5BEE}"/>
                </a:ext>
              </a:extLst>
            </p:cNvPr>
            <p:cNvSpPr txBox="1"/>
            <p:nvPr/>
          </p:nvSpPr>
          <p:spPr>
            <a:xfrm>
              <a:off x="4953000" y="3484436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Y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1079948-75D0-EE34-FC88-B531E2A2FF5C}"/>
                </a:ext>
              </a:extLst>
            </p:cNvPr>
            <p:cNvSpPr txBox="1"/>
            <p:nvPr/>
          </p:nvSpPr>
          <p:spPr>
            <a:xfrm>
              <a:off x="6723978" y="3484436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Y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A9E5CFC-0FEB-BDC3-D5C0-530956D48522}"/>
                </a:ext>
              </a:extLst>
            </p:cNvPr>
            <p:cNvSpPr txBox="1"/>
            <p:nvPr/>
          </p:nvSpPr>
          <p:spPr>
            <a:xfrm>
              <a:off x="8494704" y="3484435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Y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41" name="꺾인 연결선[E] 40">
              <a:extLst>
                <a:ext uri="{FF2B5EF4-FFF2-40B4-BE49-F238E27FC236}">
                  <a16:creationId xmlns:a16="http://schemas.microsoft.com/office/drawing/2014/main" id="{A8B3FE40-336F-BAF9-290D-4E0B476663E0}"/>
                </a:ext>
              </a:extLst>
            </p:cNvPr>
            <p:cNvCxnSpPr>
              <a:cxnSpLocks/>
              <a:stCxn id="30" idx="2"/>
              <a:endCxn id="26" idx="2"/>
            </p:cNvCxnSpPr>
            <p:nvPr/>
          </p:nvCxnSpPr>
          <p:spPr>
            <a:xfrm rot="16200000" flipH="1">
              <a:off x="8195179" y="3682855"/>
              <a:ext cx="489734" cy="1072366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11149D9-0AA5-3B7D-D43B-E50EB341D2C0}"/>
                </a:ext>
              </a:extLst>
            </p:cNvPr>
            <p:cNvSpPr txBox="1"/>
            <p:nvPr/>
          </p:nvSpPr>
          <p:spPr>
            <a:xfrm>
              <a:off x="4142826" y="3919373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N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BF47906-4B9B-8667-9880-FD5BB2ED4F10}"/>
                </a:ext>
              </a:extLst>
            </p:cNvPr>
            <p:cNvSpPr txBox="1"/>
            <p:nvPr/>
          </p:nvSpPr>
          <p:spPr>
            <a:xfrm>
              <a:off x="5913804" y="3919373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N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08CD643-8F62-8A23-80FA-CC34A4D160C5}"/>
                </a:ext>
              </a:extLst>
            </p:cNvPr>
            <p:cNvSpPr txBox="1"/>
            <p:nvPr/>
          </p:nvSpPr>
          <p:spPr>
            <a:xfrm>
              <a:off x="7684530" y="3919372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N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1" name="없음 기호[&quot;] 10">
              <a:extLst>
                <a:ext uri="{FF2B5EF4-FFF2-40B4-BE49-F238E27FC236}">
                  <a16:creationId xmlns:a16="http://schemas.microsoft.com/office/drawing/2014/main" id="{13D47A95-68C7-9F4E-1BAD-B7FD8B166267}"/>
                </a:ext>
              </a:extLst>
            </p:cNvPr>
            <p:cNvSpPr/>
            <p:nvPr/>
          </p:nvSpPr>
          <p:spPr>
            <a:xfrm>
              <a:off x="8378626" y="3840860"/>
              <a:ext cx="538569" cy="538569"/>
            </a:xfrm>
            <a:prstGeom prst="noSmoking">
              <a:avLst/>
            </a:prstGeom>
            <a:noFill/>
            <a:ln>
              <a:solidFill>
                <a:srgbClr val="FD626B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400" b="1" dirty="0">
                  <a:solidFill>
                    <a:srgbClr val="C00000"/>
                  </a:solidFill>
                </a:rPr>
                <a:t>ALERT</a:t>
              </a:r>
              <a:endParaRPr kumimoji="1" lang="ko-KR" altLang="en-US" sz="14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12" name="꺾인 연결선[E] 11">
              <a:extLst>
                <a:ext uri="{FF2B5EF4-FFF2-40B4-BE49-F238E27FC236}">
                  <a16:creationId xmlns:a16="http://schemas.microsoft.com/office/drawing/2014/main" id="{2A220450-BF0B-520A-4663-ED2CEC7CAA39}"/>
                </a:ext>
              </a:extLst>
            </p:cNvPr>
            <p:cNvCxnSpPr>
              <a:cxnSpLocks/>
              <a:stCxn id="30" idx="2"/>
              <a:endCxn id="11" idx="2"/>
            </p:cNvCxnSpPr>
            <p:nvPr/>
          </p:nvCxnSpPr>
          <p:spPr>
            <a:xfrm rot="16200000" flipH="1">
              <a:off x="8073257" y="3804776"/>
              <a:ext cx="135974" cy="474763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4783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426E56-4406-EC10-FF8B-66EEAA88A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(2)</a:t>
            </a:r>
            <a:r>
              <a:rPr kumimoji="1" lang="ko-KR" altLang="en-US" dirty="0"/>
              <a:t> </a:t>
            </a:r>
            <a:r>
              <a:rPr kumimoji="1" lang="en-US" altLang="ko-KR" dirty="0"/>
              <a:t>Task </a:t>
            </a:r>
            <a:r>
              <a:rPr kumimoji="1" lang="ko-KR" altLang="en-US" dirty="0"/>
              <a:t>중심의 우선순위 선택</a:t>
            </a:r>
            <a:r>
              <a:rPr kumimoji="1" lang="en-US" altLang="ko-KR" dirty="0"/>
              <a:t> (5/5)</a:t>
            </a:r>
            <a:endParaRPr kumimoji="1" lang="ko-KR" altLang="en-US" dirty="0"/>
          </a:p>
        </p:txBody>
      </p:sp>
      <p:sp>
        <p:nvSpPr>
          <p:cNvPr id="10" name="다이아몬드 9">
            <a:extLst>
              <a:ext uri="{FF2B5EF4-FFF2-40B4-BE49-F238E27FC236}">
                <a16:creationId xmlns:a16="http://schemas.microsoft.com/office/drawing/2014/main" id="{4076E7C7-B753-ADEE-D199-DD83275BA9D0}"/>
              </a:ext>
            </a:extLst>
          </p:cNvPr>
          <p:cNvSpPr/>
          <p:nvPr/>
        </p:nvSpPr>
        <p:spPr>
          <a:xfrm flipH="1">
            <a:off x="1144951" y="1018260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Find</a:t>
            </a:r>
            <a:br>
              <a:rPr kumimoji="1" lang="en-US" altLang="ko-KR" sz="1200" b="1" dirty="0">
                <a:solidFill>
                  <a:srgbClr val="FF0000"/>
                </a:solidFill>
              </a:rPr>
            </a:br>
            <a:r>
              <a:rPr kumimoji="1" lang="en-US" altLang="ko-KR" sz="1200" b="1" dirty="0">
                <a:solidFill>
                  <a:srgbClr val="FF0000"/>
                </a:solidFill>
              </a:rPr>
              <a:t>IDLE 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ko-KR" sz="1200" dirty="0" err="1">
                <a:solidFill>
                  <a:schemeClr val="tx1"/>
                </a:solidFill>
              </a:rPr>
              <a:t>MoMa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CE8F1C7A-A2EB-479E-2119-A67969B1AAC1}"/>
              </a:ext>
            </a:extLst>
          </p:cNvPr>
          <p:cNvGrpSpPr/>
          <p:nvPr/>
        </p:nvGrpSpPr>
        <p:grpSpPr>
          <a:xfrm>
            <a:off x="277949" y="1851160"/>
            <a:ext cx="9242811" cy="1306533"/>
            <a:chOff x="277949" y="1851160"/>
            <a:chExt cx="9242811" cy="130653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49D13C2-0690-2E20-D9AA-39E56678BC49}"/>
                </a:ext>
              </a:extLst>
            </p:cNvPr>
            <p:cNvSpPr/>
            <p:nvPr/>
          </p:nvSpPr>
          <p:spPr>
            <a:xfrm flipH="1">
              <a:off x="277949" y="1851161"/>
              <a:ext cx="3183709" cy="5445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0000"/>
                  </a:solidFill>
                </a:rPr>
                <a:t>(13)</a:t>
              </a:r>
              <a:r>
                <a:rPr kumimoji="1" lang="ko-KR" altLang="en-US" sz="1200" b="1" dirty="0">
                  <a:solidFill>
                    <a:srgbClr val="FF0000"/>
                  </a:solidFill>
                </a:rPr>
                <a:t> 반출입기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가 </a:t>
              </a:r>
              <a:r>
                <a:rPr kumimoji="1" lang="ko-KR" altLang="en-US" sz="1200" b="1" dirty="0" err="1">
                  <a:solidFill>
                    <a:srgbClr val="FF0000"/>
                  </a:solidFill>
                </a:rPr>
                <a:t>실병</a:t>
              </a:r>
              <a:r>
                <a:rPr kumimoji="1" lang="en-US" altLang="ko-KR" sz="1200" b="1" dirty="0">
                  <a:solidFill>
                    <a:srgbClr val="FF0000"/>
                  </a:solidFill>
                </a:rPr>
                <a:t> Full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 이면</a:t>
              </a:r>
              <a:r>
                <a:rPr kumimoji="1" lang="en-US" altLang="ko-KR" sz="1200" dirty="0">
                  <a:solidFill>
                    <a:schemeClr val="tx1"/>
                  </a:solidFill>
                </a:rPr>
                <a:t>,</a:t>
              </a:r>
              <a:br>
                <a:rPr kumimoji="1" lang="en-US" altLang="ko-KR" sz="1200" dirty="0">
                  <a:solidFill>
                    <a:schemeClr val="tx1"/>
                  </a:solidFill>
                </a:rPr>
              </a:br>
              <a:r>
                <a:rPr kumimoji="1" lang="ko-KR" altLang="en-US" sz="1200" b="1" dirty="0" err="1">
                  <a:solidFill>
                    <a:srgbClr val="FF0000"/>
                  </a:solidFill>
                </a:rPr>
                <a:t>실병</a:t>
              </a:r>
              <a:r>
                <a:rPr kumimoji="1" lang="ko-KR" altLang="en-US" sz="1200" dirty="0" err="1">
                  <a:solidFill>
                    <a:schemeClr val="tx1"/>
                  </a:solidFill>
                </a:rPr>
                <a:t>을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 </a:t>
              </a:r>
              <a:r>
                <a:rPr kumimoji="1" lang="en-US" altLang="ko-KR" sz="1200" b="1" dirty="0">
                  <a:solidFill>
                    <a:srgbClr val="FF0000"/>
                  </a:solidFill>
                </a:rPr>
                <a:t>Stocker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로 이동</a:t>
              </a:r>
            </a:p>
          </p:txBody>
        </p:sp>
        <p:sp>
          <p:nvSpPr>
            <p:cNvPr id="3" name="다이아몬드 2">
              <a:extLst>
                <a:ext uri="{FF2B5EF4-FFF2-40B4-BE49-F238E27FC236}">
                  <a16:creationId xmlns:a16="http://schemas.microsoft.com/office/drawing/2014/main" id="{3B68FFDE-FB15-1CD4-330D-48F60D5A05BD}"/>
                </a:ext>
              </a:extLst>
            </p:cNvPr>
            <p:cNvSpPr/>
            <p:nvPr/>
          </p:nvSpPr>
          <p:spPr>
            <a:xfrm flipH="1">
              <a:off x="3644813" y="1851161"/>
              <a:ext cx="1449703" cy="544532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Find</a:t>
              </a:r>
              <a:br>
                <a:rPr kumimoji="1" lang="en-US" altLang="ko-KR" sz="1200" b="1" dirty="0">
                  <a:solidFill>
                    <a:srgbClr val="FF0000"/>
                  </a:solidFill>
                </a:rPr>
              </a:br>
              <a:r>
                <a:rPr kumimoji="1" lang="en-US" altLang="ko-KR" sz="1200" b="1" dirty="0">
                  <a:solidFill>
                    <a:srgbClr val="FF0000"/>
                  </a:solidFill>
                </a:rPr>
                <a:t>IDLE 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반출입기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5" name="다이아몬드 4">
              <a:extLst>
                <a:ext uri="{FF2B5EF4-FFF2-40B4-BE49-F238E27FC236}">
                  <a16:creationId xmlns:a16="http://schemas.microsoft.com/office/drawing/2014/main" id="{59A2A429-3F98-191D-2F8B-6190F45E9331}"/>
                </a:ext>
              </a:extLst>
            </p:cNvPr>
            <p:cNvSpPr/>
            <p:nvPr/>
          </p:nvSpPr>
          <p:spPr>
            <a:xfrm flipH="1">
              <a:off x="5425580" y="1851161"/>
              <a:ext cx="1449703" cy="544532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Find</a:t>
              </a:r>
              <a:br>
                <a:rPr kumimoji="1" lang="en-US" altLang="ko-KR" sz="1200" b="1" dirty="0">
                  <a:solidFill>
                    <a:srgbClr val="FF0000"/>
                  </a:solidFill>
                </a:rPr>
              </a:br>
              <a:r>
                <a:rPr kumimoji="1" lang="en-US" altLang="ko-KR" sz="1200" b="1" dirty="0">
                  <a:solidFill>
                    <a:srgbClr val="FF0000"/>
                  </a:solidFill>
                </a:rPr>
                <a:t>IDLE </a:t>
              </a:r>
              <a:r>
                <a:rPr kumimoji="1" lang="en-US" altLang="ko-KR" sz="1200" dirty="0">
                  <a:solidFill>
                    <a:schemeClr val="tx1"/>
                  </a:solidFill>
                </a:rPr>
                <a:t>Stocker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46426BD4-D968-66A2-E62D-2086178B342C}"/>
                </a:ext>
              </a:extLst>
            </p:cNvPr>
            <p:cNvCxnSpPr>
              <a:cxnSpLocks/>
              <a:stCxn id="3" idx="1"/>
              <a:endCxn id="5" idx="3"/>
            </p:cNvCxnSpPr>
            <p:nvPr/>
          </p:nvCxnSpPr>
          <p:spPr>
            <a:xfrm>
              <a:off x="5094516" y="2123427"/>
              <a:ext cx="3310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꺾인 연결선[E] 16">
              <a:extLst>
                <a:ext uri="{FF2B5EF4-FFF2-40B4-BE49-F238E27FC236}">
                  <a16:creationId xmlns:a16="http://schemas.microsoft.com/office/drawing/2014/main" id="{F71C6567-916E-0F5D-10A6-8E2AAACB08D1}"/>
                </a:ext>
              </a:extLst>
            </p:cNvPr>
            <p:cNvCxnSpPr>
              <a:cxnSpLocks/>
              <a:stCxn id="5" idx="2"/>
              <a:endCxn id="8" idx="2"/>
            </p:cNvCxnSpPr>
            <p:nvPr/>
          </p:nvCxnSpPr>
          <p:spPr>
            <a:xfrm rot="16200000" flipH="1">
              <a:off x="7318462" y="1227661"/>
              <a:ext cx="489734" cy="2825797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꺾인 연결선[E] 17">
              <a:extLst>
                <a:ext uri="{FF2B5EF4-FFF2-40B4-BE49-F238E27FC236}">
                  <a16:creationId xmlns:a16="http://schemas.microsoft.com/office/drawing/2014/main" id="{220EF759-0D62-0E4A-4E7F-161C1AC305C1}"/>
                </a:ext>
              </a:extLst>
            </p:cNvPr>
            <p:cNvCxnSpPr>
              <a:cxnSpLocks/>
              <a:stCxn id="3" idx="2"/>
              <a:endCxn id="8" idx="2"/>
            </p:cNvCxnSpPr>
            <p:nvPr/>
          </p:nvCxnSpPr>
          <p:spPr>
            <a:xfrm rot="16200000" flipH="1">
              <a:off x="6428079" y="337278"/>
              <a:ext cx="489734" cy="4606564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F581F50-4982-2CA5-12C5-FF180AB0386A}"/>
                </a:ext>
              </a:extLst>
            </p:cNvPr>
            <p:cNvSpPr txBox="1"/>
            <p:nvPr/>
          </p:nvSpPr>
          <p:spPr>
            <a:xfrm>
              <a:off x="4970294" y="1905958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Y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08C8ACF-F305-CF40-6E74-67ABB4C62CA6}"/>
                </a:ext>
              </a:extLst>
            </p:cNvPr>
            <p:cNvSpPr txBox="1"/>
            <p:nvPr/>
          </p:nvSpPr>
          <p:spPr>
            <a:xfrm>
              <a:off x="6720998" y="1886835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Y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527ABA9-6016-6D17-94D5-0C3A98E74524}"/>
                </a:ext>
              </a:extLst>
            </p:cNvPr>
            <p:cNvSpPr txBox="1"/>
            <p:nvPr/>
          </p:nvSpPr>
          <p:spPr>
            <a:xfrm>
              <a:off x="4142826" y="2336163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N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19FB815-7003-63DD-4BEA-A82C1D1D2310}"/>
                </a:ext>
              </a:extLst>
            </p:cNvPr>
            <p:cNvSpPr txBox="1"/>
            <p:nvPr/>
          </p:nvSpPr>
          <p:spPr>
            <a:xfrm>
              <a:off x="5913804" y="2336163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N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8F3273CA-367C-41E1-3854-CCC0AA2CA26C}"/>
                </a:ext>
              </a:extLst>
            </p:cNvPr>
            <p:cNvSpPr/>
            <p:nvPr/>
          </p:nvSpPr>
          <p:spPr>
            <a:xfrm>
              <a:off x="8976228" y="1851160"/>
              <a:ext cx="544532" cy="5445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Action</a:t>
              </a:r>
              <a:endParaRPr kumimoji="1" lang="ko-KR" altLang="en-US" sz="1200" b="1" dirty="0">
                <a:solidFill>
                  <a:srgbClr val="FFFF00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618673C-0004-CED3-6D4C-5EF2AC09DA3F}"/>
                </a:ext>
              </a:extLst>
            </p:cNvPr>
            <p:cNvSpPr/>
            <p:nvPr/>
          </p:nvSpPr>
          <p:spPr>
            <a:xfrm>
              <a:off x="8976228" y="2613161"/>
              <a:ext cx="544532" cy="544532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Next</a:t>
              </a:r>
              <a:endParaRPr kumimoji="1" lang="ko-KR" altLang="en-US" sz="1200" b="1" dirty="0">
                <a:solidFill>
                  <a:srgbClr val="FFFF00"/>
                </a:solidFill>
              </a:endParaRP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3D6F2FE6-D3A8-8804-B31C-4D862B34F9EE}"/>
                </a:ext>
              </a:extLst>
            </p:cNvPr>
            <p:cNvCxnSpPr>
              <a:cxnSpLocks/>
              <a:stCxn id="14" idx="1"/>
              <a:endCxn id="6" idx="2"/>
            </p:cNvCxnSpPr>
            <p:nvPr/>
          </p:nvCxnSpPr>
          <p:spPr>
            <a:xfrm flipV="1">
              <a:off x="8628714" y="2123426"/>
              <a:ext cx="34751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다이아몬드 13">
              <a:extLst>
                <a:ext uri="{FF2B5EF4-FFF2-40B4-BE49-F238E27FC236}">
                  <a16:creationId xmlns:a16="http://schemas.microsoft.com/office/drawing/2014/main" id="{D25E4411-5751-F3F5-562B-2DC7FA216F57}"/>
                </a:ext>
              </a:extLst>
            </p:cNvPr>
            <p:cNvSpPr/>
            <p:nvPr/>
          </p:nvSpPr>
          <p:spPr>
            <a:xfrm flipH="1">
              <a:off x="7179011" y="1851161"/>
              <a:ext cx="1449703" cy="544532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</a:rPr>
                <a:t>Stocker</a:t>
              </a:r>
              <a:br>
                <a:rPr kumimoji="1" lang="en-US" altLang="ko-KR" sz="1200" dirty="0"/>
              </a:br>
              <a:r>
                <a:rPr kumimoji="1" lang="en-US" altLang="ko-KR" sz="1200" b="1" dirty="0">
                  <a:solidFill>
                    <a:srgbClr val="FF0000"/>
                  </a:solidFill>
                </a:rPr>
                <a:t>Available</a:t>
              </a:r>
              <a:endParaRPr kumimoji="1" lang="ko-KR" altLang="en-US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8198BA79-BEA1-21B0-3EA5-E9426F01E74C}"/>
                </a:ext>
              </a:extLst>
            </p:cNvPr>
            <p:cNvCxnSpPr>
              <a:cxnSpLocks/>
              <a:stCxn id="5" idx="1"/>
              <a:endCxn id="14" idx="3"/>
            </p:cNvCxnSpPr>
            <p:nvPr/>
          </p:nvCxnSpPr>
          <p:spPr>
            <a:xfrm>
              <a:off x="6875283" y="2123427"/>
              <a:ext cx="3037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4628443-C730-66A7-FA70-594555B82880}"/>
                </a:ext>
              </a:extLst>
            </p:cNvPr>
            <p:cNvSpPr txBox="1"/>
            <p:nvPr/>
          </p:nvSpPr>
          <p:spPr>
            <a:xfrm>
              <a:off x="8494703" y="1905957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Y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19" name="꺾인 연결선[E] 18">
              <a:extLst>
                <a:ext uri="{FF2B5EF4-FFF2-40B4-BE49-F238E27FC236}">
                  <a16:creationId xmlns:a16="http://schemas.microsoft.com/office/drawing/2014/main" id="{551B34DE-39FB-B75C-79AC-66534B0E5A78}"/>
                </a:ext>
              </a:extLst>
            </p:cNvPr>
            <p:cNvCxnSpPr>
              <a:cxnSpLocks/>
              <a:stCxn id="14" idx="2"/>
              <a:endCxn id="8" idx="2"/>
            </p:cNvCxnSpPr>
            <p:nvPr/>
          </p:nvCxnSpPr>
          <p:spPr>
            <a:xfrm rot="16200000" flipH="1">
              <a:off x="8195178" y="2104377"/>
              <a:ext cx="489734" cy="1072366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A166E88-9DFA-1107-1225-6018509DCCA3}"/>
                </a:ext>
              </a:extLst>
            </p:cNvPr>
            <p:cNvSpPr txBox="1"/>
            <p:nvPr/>
          </p:nvSpPr>
          <p:spPr>
            <a:xfrm>
              <a:off x="7684529" y="2340894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N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DFDF764F-7FEC-E719-F817-6947422CE90D}"/>
              </a:ext>
            </a:extLst>
          </p:cNvPr>
          <p:cNvGrpSpPr/>
          <p:nvPr/>
        </p:nvGrpSpPr>
        <p:grpSpPr>
          <a:xfrm>
            <a:off x="277949" y="3429639"/>
            <a:ext cx="9242812" cy="1306532"/>
            <a:chOff x="277949" y="3429639"/>
            <a:chExt cx="9242812" cy="1306532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FC06FB0-6239-8DBC-CBB3-183144375C37}"/>
                </a:ext>
              </a:extLst>
            </p:cNvPr>
            <p:cNvSpPr/>
            <p:nvPr/>
          </p:nvSpPr>
          <p:spPr>
            <a:xfrm flipH="1">
              <a:off x="277949" y="3429639"/>
              <a:ext cx="3183709" cy="5445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0000"/>
                  </a:solidFill>
                </a:rPr>
                <a:t>(14)</a:t>
              </a:r>
              <a:r>
                <a:rPr kumimoji="1" lang="ko-KR" altLang="en-US" sz="1200" b="1" dirty="0">
                  <a:solidFill>
                    <a:srgbClr val="FF0000"/>
                  </a:solidFill>
                </a:rPr>
                <a:t> 반출입기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가</a:t>
              </a:r>
              <a:r>
                <a:rPr kumimoji="1" lang="en-US" altLang="ko-KR" sz="1200" b="1" dirty="0">
                  <a:solidFill>
                    <a:srgbClr val="FF0000"/>
                  </a:solidFill>
                </a:rPr>
                <a:t> </a:t>
              </a:r>
              <a:r>
                <a:rPr kumimoji="1" lang="ko-KR" altLang="en-US" sz="1200" b="1" dirty="0">
                  <a:solidFill>
                    <a:srgbClr val="FF0000"/>
                  </a:solidFill>
                </a:rPr>
                <a:t>공병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 </a:t>
              </a:r>
              <a:r>
                <a:rPr kumimoji="1" lang="en-US" altLang="ko-KR" sz="1200" b="1" dirty="0">
                  <a:solidFill>
                    <a:srgbClr val="FF0000"/>
                  </a:solidFill>
                </a:rPr>
                <a:t>Full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 이면</a:t>
              </a:r>
              <a:r>
                <a:rPr kumimoji="1" lang="en-US" altLang="ko-KR" sz="1200" dirty="0">
                  <a:solidFill>
                    <a:schemeClr val="tx1"/>
                  </a:solidFill>
                </a:rPr>
                <a:t>,</a:t>
              </a:r>
              <a:br>
                <a:rPr kumimoji="1" lang="en-US" altLang="ko-KR" sz="1200" dirty="0">
                  <a:solidFill>
                    <a:schemeClr val="tx1"/>
                  </a:solidFill>
                </a:rPr>
              </a:br>
              <a:r>
                <a:rPr kumimoji="1" lang="ko-KR" altLang="en-US" sz="1200" b="1" dirty="0">
                  <a:solidFill>
                    <a:srgbClr val="FF0000"/>
                  </a:solidFill>
                </a:rPr>
                <a:t>분석가에게 통보</a:t>
              </a:r>
              <a:endParaRPr kumimoji="1"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다이아몬드 11">
              <a:extLst>
                <a:ext uri="{FF2B5EF4-FFF2-40B4-BE49-F238E27FC236}">
                  <a16:creationId xmlns:a16="http://schemas.microsoft.com/office/drawing/2014/main" id="{5BDD3B55-DCA9-F74A-EA66-A053EF585FCC}"/>
                </a:ext>
              </a:extLst>
            </p:cNvPr>
            <p:cNvSpPr/>
            <p:nvPr/>
          </p:nvSpPr>
          <p:spPr>
            <a:xfrm flipH="1">
              <a:off x="3644813" y="3429639"/>
              <a:ext cx="1449703" cy="544532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Alert</a:t>
              </a:r>
              <a:br>
                <a:rPr kumimoji="1" lang="en-US" altLang="ko-KR" sz="1200" b="1" dirty="0">
                  <a:solidFill>
                    <a:srgbClr val="FF0000"/>
                  </a:solidFill>
                </a:rPr>
              </a:br>
              <a:r>
                <a:rPr kumimoji="1" lang="en-US" altLang="ko-KR" sz="1200" b="1" dirty="0">
                  <a:solidFill>
                    <a:srgbClr val="FF0000"/>
                  </a:solidFill>
                </a:rPr>
                <a:t>FULL 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반출입기</a:t>
              </a:r>
              <a:endParaRPr kumimoji="1" lang="ko-KR" altLang="en-US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AA693A0E-5507-453A-31F9-C79EC9B31B30}"/>
                </a:ext>
              </a:extLst>
            </p:cNvPr>
            <p:cNvCxnSpPr>
              <a:cxnSpLocks/>
              <a:stCxn id="12" idx="1"/>
              <a:endCxn id="39" idx="2"/>
            </p:cNvCxnSpPr>
            <p:nvPr/>
          </p:nvCxnSpPr>
          <p:spPr>
            <a:xfrm>
              <a:off x="5094516" y="3701905"/>
              <a:ext cx="334621" cy="138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4B05C462-0004-8E59-91A0-E69AA08A37AF}"/>
                </a:ext>
              </a:extLst>
            </p:cNvPr>
            <p:cNvSpPr/>
            <p:nvPr/>
          </p:nvSpPr>
          <p:spPr>
            <a:xfrm>
              <a:off x="8976229" y="4191639"/>
              <a:ext cx="544532" cy="544532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Next</a:t>
              </a:r>
              <a:endParaRPr kumimoji="1" lang="ko-KR" altLang="en-US" sz="1200" b="1" dirty="0">
                <a:solidFill>
                  <a:srgbClr val="FFFF00"/>
                </a:solidFill>
              </a:endParaRPr>
            </a:p>
          </p:txBody>
        </p:sp>
        <p:cxnSp>
          <p:nvCxnSpPr>
            <p:cNvPr id="27" name="꺾인 연결선[E] 26">
              <a:extLst>
                <a:ext uri="{FF2B5EF4-FFF2-40B4-BE49-F238E27FC236}">
                  <a16:creationId xmlns:a16="http://schemas.microsoft.com/office/drawing/2014/main" id="{380895A6-FF91-CDED-7B8C-A1919EF793A5}"/>
                </a:ext>
              </a:extLst>
            </p:cNvPr>
            <p:cNvCxnSpPr>
              <a:cxnSpLocks/>
              <a:stCxn id="12" idx="2"/>
              <a:endCxn id="24" idx="2"/>
            </p:cNvCxnSpPr>
            <p:nvPr/>
          </p:nvCxnSpPr>
          <p:spPr>
            <a:xfrm rot="16200000" flipH="1">
              <a:off x="6428079" y="1915755"/>
              <a:ext cx="489734" cy="4606565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8146397-E523-8E5E-4D17-98BD459F088F}"/>
                </a:ext>
              </a:extLst>
            </p:cNvPr>
            <p:cNvSpPr txBox="1"/>
            <p:nvPr/>
          </p:nvSpPr>
          <p:spPr>
            <a:xfrm>
              <a:off x="4953000" y="3484436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Y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98AD322-7AD6-ADD7-1B5D-AA03AFA7B0C8}"/>
                </a:ext>
              </a:extLst>
            </p:cNvPr>
            <p:cNvSpPr txBox="1"/>
            <p:nvPr/>
          </p:nvSpPr>
          <p:spPr>
            <a:xfrm>
              <a:off x="4142826" y="3919373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N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9" name="없음 기호[&quot;] 38">
              <a:extLst>
                <a:ext uri="{FF2B5EF4-FFF2-40B4-BE49-F238E27FC236}">
                  <a16:creationId xmlns:a16="http://schemas.microsoft.com/office/drawing/2014/main" id="{537627DB-65C6-0022-3689-45C5A110C25E}"/>
                </a:ext>
              </a:extLst>
            </p:cNvPr>
            <p:cNvSpPr/>
            <p:nvPr/>
          </p:nvSpPr>
          <p:spPr>
            <a:xfrm>
              <a:off x="5429137" y="3434005"/>
              <a:ext cx="538569" cy="538569"/>
            </a:xfrm>
            <a:prstGeom prst="noSmoking">
              <a:avLst/>
            </a:prstGeom>
            <a:noFill/>
            <a:ln>
              <a:solidFill>
                <a:srgbClr val="FD626B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400" b="1" dirty="0">
                  <a:solidFill>
                    <a:srgbClr val="C00000"/>
                  </a:solidFill>
                </a:rPr>
                <a:t>ALERT</a:t>
              </a:r>
              <a:endParaRPr kumimoji="1" lang="ko-KR" altLang="en-US" sz="1400" b="1" dirty="0">
                <a:solidFill>
                  <a:srgbClr val="C00000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7ADA3D3-C8E5-E9C9-34CF-7B07CD816FE6}"/>
                </a:ext>
              </a:extLst>
            </p:cNvPr>
            <p:cNvSpPr txBox="1"/>
            <p:nvPr/>
          </p:nvSpPr>
          <p:spPr>
            <a:xfrm>
              <a:off x="5928110" y="3528163"/>
              <a:ext cx="35926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1600" b="1" dirty="0">
                  <a:solidFill>
                    <a:srgbClr val="FF0000"/>
                  </a:solidFill>
                </a:rPr>
                <a:t>분석가에게 반출입기 공병배출을 요구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C7B3C1D-FC53-71B3-408F-272043A05B5E}"/>
                </a:ext>
              </a:extLst>
            </p:cNvPr>
            <p:cNvSpPr txBox="1"/>
            <p:nvPr/>
          </p:nvSpPr>
          <p:spPr>
            <a:xfrm>
              <a:off x="691973" y="4007022"/>
              <a:ext cx="214026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1600" b="1" i="1" dirty="0">
                  <a:solidFill>
                    <a:srgbClr val="FF0000"/>
                  </a:solidFill>
                </a:rPr>
                <a:t>반출입기가 공병 </a:t>
              </a:r>
              <a:r>
                <a:rPr kumimoji="1" lang="en-US" altLang="ko-KR" sz="1600" b="1" i="1" dirty="0">
                  <a:solidFill>
                    <a:srgbClr val="FF0000"/>
                  </a:solidFill>
                </a:rPr>
                <a:t>Full</a:t>
              </a:r>
              <a:br>
                <a:rPr kumimoji="1" lang="en-US" altLang="ko-KR" sz="1600" b="1" i="1" dirty="0">
                  <a:solidFill>
                    <a:srgbClr val="FF0000"/>
                  </a:solidFill>
                </a:rPr>
              </a:br>
              <a:r>
                <a:rPr kumimoji="1" lang="en-US" altLang="ko-KR" sz="1600" b="1" i="1" dirty="0">
                  <a:solidFill>
                    <a:srgbClr val="FF0000"/>
                  </a:solidFill>
                </a:rPr>
                <a:t>&amp; Stocker</a:t>
              </a:r>
              <a:r>
                <a:rPr kumimoji="1" lang="ko-KR" altLang="en-US" sz="1600" b="1" i="1" dirty="0">
                  <a:solidFill>
                    <a:srgbClr val="FF0000"/>
                  </a:solidFill>
                </a:rPr>
                <a:t>도 공병 </a:t>
              </a:r>
              <a:r>
                <a:rPr kumimoji="1" lang="en-US" altLang="ko-KR" sz="1600" b="1" i="1" dirty="0">
                  <a:solidFill>
                    <a:srgbClr val="FF0000"/>
                  </a:solidFill>
                </a:rPr>
                <a:t>Full</a:t>
              </a:r>
              <a:endParaRPr kumimoji="1" lang="ko-KR" altLang="en-US" sz="1600" b="1" i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0003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none" rtlCol="0" anchor="ctr"/>
      <a:lstStyle>
        <a:defPPr algn="ctr">
          <a:defRPr kumimoji="1" sz="1200" dirty="0" smtClean="0">
            <a:solidFill>
              <a:schemeClr val="tx1"/>
            </a:solidFill>
          </a:defRPr>
        </a:defPPr>
      </a:lstStyle>
      <a:style>
        <a:lnRef idx="2">
          <a:schemeClr val="accent4">
            <a:shade val="15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kumimoji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3004</TotalTime>
  <Pages>14</Pages>
  <Words>2716</Words>
  <Characters>0</Characters>
  <Application>Microsoft Macintosh PowerPoint</Application>
  <DocSecurity>0</DocSecurity>
  <PresentationFormat>A4 용지(210x297mm)</PresentationFormat>
  <Lines>0</Lines>
  <Paragraphs>978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맑은 고딕</vt:lpstr>
      <vt:lpstr>Aptos</vt:lpstr>
      <vt:lpstr>Aptos Display</vt:lpstr>
      <vt:lpstr>Arial</vt:lpstr>
      <vt:lpstr>Wingdings</vt:lpstr>
      <vt:lpstr>Office 테마</vt:lpstr>
      <vt:lpstr>Priority of Realtime Events to MoMa</vt:lpstr>
      <vt:lpstr>(1) 우선순위에 따른 선택 – 1st Level Jobs</vt:lpstr>
      <vt:lpstr>(1) 우선순위에 따른 선택 – 2nd Level Jobs</vt:lpstr>
      <vt:lpstr>(1) 우선순위에 따른 선택 - 문제점</vt:lpstr>
      <vt:lpstr>(2) Task 중심의 우선순위 선택 (1/5)</vt:lpstr>
      <vt:lpstr>(2) Task 중심의 우선순위 선택 (2/5)</vt:lpstr>
      <vt:lpstr>(2) Task 중심의 우선순위 선택 (3/5)</vt:lpstr>
      <vt:lpstr>(2) Task 중심의 우선순위 선택 (4/5)</vt:lpstr>
      <vt:lpstr>(2) Task 중심의 우선순위 선택 (5/5)</vt:lpstr>
      <vt:lpstr>MoMa 목적지</vt:lpstr>
      <vt:lpstr>(1) 완료된 병을 분석기에서 폐기설비로 이동</vt:lpstr>
      <vt:lpstr>(2) 재검병을 분석기에서 Stocker로 이동</vt:lpstr>
      <vt:lpstr>(3) 실병을 반출입기에서 분석기로 이동</vt:lpstr>
      <vt:lpstr>(4) 실병을 Stocker에서 분석기로 이동</vt:lpstr>
      <vt:lpstr>(5) 재검병을 Stocker에서 분석기로 이동</vt:lpstr>
      <vt:lpstr>(6) 실병을 반출입기에서 Stocker로 이동</vt:lpstr>
      <vt:lpstr>(7) 재검병을 Stocker에서 폐기설비로 이동</vt:lpstr>
      <vt:lpstr>(8) 공병을 폐기설비에서 반출입기로 이동</vt:lpstr>
      <vt:lpstr>(9) 공병을 폐기설비에서 Stocker로 이동</vt:lpstr>
      <vt:lpstr>(10) 공병을 Stocker에서 반출입기로 이동</vt:lpstr>
      <vt:lpstr>(11) 폐기설비가 Full 이면, 공병을 반출입기로 이동</vt:lpstr>
      <vt:lpstr>(12) Stocker가 Full 이면, 공병을 반출입기로 이동</vt:lpstr>
      <vt:lpstr>(13) 반출입기가 실병Full 이면, 실병을 Stocker로 이동</vt:lpstr>
      <vt:lpstr>(13) ) 반출입기가 실병Full 이면, 실병을 Stocker로 이동</vt:lpstr>
      <vt:lpstr>공통 Actions</vt:lpstr>
      <vt:lpstr>PowerPoint 프레젠테이션</vt:lpstr>
      <vt:lpstr>&lt;반출입기 실병&gt;에서 시작</vt:lpstr>
      <vt:lpstr>&lt;Stocker 실병&gt;에서 시작</vt:lpstr>
      <vt:lpstr>Dispatcher Structure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MOMA(Mobile Manipulator) 통합 솔루션 구축방안</dc:title>
  <dc:creator>허 종원</dc:creator>
  <cp:lastModifiedBy>허 종원</cp:lastModifiedBy>
  <cp:revision>93</cp:revision>
  <dcterms:modified xsi:type="dcterms:W3CDTF">2024-08-08T04:45:55Z</dcterms:modified>
  <cp:version>10.105.227.52551</cp:version>
</cp:coreProperties>
</file>