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22A7C-9157-419A-9A03-729AA9256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32FBB-C619-4A89-95D0-1BC59B78D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69C59-F059-43C3-B581-47FE0F77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E433-E0B7-44E3-A401-A4D334BDAD8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3CF3D-2DBD-4562-9BF2-3EC84FC0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29A2A-4B4B-4F67-A611-C30DCF29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356F-02B1-42C2-8651-B5417E92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9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E189-0393-4026-91D7-6EF4C2E8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6E00C5-D77C-49CE-95EF-0D60C80BB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28836-3604-49EF-90FB-E5CC350D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E433-E0B7-44E3-A401-A4D334BDAD8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0F751-0D27-4C52-9A45-84F6B64A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67007-4049-4F93-890C-9EF6C3AB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356F-02B1-42C2-8651-B5417E92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7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2280A3-499A-4181-A91F-E26975B63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95911F-5C7E-47A6-93F9-72F6384B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47E5-010F-4284-979A-DEA4C7EF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E433-E0B7-44E3-A401-A4D334BDAD8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AE921-D8E6-48A6-B591-6882BE7B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69E22-1E12-4B12-A08E-954A2087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356F-02B1-42C2-8651-B5417E92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7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17DBA-08D8-4057-B8D6-6608820E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EFDE7-8176-4CBD-9BC8-5DC45520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C699D-4D0C-4257-AE7D-5864E2B9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E433-E0B7-44E3-A401-A4D334BDAD8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F91B2-C751-46EB-8552-ACB0FB36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D390B-5C6A-462D-9CF8-F5B2E723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356F-02B1-42C2-8651-B5417E92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DD0DC-423F-4B6C-AB90-5C2C69E3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B0389-57B7-4A67-B877-DAD13395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B46C6-323A-4970-8E0D-BF0F7722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E433-E0B7-44E3-A401-A4D334BDAD8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D7945-98E8-4768-B29F-C16C87D3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E675F-CC68-413C-8F22-AFF250F1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356F-02B1-42C2-8651-B5417E92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0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D4BF-712A-434C-ADDE-CCF4D436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C507A-D700-4B11-AD62-BC833E693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B1BDA3-8D73-4FAD-AD51-CD62D4C99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31C09E-F33F-48C2-82F4-7F81741B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E433-E0B7-44E3-A401-A4D334BDAD8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9BC3F-5E04-4466-9ED4-B8B52908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C09F4-E5AB-4F79-ABED-E960F306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356F-02B1-42C2-8651-B5417E92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E1846-BFEE-4B5D-B8EF-39D86D2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1B69E-2D2C-4115-8177-3FF1CD24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97542A-A55B-4282-B1B6-FAF388DC3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393BB5-864B-4BFF-8FD9-10275BA36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3D7833-990E-4D0A-8386-FF4F27191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30E35D-195A-4DB6-82B9-CBEBDE85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E433-E0B7-44E3-A401-A4D334BDAD8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BA6C9C-43B8-4996-8D50-73DC8672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B861B6-36B8-435E-A347-C75EA86D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356F-02B1-42C2-8651-B5417E92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8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16386-6D9A-4429-B465-59B041E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4EFAA5-A862-4F45-B813-0C3D229F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E433-E0B7-44E3-A401-A4D334BDAD8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A96D9B-C819-46F3-9CD4-629AC6FD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856A-AB7D-473F-B44A-A8B4DBC3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356F-02B1-42C2-8651-B5417E92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9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3D58AD-5E6F-479C-8402-7F1D4390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E433-E0B7-44E3-A401-A4D334BDAD8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A3BB7-7DC4-4ABB-A86B-89D75A2B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0CD0CE-5F17-4CA5-AA4A-F81957CB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356F-02B1-42C2-8651-B5417E92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4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C48CE-8000-4D32-B32B-820347B3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C82E5-0B26-4EA9-8EC9-98489A46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28D90-512F-46FC-8A70-F5798A400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77690-CD19-4FD0-9E0A-DA199271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E433-E0B7-44E3-A401-A4D334BDAD8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226A20-FF67-407B-8E94-EEAD8CE7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849BC-3888-4626-9CF7-648A6398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356F-02B1-42C2-8651-B5417E92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8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55536-5B40-4263-854A-D53C9562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620B4-7FB0-476B-AF6E-6DF667BD9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AD47B7-E24E-4293-93CA-ABFC5FDDF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7B6053-F321-4482-860D-9C1F160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E433-E0B7-44E3-A401-A4D334BDAD8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AB08F-B2FD-444D-8F45-39AE66EA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D88336-81D0-416E-B6EE-B45C4D61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356F-02B1-42C2-8651-B5417E92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CFC7C2-85D5-4F0D-AD98-5491B810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9FA4F-E30F-4E94-8AC0-D800F415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CF035-0EB0-44C9-90C3-0899F26F2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E433-E0B7-44E3-A401-A4D334BDAD8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9F2C6-2116-4B55-84AA-67CCD0B51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26906-375E-4E5C-8E94-7FC362158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356F-02B1-42C2-8651-B5417E92F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7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1789-CFDF-462B-9C40-2D9716993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MiR</a:t>
            </a:r>
            <a:r>
              <a:rPr lang="en-US" altLang="ko-KR" dirty="0"/>
              <a:t>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설정 설명서</a:t>
            </a:r>
          </a:p>
        </p:txBody>
      </p:sp>
    </p:spTree>
    <p:extLst>
      <p:ext uri="{BB962C8B-B14F-4D97-AF65-F5344CB8AC3E}">
        <p14:creationId xmlns:p14="http://schemas.microsoft.com/office/powerpoint/2010/main" val="54870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CAC23-A20F-435C-A808-BDDA66E2DF2F}"/>
              </a:ext>
            </a:extLst>
          </p:cNvPr>
          <p:cNvSpPr txBox="1"/>
          <p:nvPr/>
        </p:nvSpPr>
        <p:spPr>
          <a:xfrm>
            <a:off x="177801" y="169333"/>
            <a:ext cx="44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  <a:r>
              <a:rPr lang="en-US" altLang="ko-KR" dirty="0"/>
              <a:t>. </a:t>
            </a:r>
            <a:r>
              <a:rPr lang="en-US" altLang="ko-KR" dirty="0" err="1"/>
              <a:t>WiFi</a:t>
            </a:r>
            <a:r>
              <a:rPr lang="ko-KR" altLang="en-US" dirty="0"/>
              <a:t>의 보안 타입을 모를 경우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3DD96B-CBF3-4F60-8503-FEC3D3859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8" y="743867"/>
            <a:ext cx="5791792" cy="44006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A5AA13-2178-476B-BC42-A65300CC4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053" y="4730049"/>
            <a:ext cx="4239217" cy="1381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C3B57E-2D32-40B6-895D-B59AEEC98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03" y="2605678"/>
            <a:ext cx="4067743" cy="21243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60AE392-AE04-4DE6-83E1-3F673A1F2596}"/>
              </a:ext>
            </a:extLst>
          </p:cNvPr>
          <p:cNvSpPr/>
          <p:nvPr/>
        </p:nvSpPr>
        <p:spPr>
          <a:xfrm>
            <a:off x="4264242" y="1350853"/>
            <a:ext cx="1088808" cy="1731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E8E6D4-4EC2-4194-B6CD-74ED9744EB6D}"/>
              </a:ext>
            </a:extLst>
          </p:cNvPr>
          <p:cNvCxnSpPr>
            <a:cxnSpLocks/>
          </p:cNvCxnSpPr>
          <p:nvPr/>
        </p:nvCxnSpPr>
        <p:spPr>
          <a:xfrm>
            <a:off x="4614332" y="1676436"/>
            <a:ext cx="90350" cy="388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CD0FD6-5EA2-47EA-A90C-732E8E3C216D}"/>
              </a:ext>
            </a:extLst>
          </p:cNvPr>
          <p:cNvSpPr txBox="1"/>
          <p:nvPr/>
        </p:nvSpPr>
        <p:spPr>
          <a:xfrm>
            <a:off x="6491003" y="670362"/>
            <a:ext cx="5267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만약 </a:t>
            </a:r>
            <a:r>
              <a:rPr lang="en-US" altLang="ko-KR" dirty="0" err="1"/>
              <a:t>WiFi</a:t>
            </a:r>
            <a:r>
              <a:rPr lang="ko-KR" altLang="en-US" dirty="0"/>
              <a:t>의 보안 타입</a:t>
            </a:r>
            <a:r>
              <a:rPr lang="en-US" altLang="ko-KR" dirty="0"/>
              <a:t>(Security type)</a:t>
            </a:r>
            <a:r>
              <a:rPr lang="ko-KR" altLang="en-US" dirty="0"/>
              <a:t>을 모르는 경우 제어판 </a:t>
            </a:r>
            <a:r>
              <a:rPr lang="en-US" altLang="ko-KR" dirty="0"/>
              <a:t>&gt; </a:t>
            </a:r>
            <a:r>
              <a:rPr lang="ko-KR" altLang="en-US" dirty="0"/>
              <a:t>네트워크 및 공유센터에서 연결한 </a:t>
            </a:r>
            <a:r>
              <a:rPr lang="en-US" altLang="ko-KR" dirty="0" err="1"/>
              <a:t>WiFi</a:t>
            </a:r>
            <a:r>
              <a:rPr lang="ko-KR" altLang="en-US" dirty="0"/>
              <a:t>를 클릭한 후 </a:t>
            </a:r>
            <a:r>
              <a:rPr lang="en-US" altLang="ko-KR" dirty="0"/>
              <a:t>Wi-Fi </a:t>
            </a:r>
            <a:r>
              <a:rPr lang="ko-KR" altLang="en-US" dirty="0"/>
              <a:t>상태 탭에서 무선 속성을 눌러줍니다</a:t>
            </a:r>
            <a:r>
              <a:rPr lang="en-US" altLang="ko-KR" dirty="0"/>
              <a:t>.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dirty="0"/>
              <a:t> 이후 보안 탭을 클릭하면 해당 </a:t>
            </a:r>
            <a:r>
              <a:rPr lang="en-US" altLang="ko-KR" dirty="0" err="1"/>
              <a:t>WiFi</a:t>
            </a:r>
            <a:r>
              <a:rPr lang="ko-KR" altLang="en-US" dirty="0"/>
              <a:t>의 보안 종류 및 암호화 유형을 확인 할 수 있습니다</a:t>
            </a:r>
            <a:r>
              <a:rPr lang="en-US" altLang="ko-KR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CA51FA-8BB3-4BCD-B976-337A000F172A}"/>
              </a:ext>
            </a:extLst>
          </p:cNvPr>
          <p:cNvSpPr/>
          <p:nvPr/>
        </p:nvSpPr>
        <p:spPr>
          <a:xfrm>
            <a:off x="4264242" y="3431588"/>
            <a:ext cx="888783" cy="1731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DF0D057-440D-4D23-B720-EB60E3405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94" y="1350853"/>
            <a:ext cx="643311" cy="6433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7646429-02E0-4B02-BCF7-677B1D8593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69" y="3426412"/>
            <a:ext cx="643311" cy="643311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9A56BB2-7195-4AA1-A5BF-BDA54191D2B8}"/>
              </a:ext>
            </a:extLst>
          </p:cNvPr>
          <p:cNvCxnSpPr>
            <a:cxnSpLocks/>
          </p:cNvCxnSpPr>
          <p:nvPr/>
        </p:nvCxnSpPr>
        <p:spPr>
          <a:xfrm flipV="1">
            <a:off x="5474680" y="3129557"/>
            <a:ext cx="886805" cy="3139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8304AA-B38F-47A1-BC1F-0464EABF6EC0}"/>
              </a:ext>
            </a:extLst>
          </p:cNvPr>
          <p:cNvSpPr/>
          <p:nvPr/>
        </p:nvSpPr>
        <p:spPr>
          <a:xfrm>
            <a:off x="7004797" y="2944197"/>
            <a:ext cx="462804" cy="185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420F089-2845-494D-BB2A-FFD21BCDAFD6}"/>
              </a:ext>
            </a:extLst>
          </p:cNvPr>
          <p:cNvCxnSpPr/>
          <p:nvPr/>
        </p:nvCxnSpPr>
        <p:spPr>
          <a:xfrm>
            <a:off x="7972425" y="3695700"/>
            <a:ext cx="2952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882F13D-B7FA-451D-BF1B-DCF9DF372BEF}"/>
              </a:ext>
            </a:extLst>
          </p:cNvPr>
          <p:cNvCxnSpPr/>
          <p:nvPr/>
        </p:nvCxnSpPr>
        <p:spPr>
          <a:xfrm>
            <a:off x="7924800" y="4012573"/>
            <a:ext cx="2952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DDFE13-5C34-47FF-97B1-B7BF95B13A7E}"/>
              </a:ext>
            </a:extLst>
          </p:cNvPr>
          <p:cNvCxnSpPr/>
          <p:nvPr/>
        </p:nvCxnSpPr>
        <p:spPr>
          <a:xfrm>
            <a:off x="7867650" y="5472446"/>
            <a:ext cx="2952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BBCA1D-AFC8-4D6E-B35A-BB043343843E}"/>
              </a:ext>
            </a:extLst>
          </p:cNvPr>
          <p:cNvCxnSpPr/>
          <p:nvPr/>
        </p:nvCxnSpPr>
        <p:spPr>
          <a:xfrm>
            <a:off x="6976222" y="5479423"/>
            <a:ext cx="2952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69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04008-1052-4C5D-A3D5-5DEE8A22423A}"/>
              </a:ext>
            </a:extLst>
          </p:cNvPr>
          <p:cNvSpPr txBox="1"/>
          <p:nvPr/>
        </p:nvSpPr>
        <p:spPr>
          <a:xfrm>
            <a:off x="177801" y="169333"/>
            <a:ext cx="991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  <a:r>
              <a:rPr lang="en-US" altLang="ko-KR" dirty="0"/>
              <a:t>. </a:t>
            </a:r>
            <a:r>
              <a:rPr lang="ko-KR" altLang="en-US" dirty="0"/>
              <a:t>설정한 와이파이가 끊겼을 때 </a:t>
            </a:r>
            <a:r>
              <a:rPr lang="en-US" altLang="ko-KR" dirty="0"/>
              <a:t>AMR</a:t>
            </a:r>
            <a:r>
              <a:rPr lang="ko-KR" altLang="en-US" dirty="0"/>
              <a:t>이 자동으로 다시 재연결을 시도하도록 하고싶은 경우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640CFC-BDD1-44C1-88AB-D95F4A59C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7" y="736600"/>
            <a:ext cx="4737491" cy="4288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7983C0-2E64-47F3-A6E0-833015C83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59" y="3290545"/>
            <a:ext cx="4737491" cy="3254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1BA595-58BA-459B-9833-E48B48CF8F59}"/>
              </a:ext>
            </a:extLst>
          </p:cNvPr>
          <p:cNvSpPr txBox="1"/>
          <p:nvPr/>
        </p:nvSpPr>
        <p:spPr>
          <a:xfrm>
            <a:off x="5527259" y="1268274"/>
            <a:ext cx="56671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탭에서 </a:t>
            </a:r>
            <a:r>
              <a:rPr lang="en-US" altLang="ko-KR" dirty="0"/>
              <a:t>Show advanced settings</a:t>
            </a:r>
            <a:r>
              <a:rPr lang="ko-KR" altLang="en-US" dirty="0"/>
              <a:t>를 눌러줍니다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</a:t>
            </a:r>
            <a:r>
              <a:rPr lang="en-US" altLang="ko-KR" dirty="0"/>
              <a:t>Auto-reconnect </a:t>
            </a:r>
            <a:r>
              <a:rPr lang="ko-KR" altLang="en-US" dirty="0"/>
              <a:t>기능을 </a:t>
            </a:r>
            <a:r>
              <a:rPr lang="en-US" altLang="ko-KR" dirty="0"/>
              <a:t>True</a:t>
            </a:r>
            <a:r>
              <a:rPr lang="ko-KR" altLang="en-US" dirty="0"/>
              <a:t>로 활성화해줍니다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해당 기능을 사용하면 </a:t>
            </a:r>
            <a:r>
              <a:rPr lang="en-US" altLang="ko-KR" sz="1200" dirty="0"/>
              <a:t>AMR</a:t>
            </a:r>
            <a:r>
              <a:rPr lang="ko-KR" altLang="en-US" sz="1200" dirty="0"/>
              <a:t>이 </a:t>
            </a:r>
            <a:r>
              <a:rPr lang="en-US" altLang="ko-KR" sz="1200" dirty="0" err="1"/>
              <a:t>WiFi</a:t>
            </a:r>
            <a:r>
              <a:rPr lang="en-US" altLang="ko-KR" sz="1200" dirty="0"/>
              <a:t> </a:t>
            </a:r>
            <a:r>
              <a:rPr lang="ko-KR" altLang="en-US" sz="1200" dirty="0"/>
              <a:t>범위를 벗어났다가 돌아오는 등의 경우에서 자동으로 </a:t>
            </a:r>
            <a:r>
              <a:rPr lang="en-US" altLang="ko-KR" sz="1200" dirty="0" err="1"/>
              <a:t>WiFi</a:t>
            </a:r>
            <a:r>
              <a:rPr lang="ko-KR" altLang="en-US" sz="1200" dirty="0"/>
              <a:t>를 찾아 설정하게 됩니다</a:t>
            </a:r>
            <a:r>
              <a:rPr lang="en-US" altLang="ko-KR" sz="1200" dirty="0"/>
              <a:t>.)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77B4C2-B27C-486B-A4B4-5A661D2964BD}"/>
              </a:ext>
            </a:extLst>
          </p:cNvPr>
          <p:cNvSpPr/>
          <p:nvPr/>
        </p:nvSpPr>
        <p:spPr>
          <a:xfrm>
            <a:off x="2705858" y="3871854"/>
            <a:ext cx="1324275" cy="1836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C4BB81-4658-41D4-923B-8FA9A561CBAA}"/>
              </a:ext>
            </a:extLst>
          </p:cNvPr>
          <p:cNvCxnSpPr>
            <a:cxnSpLocks/>
          </p:cNvCxnSpPr>
          <p:nvPr/>
        </p:nvCxnSpPr>
        <p:spPr>
          <a:xfrm>
            <a:off x="4248229" y="4055534"/>
            <a:ext cx="1119638" cy="5883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09BFFB4-4186-4EAB-BCA8-81CB20217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31" y="3802670"/>
            <a:ext cx="643311" cy="64331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44C7C0-BBCD-491C-95A3-A6536C033FCE}"/>
              </a:ext>
            </a:extLst>
          </p:cNvPr>
          <p:cNvSpPr/>
          <p:nvPr/>
        </p:nvSpPr>
        <p:spPr>
          <a:xfrm>
            <a:off x="5601458" y="5209587"/>
            <a:ext cx="4646358" cy="683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4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B18899-AE61-46F5-BD65-46855559AA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t="20148" r="12857" b="12467"/>
          <a:stretch/>
        </p:blipFill>
        <p:spPr>
          <a:xfrm>
            <a:off x="177802" y="1799170"/>
            <a:ext cx="5613400" cy="2336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ECC08A-6701-4A51-AB0C-1EC5D67A1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1282" r="9074" b="4631"/>
          <a:stretch/>
        </p:blipFill>
        <p:spPr>
          <a:xfrm>
            <a:off x="6096000" y="3056469"/>
            <a:ext cx="5350934" cy="310726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DF5420A-175B-44C6-8BF8-D0E2D0DED623}"/>
              </a:ext>
            </a:extLst>
          </p:cNvPr>
          <p:cNvSpPr/>
          <p:nvPr/>
        </p:nvSpPr>
        <p:spPr>
          <a:xfrm>
            <a:off x="2984502" y="2158999"/>
            <a:ext cx="1782231" cy="13885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B668F3-183A-4329-A666-846EAECF5F7E}"/>
              </a:ext>
            </a:extLst>
          </p:cNvPr>
          <p:cNvCxnSpPr/>
          <p:nvPr/>
        </p:nvCxnSpPr>
        <p:spPr>
          <a:xfrm>
            <a:off x="4614333" y="3547532"/>
            <a:ext cx="1329267" cy="9482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4A251F-B2A9-416C-A6DC-51EDE9514E5E}"/>
              </a:ext>
            </a:extLst>
          </p:cNvPr>
          <p:cNvSpPr txBox="1"/>
          <p:nvPr/>
        </p:nvSpPr>
        <p:spPr>
          <a:xfrm>
            <a:off x="6189133" y="1899158"/>
            <a:ext cx="5078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AMR </a:t>
            </a:r>
            <a:r>
              <a:rPr lang="ko-KR" altLang="en-US" sz="1600" dirty="0"/>
              <a:t>후면의 </a:t>
            </a:r>
            <a:r>
              <a:rPr lang="en-US" altLang="ko-KR" sz="1600" dirty="0"/>
              <a:t>LAN</a:t>
            </a:r>
            <a:r>
              <a:rPr lang="ko-KR" altLang="en-US" sz="1600" dirty="0"/>
              <a:t>포트에 선을 꽂아 </a:t>
            </a:r>
            <a:r>
              <a:rPr lang="en-US" altLang="ko-KR" sz="1600" dirty="0"/>
              <a:t>PC </a:t>
            </a:r>
            <a:r>
              <a:rPr lang="ko-KR" altLang="en-US" sz="1600" dirty="0"/>
              <a:t>혹은 노트북과 연결해줍니다</a:t>
            </a:r>
            <a:r>
              <a:rPr lang="en-US" altLang="ko-KR" sz="16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휴대폰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태플릿도</a:t>
            </a:r>
            <a:r>
              <a:rPr lang="ko-KR" altLang="en-US" sz="1000" dirty="0"/>
              <a:t> 큰 차이는 없으나 해당 매뉴얼은 </a:t>
            </a:r>
            <a:r>
              <a:rPr lang="en-US" altLang="ko-KR" sz="1000" dirty="0"/>
              <a:t>PC/</a:t>
            </a:r>
            <a:r>
              <a:rPr lang="ko-KR" altLang="en-US" sz="1000" dirty="0"/>
              <a:t>노트북 기준으로 설명합니다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881C0-F251-44F4-9579-06978A5B85A2}"/>
              </a:ext>
            </a:extLst>
          </p:cNvPr>
          <p:cNvSpPr txBox="1"/>
          <p:nvPr/>
        </p:nvSpPr>
        <p:spPr>
          <a:xfrm>
            <a:off x="177801" y="169333"/>
            <a:ext cx="44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AMR </a:t>
            </a:r>
            <a:r>
              <a:rPr lang="ko-KR" altLang="en-US" dirty="0"/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25217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F6671-6E50-4DA6-822A-AC3A8E347C23}"/>
              </a:ext>
            </a:extLst>
          </p:cNvPr>
          <p:cNvSpPr txBox="1"/>
          <p:nvPr/>
        </p:nvSpPr>
        <p:spPr>
          <a:xfrm>
            <a:off x="177801" y="169333"/>
            <a:ext cx="44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AMR </a:t>
            </a:r>
            <a:r>
              <a:rPr lang="ko-KR" altLang="en-US" dirty="0"/>
              <a:t>접속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22B27F-267E-4E47-AA22-184944630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8" y="812859"/>
            <a:ext cx="7183499" cy="9729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BFD00D-88E5-47AC-B015-17C466F05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8" y="2182983"/>
            <a:ext cx="9541933" cy="353852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B8E57B-4644-409C-9A6D-062197A3A2C7}"/>
              </a:ext>
            </a:extLst>
          </p:cNvPr>
          <p:cNvCxnSpPr/>
          <p:nvPr/>
        </p:nvCxnSpPr>
        <p:spPr>
          <a:xfrm>
            <a:off x="2396066" y="1111720"/>
            <a:ext cx="1329267" cy="9482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741AFA-FD98-4324-853C-38C53BD71C6C}"/>
              </a:ext>
            </a:extLst>
          </p:cNvPr>
          <p:cNvSpPr txBox="1"/>
          <p:nvPr/>
        </p:nvSpPr>
        <p:spPr>
          <a:xfrm>
            <a:off x="7722067" y="885278"/>
            <a:ext cx="4428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이후 </a:t>
            </a:r>
            <a:r>
              <a:rPr lang="en-US" altLang="ko-KR" sz="1600" dirty="0"/>
              <a:t>PC</a:t>
            </a:r>
            <a:r>
              <a:rPr lang="ko-KR" altLang="en-US" sz="1600" dirty="0"/>
              <a:t>의 주소창에서 </a:t>
            </a:r>
            <a:r>
              <a:rPr lang="en-US" altLang="ko-KR" sz="1600" dirty="0"/>
              <a:t>AMR</a:t>
            </a:r>
            <a:r>
              <a:rPr lang="ko-KR" altLang="en-US" sz="1600" dirty="0"/>
              <a:t>의 기본 </a:t>
            </a:r>
            <a:r>
              <a:rPr lang="en-US" altLang="ko-KR" sz="1600" dirty="0"/>
              <a:t>IP</a:t>
            </a:r>
            <a:r>
              <a:rPr lang="ko-KR" altLang="en-US" sz="1600" dirty="0"/>
              <a:t>인 </a:t>
            </a:r>
            <a:r>
              <a:rPr lang="en-US" altLang="ko-KR" sz="1600" dirty="0"/>
              <a:t>“192.168.12.20”</a:t>
            </a:r>
            <a:r>
              <a:rPr lang="ko-KR" altLang="en-US" sz="1600" dirty="0"/>
              <a:t>을 입력하면 해당 </a:t>
            </a:r>
            <a:r>
              <a:rPr lang="en-US" altLang="ko-KR" sz="1600" dirty="0"/>
              <a:t>AMR</a:t>
            </a:r>
            <a:r>
              <a:rPr lang="ko-KR" altLang="en-US" sz="1600" dirty="0"/>
              <a:t>의 </a:t>
            </a:r>
            <a:endParaRPr lang="en-US" altLang="ko-KR" sz="1600" dirty="0"/>
          </a:p>
          <a:p>
            <a:r>
              <a:rPr lang="ko-KR" altLang="en-US" sz="1600" dirty="0"/>
              <a:t>대시보드 화면으로 접속하게 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413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2E9AA-5891-4CAE-8975-9FDB553457E9}"/>
              </a:ext>
            </a:extLst>
          </p:cNvPr>
          <p:cNvSpPr txBox="1"/>
          <p:nvPr/>
        </p:nvSpPr>
        <p:spPr>
          <a:xfrm>
            <a:off x="177801" y="169333"/>
            <a:ext cx="44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6E94B1-E170-4C76-95AD-C705EF036918}"/>
              </a:ext>
            </a:extLst>
          </p:cNvPr>
          <p:cNvGrpSpPr/>
          <p:nvPr/>
        </p:nvGrpSpPr>
        <p:grpSpPr>
          <a:xfrm>
            <a:off x="1515534" y="906470"/>
            <a:ext cx="6978308" cy="5782197"/>
            <a:chOff x="177801" y="906470"/>
            <a:chExt cx="6978308" cy="578219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96F8F6-6F3D-4F47-A1B7-3CF719386C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88"/>
            <a:stretch/>
          </p:blipFill>
          <p:spPr>
            <a:xfrm>
              <a:off x="177801" y="906470"/>
              <a:ext cx="4724399" cy="353852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629AF00-17CC-43B2-BFD3-87970CB82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158" y="2554240"/>
              <a:ext cx="2695951" cy="4134427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CBA392-D77C-431E-820F-6B3BD3F0BBBE}"/>
              </a:ext>
            </a:extLst>
          </p:cNvPr>
          <p:cNvSpPr/>
          <p:nvPr/>
        </p:nvSpPr>
        <p:spPr>
          <a:xfrm>
            <a:off x="1490133" y="1930403"/>
            <a:ext cx="330199" cy="3132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A67ECC-82EB-49A5-A58A-5B775B8B7480}"/>
              </a:ext>
            </a:extLst>
          </p:cNvPr>
          <p:cNvCxnSpPr>
            <a:cxnSpLocks/>
          </p:cNvCxnSpPr>
          <p:nvPr/>
        </p:nvCxnSpPr>
        <p:spPr>
          <a:xfrm>
            <a:off x="1935735" y="2243669"/>
            <a:ext cx="3633089" cy="7196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397DE0-AD7F-4974-BADA-1391BEE0529B}"/>
              </a:ext>
            </a:extLst>
          </p:cNvPr>
          <p:cNvSpPr/>
          <p:nvPr/>
        </p:nvSpPr>
        <p:spPr>
          <a:xfrm>
            <a:off x="6527800" y="4021670"/>
            <a:ext cx="1966042" cy="423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9B201-0597-412F-9595-6794E71CEDBA}"/>
              </a:ext>
            </a:extLst>
          </p:cNvPr>
          <p:cNvSpPr txBox="1"/>
          <p:nvPr/>
        </p:nvSpPr>
        <p:spPr>
          <a:xfrm>
            <a:off x="6469000" y="1281975"/>
            <a:ext cx="550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대시보드 화면에서 왼쪽의 목록을 보면 톱니바퀴 아이콘의 </a:t>
            </a:r>
            <a:r>
              <a:rPr lang="en-US" altLang="ko-KR" sz="1600" dirty="0"/>
              <a:t>SYSTEM </a:t>
            </a:r>
            <a:r>
              <a:rPr lang="ko-KR" altLang="en-US" sz="1600" dirty="0"/>
              <a:t>탭이 존재합니다</a:t>
            </a:r>
            <a:r>
              <a:rPr lang="en-US" altLang="ko-KR" sz="1600" dirty="0"/>
              <a:t>. SYSTEM</a:t>
            </a:r>
            <a:r>
              <a:rPr lang="ko-KR" altLang="en-US" sz="1600" dirty="0"/>
              <a:t>을 클릭 후 </a:t>
            </a:r>
            <a:r>
              <a:rPr lang="en-US" altLang="ko-KR" sz="1600" dirty="0"/>
              <a:t>Settings </a:t>
            </a:r>
            <a:r>
              <a:rPr lang="ko-KR" altLang="en-US" sz="1600" dirty="0"/>
              <a:t>탭을 클릭해줍니다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9F8065-BFC8-4FBE-983B-8B4812BE8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3074" y="2087036"/>
            <a:ext cx="643311" cy="6433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F8924E5-A6F0-4535-9BD6-AFABAEDB1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821" y="3978142"/>
            <a:ext cx="643311" cy="6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0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872D3E5-4FC3-4F6E-8236-3B0AB7DF6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32" y="2375380"/>
            <a:ext cx="8187267" cy="3053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A65B3C-FC4B-4AD6-A47E-986F2B48AECC}"/>
              </a:ext>
            </a:extLst>
          </p:cNvPr>
          <p:cNvSpPr txBox="1"/>
          <p:nvPr/>
        </p:nvSpPr>
        <p:spPr>
          <a:xfrm>
            <a:off x="177801" y="169333"/>
            <a:ext cx="44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B7B429-6631-4494-9FD5-089B2F6D2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714375"/>
            <a:ext cx="3865215" cy="399623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11F45A-5FDE-4832-A21C-CE9D53A0596C}"/>
              </a:ext>
            </a:extLst>
          </p:cNvPr>
          <p:cNvCxnSpPr>
            <a:cxnSpLocks/>
          </p:cNvCxnSpPr>
          <p:nvPr/>
        </p:nvCxnSpPr>
        <p:spPr>
          <a:xfrm>
            <a:off x="3887140" y="4173549"/>
            <a:ext cx="114206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7567A8-2E03-4859-B96A-717F8FCCB47D}"/>
              </a:ext>
            </a:extLst>
          </p:cNvPr>
          <p:cNvSpPr txBox="1"/>
          <p:nvPr/>
        </p:nvSpPr>
        <p:spPr>
          <a:xfrm>
            <a:off x="4339487" y="1167584"/>
            <a:ext cx="737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Settings </a:t>
            </a:r>
            <a:r>
              <a:rPr lang="ko-KR" altLang="en-US" sz="1600" dirty="0"/>
              <a:t>탭을 클릭 후 우측의 </a:t>
            </a:r>
            <a:r>
              <a:rPr lang="en-US" altLang="ko-KR" sz="1600" dirty="0" err="1"/>
              <a:t>WiFi</a:t>
            </a:r>
            <a:r>
              <a:rPr lang="ko-KR" altLang="en-US" sz="1600" dirty="0"/>
              <a:t>를 클릭하면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 </a:t>
            </a:r>
            <a:r>
              <a:rPr lang="ko-KR" altLang="en-US" sz="1600" dirty="0"/>
              <a:t>설정 창이 나타납니다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설정해 둔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 </a:t>
            </a:r>
            <a:r>
              <a:rPr lang="ko-KR" altLang="en-US" sz="1600" dirty="0"/>
              <a:t>설정이 존재한다면 해당 </a:t>
            </a:r>
            <a:r>
              <a:rPr lang="en-US" altLang="ko-KR" sz="1600" dirty="0" err="1"/>
              <a:t>WiFi</a:t>
            </a:r>
            <a:r>
              <a:rPr lang="ko-KR" altLang="en-US" sz="1600" dirty="0"/>
              <a:t>의 </a:t>
            </a:r>
            <a:r>
              <a:rPr lang="en-US" altLang="ko-KR" sz="1600" dirty="0"/>
              <a:t>Connect</a:t>
            </a:r>
            <a:r>
              <a:rPr lang="ko-KR" altLang="en-US" sz="1600" dirty="0"/>
              <a:t>라고 써진 녹색 버튼을 클릭하면 연결이 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682BFE-418B-418A-9A34-44DE8DADF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9" t="26828" r="42422" b="37591"/>
          <a:stretch/>
        </p:blipFill>
        <p:spPr>
          <a:xfrm>
            <a:off x="6296024" y="4800191"/>
            <a:ext cx="4876801" cy="161783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0523CB-C47D-49D4-ACFC-1E94E21C9FD5}"/>
              </a:ext>
            </a:extLst>
          </p:cNvPr>
          <p:cNvSpPr/>
          <p:nvPr/>
        </p:nvSpPr>
        <p:spPr>
          <a:xfrm>
            <a:off x="5223933" y="3128978"/>
            <a:ext cx="3397248" cy="1119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C8433E-7B21-4846-B292-8368B331D903}"/>
              </a:ext>
            </a:extLst>
          </p:cNvPr>
          <p:cNvCxnSpPr>
            <a:cxnSpLocks/>
          </p:cNvCxnSpPr>
          <p:nvPr/>
        </p:nvCxnSpPr>
        <p:spPr>
          <a:xfrm>
            <a:off x="6740994" y="4392856"/>
            <a:ext cx="183681" cy="693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8482B6-AFC8-40D6-ABDF-018D35842147}"/>
              </a:ext>
            </a:extLst>
          </p:cNvPr>
          <p:cNvSpPr/>
          <p:nvPr/>
        </p:nvSpPr>
        <p:spPr>
          <a:xfrm>
            <a:off x="6405033" y="6007416"/>
            <a:ext cx="595842" cy="2886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019C1A0-EEAE-4A34-8336-EB98A2CF8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85" y="3902077"/>
            <a:ext cx="643311" cy="64331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0DEDAC3-741B-4747-9273-4094A1FCC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01" y="6151721"/>
            <a:ext cx="643311" cy="643311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594784-2FCF-4392-9C8A-0D178138C2E7}"/>
              </a:ext>
            </a:extLst>
          </p:cNvPr>
          <p:cNvSpPr/>
          <p:nvPr/>
        </p:nvSpPr>
        <p:spPr>
          <a:xfrm>
            <a:off x="2735856" y="3910465"/>
            <a:ext cx="1073532" cy="728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7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8A64A-4C7D-4974-9128-8BBDC4B0B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7" y="832330"/>
            <a:ext cx="8187267" cy="3053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8C2043-C563-44E4-B43C-1A1277DFCEC6}"/>
              </a:ext>
            </a:extLst>
          </p:cNvPr>
          <p:cNvSpPr txBox="1"/>
          <p:nvPr/>
        </p:nvSpPr>
        <p:spPr>
          <a:xfrm>
            <a:off x="177801" y="169333"/>
            <a:ext cx="44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설정 입력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65C043-790E-4C27-ABF8-021AA5019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0" y="993162"/>
            <a:ext cx="1305107" cy="6477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786669-459F-4AE9-8C52-CFEABC73A832}"/>
              </a:ext>
            </a:extLst>
          </p:cNvPr>
          <p:cNvSpPr/>
          <p:nvPr/>
        </p:nvSpPr>
        <p:spPr>
          <a:xfrm>
            <a:off x="7738970" y="998427"/>
            <a:ext cx="1305107" cy="642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759B28-0173-46A8-AE38-3D704E105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58" y="1945465"/>
            <a:ext cx="4753638" cy="446784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E6F1D7-33B9-4139-9720-4958F4C81A5B}"/>
              </a:ext>
            </a:extLst>
          </p:cNvPr>
          <p:cNvCxnSpPr>
            <a:cxnSpLocks/>
          </p:cNvCxnSpPr>
          <p:nvPr/>
        </p:nvCxnSpPr>
        <p:spPr>
          <a:xfrm>
            <a:off x="8537574" y="1716099"/>
            <a:ext cx="328053" cy="7413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6513FD-B1A3-47EF-8E46-0D61001450AD}"/>
              </a:ext>
            </a:extLst>
          </p:cNvPr>
          <p:cNvSpPr txBox="1"/>
          <p:nvPr/>
        </p:nvSpPr>
        <p:spPr>
          <a:xfrm>
            <a:off x="350307" y="4734021"/>
            <a:ext cx="6002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설정해둔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 </a:t>
            </a:r>
            <a:r>
              <a:rPr lang="ko-KR" altLang="en-US" sz="1600" dirty="0"/>
              <a:t>설정이 없거나 새로운 </a:t>
            </a:r>
            <a:r>
              <a:rPr lang="en-US" altLang="ko-KR" sz="1600" dirty="0" err="1"/>
              <a:t>WiFi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연결해야하는</a:t>
            </a:r>
            <a:r>
              <a:rPr lang="ko-KR" altLang="en-US" sz="1600" dirty="0"/>
              <a:t> 경우 </a:t>
            </a:r>
            <a:r>
              <a:rPr lang="en-US" altLang="ko-KR" sz="1600" dirty="0" err="1"/>
              <a:t>WiFi</a:t>
            </a:r>
            <a:r>
              <a:rPr lang="ko-KR" altLang="en-US" sz="1600" dirty="0"/>
              <a:t>탭에서 우측 상단의 </a:t>
            </a:r>
            <a:r>
              <a:rPr lang="en-US" altLang="ko-KR" sz="1600" dirty="0"/>
              <a:t>+Add connection </a:t>
            </a:r>
            <a:r>
              <a:rPr lang="ko-KR" altLang="en-US" sz="1600" dirty="0"/>
              <a:t>버튼을 눌러서 </a:t>
            </a:r>
            <a:endParaRPr lang="en-US" altLang="ko-KR" sz="1600" dirty="0"/>
          </a:p>
          <a:p>
            <a:r>
              <a:rPr lang="en-US" altLang="ko-KR" sz="1600" dirty="0" err="1"/>
              <a:t>WiFi</a:t>
            </a:r>
            <a:r>
              <a:rPr lang="en-US" altLang="ko-KR" sz="1600" dirty="0"/>
              <a:t> </a:t>
            </a:r>
            <a:r>
              <a:rPr lang="ko-KR" altLang="en-US" sz="1600" dirty="0"/>
              <a:t>설정을 추가해 줄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72A236-EB56-4F23-8429-F7250BF3F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435" y="1149897"/>
            <a:ext cx="643311" cy="6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1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F0FC0-E300-4C3A-9CD7-B46214B08105}"/>
              </a:ext>
            </a:extLst>
          </p:cNvPr>
          <p:cNvSpPr txBox="1"/>
          <p:nvPr/>
        </p:nvSpPr>
        <p:spPr>
          <a:xfrm>
            <a:off x="177801" y="169333"/>
            <a:ext cx="44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설정 입력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FA7761-27FE-476F-AF73-DF11754DB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0" y="1138390"/>
            <a:ext cx="3419805" cy="40817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A90600-7448-4C0C-95B0-4269B1173C51}"/>
              </a:ext>
            </a:extLst>
          </p:cNvPr>
          <p:cNvSpPr/>
          <p:nvPr/>
        </p:nvSpPr>
        <p:spPr>
          <a:xfrm>
            <a:off x="614270" y="1998552"/>
            <a:ext cx="2433730" cy="3826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B8FEB-9EDD-4635-9597-2A331B343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2874048"/>
            <a:ext cx="4272293" cy="41003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101C824-1EFA-43BA-B3DE-598ABF619AE8}"/>
              </a:ext>
            </a:extLst>
          </p:cNvPr>
          <p:cNvCxnSpPr>
            <a:cxnSpLocks/>
          </p:cNvCxnSpPr>
          <p:nvPr/>
        </p:nvCxnSpPr>
        <p:spPr>
          <a:xfrm>
            <a:off x="3048000" y="2522113"/>
            <a:ext cx="609600" cy="14307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CC7C1E-2CFC-4975-980E-AF984287E4A9}"/>
              </a:ext>
            </a:extLst>
          </p:cNvPr>
          <p:cNvSpPr txBox="1"/>
          <p:nvPr/>
        </p:nvSpPr>
        <p:spPr>
          <a:xfrm>
            <a:off x="4032015" y="169333"/>
            <a:ext cx="78411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Select a network: </a:t>
            </a:r>
            <a:r>
              <a:rPr lang="ko-KR" altLang="en-US" sz="1600" dirty="0"/>
              <a:t>사용할 </a:t>
            </a:r>
            <a:r>
              <a:rPr lang="en-US" altLang="ko-KR" sz="1600" dirty="0" err="1"/>
              <a:t>WiFi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선택해줍니다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Password: </a:t>
            </a:r>
            <a:r>
              <a:rPr lang="ko-KR" altLang="en-US" sz="1600" dirty="0"/>
              <a:t>사용할 </a:t>
            </a:r>
            <a:r>
              <a:rPr lang="en-US" altLang="ko-KR" sz="1600" dirty="0" err="1"/>
              <a:t>WiFi</a:t>
            </a:r>
            <a:r>
              <a:rPr lang="ko-KR" altLang="en-US" sz="1600" dirty="0"/>
              <a:t>의 암호를 입력해줍니다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DNS servers :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 </a:t>
            </a:r>
            <a:r>
              <a:rPr lang="ko-KR" altLang="en-US" sz="1600" dirty="0"/>
              <a:t>설정을 변경하지 않았다면 기본값인 </a:t>
            </a:r>
            <a:r>
              <a:rPr lang="en-US" altLang="ko-KR" sz="1600" dirty="0"/>
              <a:t>“8.8.8.8”</a:t>
            </a:r>
            <a:r>
              <a:rPr lang="ko-KR" altLang="en-US" sz="1600" dirty="0"/>
              <a:t>을 입력해줍니다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동적 </a:t>
            </a:r>
            <a:r>
              <a:rPr lang="en-US" altLang="ko-KR" sz="1600" dirty="0"/>
              <a:t>IP</a:t>
            </a:r>
            <a:r>
              <a:rPr lang="ko-KR" altLang="en-US" sz="1600" dirty="0"/>
              <a:t>가 아닌 고정 </a:t>
            </a:r>
            <a:r>
              <a:rPr lang="en-US" altLang="ko-KR" sz="1600" dirty="0"/>
              <a:t>IP</a:t>
            </a:r>
            <a:r>
              <a:rPr lang="ko-KR" altLang="en-US" sz="1600" dirty="0"/>
              <a:t>를 </a:t>
            </a:r>
            <a:r>
              <a:rPr lang="en-US" altLang="ko-KR" sz="1600" dirty="0"/>
              <a:t>AMR</a:t>
            </a:r>
            <a:r>
              <a:rPr lang="ko-KR" altLang="en-US" sz="1600" dirty="0"/>
              <a:t>에 부여하려면 </a:t>
            </a:r>
            <a:r>
              <a:rPr lang="en-US" altLang="ko-KR" sz="1600" dirty="0"/>
              <a:t>“Use static IP”</a:t>
            </a:r>
            <a:r>
              <a:rPr lang="ko-KR" altLang="en-US" sz="1600" dirty="0"/>
              <a:t>를 체크해줍니다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IP address: </a:t>
            </a:r>
            <a:r>
              <a:rPr lang="ko-KR" altLang="en-US" sz="1600" dirty="0"/>
              <a:t>사용하는 </a:t>
            </a:r>
            <a:r>
              <a:rPr lang="en-US" altLang="ko-KR" sz="1600" dirty="0" err="1"/>
              <a:t>WiFi</a:t>
            </a:r>
            <a:r>
              <a:rPr lang="ko-KR" altLang="en-US" sz="1600" dirty="0"/>
              <a:t>의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주소에서 끝자리의 번호를 변경하고 입력해줍니다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Netmask: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 </a:t>
            </a:r>
            <a:r>
              <a:rPr lang="ko-KR" altLang="en-US" sz="1600" dirty="0"/>
              <a:t>설정을 변경하지 않았다면 기본값은 </a:t>
            </a:r>
            <a:r>
              <a:rPr lang="en-US" altLang="ko-KR" sz="1600" dirty="0"/>
              <a:t>“255.255.255.0”</a:t>
            </a:r>
            <a:r>
              <a:rPr lang="ko-KR" altLang="en-US" sz="1600" dirty="0"/>
              <a:t>을 입력해줍니다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Gateway: </a:t>
            </a:r>
            <a:r>
              <a:rPr lang="ko-KR" altLang="en-US" sz="1600" dirty="0"/>
              <a:t>사용하는 </a:t>
            </a:r>
            <a:r>
              <a:rPr lang="en-US" altLang="ko-KR" sz="1600" dirty="0" err="1"/>
              <a:t>WiFi</a:t>
            </a:r>
            <a:r>
              <a:rPr lang="ko-KR" altLang="en-US" sz="1600" dirty="0"/>
              <a:t>의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주소에서 끝자리를 </a:t>
            </a:r>
            <a:r>
              <a:rPr lang="en-US" altLang="ko-KR" sz="1600" dirty="0"/>
              <a:t>1</a:t>
            </a:r>
            <a:r>
              <a:rPr lang="ko-KR" altLang="en-US" sz="1600" dirty="0"/>
              <a:t>로 하여 입력해줍니다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모든 항목을 설정했다면 하단의 </a:t>
            </a:r>
            <a:r>
              <a:rPr lang="en-US" altLang="ko-KR" sz="1600" dirty="0"/>
              <a:t>Add connection</a:t>
            </a:r>
            <a:r>
              <a:rPr lang="ko-KR" altLang="en-US" sz="1600" dirty="0"/>
              <a:t>을 클릭해줍니다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8D008D-DF56-419C-B092-59B67FDA9E39}"/>
              </a:ext>
            </a:extLst>
          </p:cNvPr>
          <p:cNvSpPr/>
          <p:nvPr/>
        </p:nvSpPr>
        <p:spPr>
          <a:xfrm>
            <a:off x="576170" y="3592623"/>
            <a:ext cx="769355" cy="3126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934EE-D4AC-4170-BDCF-288578A6C4AA}"/>
              </a:ext>
            </a:extLst>
          </p:cNvPr>
          <p:cNvSpPr txBox="1"/>
          <p:nvPr/>
        </p:nvSpPr>
        <p:spPr>
          <a:xfrm>
            <a:off x="7943850" y="3748936"/>
            <a:ext cx="37912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IP address / Gateway </a:t>
            </a:r>
            <a:r>
              <a:rPr lang="ko-KR" altLang="en-US" dirty="0"/>
              <a:t>예시</a:t>
            </a:r>
            <a:endParaRPr lang="en-US" altLang="ko-KR" dirty="0"/>
          </a:p>
          <a:p>
            <a:r>
              <a:rPr lang="ko-KR" altLang="en-US" sz="1200" dirty="0"/>
              <a:t>만약 해당 </a:t>
            </a:r>
            <a:r>
              <a:rPr lang="en-US" altLang="ko-KR" sz="1200" dirty="0" err="1"/>
              <a:t>WiFi</a:t>
            </a:r>
            <a:r>
              <a:rPr lang="ko-KR" altLang="en-US" sz="1200" dirty="0"/>
              <a:t>의 주소가 </a:t>
            </a:r>
            <a:r>
              <a:rPr lang="en-US" altLang="ko-KR" sz="1200" dirty="0"/>
              <a:t>192.168.101.xxx </a:t>
            </a:r>
            <a:r>
              <a:rPr lang="ko-KR" altLang="en-US" sz="1200" dirty="0"/>
              <a:t>라면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IP </a:t>
            </a:r>
            <a:r>
              <a:rPr lang="en-US" altLang="ko-KR" sz="1200" dirty="0" err="1"/>
              <a:t>addres</a:t>
            </a:r>
            <a:r>
              <a:rPr lang="ko-KR" altLang="en-US" sz="1200" dirty="0"/>
              <a:t>는 </a:t>
            </a:r>
            <a:r>
              <a:rPr lang="en-US" altLang="ko-KR" sz="1200" dirty="0"/>
              <a:t>192.168.101.51 </a:t>
            </a:r>
            <a:r>
              <a:rPr lang="ko-KR" altLang="en-US" sz="1200" dirty="0"/>
              <a:t>이 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여기서 </a:t>
            </a:r>
            <a:r>
              <a:rPr lang="en-US" altLang="ko-KR" sz="1200" dirty="0"/>
              <a:t>51</a:t>
            </a:r>
            <a:r>
              <a:rPr lang="ko-KR" altLang="en-US" sz="1200" dirty="0"/>
              <a:t>은 </a:t>
            </a:r>
            <a:r>
              <a:rPr lang="en-US" altLang="ko-KR" sz="1200" dirty="0"/>
              <a:t>2~254</a:t>
            </a:r>
            <a:r>
              <a:rPr lang="ko-KR" altLang="en-US" sz="1200" dirty="0"/>
              <a:t>까지의 임의의 숫자를 사용하면 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Gateway</a:t>
            </a:r>
            <a:r>
              <a:rPr lang="ko-KR" altLang="en-US" sz="1200" dirty="0"/>
              <a:t>는 </a:t>
            </a:r>
            <a:r>
              <a:rPr lang="en-US" altLang="ko-KR" sz="1200" dirty="0"/>
              <a:t>192.168.101.1 </a:t>
            </a:r>
            <a:r>
              <a:rPr lang="ko-KR" altLang="en-US" sz="1200" dirty="0"/>
              <a:t>이 됩니다</a:t>
            </a:r>
            <a:r>
              <a:rPr lang="en-US" altLang="ko-KR" sz="12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4E5348-D018-4322-B2E8-CD7044B5A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89" y="2054769"/>
            <a:ext cx="643311" cy="6433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A85CEC-F67A-4D7F-8A08-536025018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9" y="3554523"/>
            <a:ext cx="643311" cy="64331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A2CD1A-B77F-499D-AC11-725E1698594D}"/>
              </a:ext>
            </a:extLst>
          </p:cNvPr>
          <p:cNvSpPr/>
          <p:nvPr/>
        </p:nvSpPr>
        <p:spPr>
          <a:xfrm>
            <a:off x="3449699" y="6438966"/>
            <a:ext cx="1164633" cy="352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5B5E93-F9A3-4B20-9C07-0056066F2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253" y="6507074"/>
            <a:ext cx="643311" cy="6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6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1DB1C-8836-49BC-AC1E-78760B7E99A6}"/>
              </a:ext>
            </a:extLst>
          </p:cNvPr>
          <p:cNvSpPr txBox="1"/>
          <p:nvPr/>
        </p:nvSpPr>
        <p:spPr>
          <a:xfrm>
            <a:off x="177801" y="169333"/>
            <a:ext cx="44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설정 입력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F6AD8-F087-4A11-B7B7-824593760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29" y="4314938"/>
            <a:ext cx="7020905" cy="2286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F5B453-8326-4022-855A-9A0D7E8F7B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67"/>
          <a:stretch/>
        </p:blipFill>
        <p:spPr>
          <a:xfrm>
            <a:off x="456704" y="990278"/>
            <a:ext cx="2638921" cy="23244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948F13-A434-40DF-B4E9-9BCFF0217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66" y="2514490"/>
            <a:ext cx="3772426" cy="160042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332DCE-67F8-42D9-9E30-218AF7455BA8}"/>
              </a:ext>
            </a:extLst>
          </p:cNvPr>
          <p:cNvSpPr/>
          <p:nvPr/>
        </p:nvSpPr>
        <p:spPr>
          <a:xfrm>
            <a:off x="4471981" y="1064912"/>
            <a:ext cx="67794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Add connection</a:t>
            </a:r>
            <a:r>
              <a:rPr lang="ko-KR" altLang="en-US" dirty="0"/>
              <a:t>을 클릭해주면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설정이 생성됩니다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생성된 설정의 </a:t>
            </a:r>
            <a:r>
              <a:rPr lang="en-US" altLang="ko-KR" dirty="0"/>
              <a:t>Connect </a:t>
            </a:r>
            <a:r>
              <a:rPr lang="ko-KR" altLang="en-US" dirty="0"/>
              <a:t>버튼을 누르면 잠시 로딩시간을 가진 후</a:t>
            </a:r>
            <a:endParaRPr lang="en-US" altLang="ko-KR" dirty="0"/>
          </a:p>
          <a:p>
            <a:r>
              <a:rPr lang="ko-KR" altLang="en-US" dirty="0"/>
              <a:t>아래처럼 연결이 되는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EC9FC6-EC42-4B98-9D8E-073A30FE2CDF}"/>
              </a:ext>
            </a:extLst>
          </p:cNvPr>
          <p:cNvSpPr/>
          <p:nvPr/>
        </p:nvSpPr>
        <p:spPr>
          <a:xfrm>
            <a:off x="639180" y="2877135"/>
            <a:ext cx="779810" cy="2280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32EBF8-0C00-4888-99D7-E98972D5950A}"/>
              </a:ext>
            </a:extLst>
          </p:cNvPr>
          <p:cNvCxnSpPr>
            <a:cxnSpLocks/>
          </p:cNvCxnSpPr>
          <p:nvPr/>
        </p:nvCxnSpPr>
        <p:spPr>
          <a:xfrm>
            <a:off x="1533041" y="3189869"/>
            <a:ext cx="1095859" cy="2391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126130-9EFD-41BB-B2C0-8D86203047F2}"/>
              </a:ext>
            </a:extLst>
          </p:cNvPr>
          <p:cNvCxnSpPr>
            <a:cxnSpLocks/>
          </p:cNvCxnSpPr>
          <p:nvPr/>
        </p:nvCxnSpPr>
        <p:spPr>
          <a:xfrm>
            <a:off x="4904891" y="3964067"/>
            <a:ext cx="505309" cy="1084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C457B873-5D1F-4262-B40A-986378E2E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5" y="2840702"/>
            <a:ext cx="643311" cy="6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9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ADF97A-E9F2-408A-A747-0939D73B9BDC}"/>
              </a:ext>
            </a:extLst>
          </p:cNvPr>
          <p:cNvSpPr txBox="1"/>
          <p:nvPr/>
        </p:nvSpPr>
        <p:spPr>
          <a:xfrm>
            <a:off x="177801" y="169333"/>
            <a:ext cx="44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  <a:r>
              <a:rPr lang="en-US" altLang="ko-KR" dirty="0"/>
              <a:t>. </a:t>
            </a:r>
            <a:r>
              <a:rPr lang="en-US" altLang="ko-KR" dirty="0" err="1"/>
              <a:t>WiFi</a:t>
            </a:r>
            <a:r>
              <a:rPr lang="ko-KR" altLang="en-US" dirty="0"/>
              <a:t>가 목록에 존재하지 않는 경우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19DAAC-4F22-4366-82F5-1009AB66A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2" y="821753"/>
            <a:ext cx="4272293" cy="4100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63F3DA-6B9A-4487-A30B-8899AAC5C57D}"/>
              </a:ext>
            </a:extLst>
          </p:cNvPr>
          <p:cNvSpPr txBox="1"/>
          <p:nvPr/>
        </p:nvSpPr>
        <p:spPr>
          <a:xfrm>
            <a:off x="4829175" y="871981"/>
            <a:ext cx="5267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1600" dirty="0"/>
              <a:t>만약 원하는 </a:t>
            </a:r>
            <a:r>
              <a:rPr lang="en-US" altLang="ko-KR" sz="1600" dirty="0" err="1"/>
              <a:t>WiFi</a:t>
            </a:r>
            <a:r>
              <a:rPr lang="ko-KR" altLang="en-US" sz="1600" dirty="0"/>
              <a:t>가 목록에 존재하지 않을 경우 </a:t>
            </a:r>
            <a:r>
              <a:rPr lang="en-US" altLang="ko-KR" sz="1600" dirty="0"/>
              <a:t>Hidden SSID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선택하여     </a:t>
            </a:r>
            <a:endParaRPr lang="en-US" altLang="ko-KR" sz="1600" dirty="0"/>
          </a:p>
          <a:p>
            <a:r>
              <a:rPr lang="en-US" altLang="ko-KR" sz="1600" dirty="0"/>
              <a:t>SSID: 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 </a:t>
            </a:r>
            <a:r>
              <a:rPr lang="ko-KR" altLang="en-US" sz="1600" dirty="0"/>
              <a:t>이름을 입력하고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Security type: </a:t>
            </a:r>
            <a:r>
              <a:rPr lang="ko-KR" altLang="en-US" sz="1600" dirty="0"/>
              <a:t>에서 해당하는 보안 타입을 선택해줍니다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596B3E-9417-4D68-9CD9-CE4E1E36E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31" y="2219324"/>
            <a:ext cx="3998249" cy="4238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FA50F0-6D52-4095-9525-69D89A15B584}"/>
              </a:ext>
            </a:extLst>
          </p:cNvPr>
          <p:cNvSpPr/>
          <p:nvPr/>
        </p:nvSpPr>
        <p:spPr>
          <a:xfrm>
            <a:off x="690471" y="4151203"/>
            <a:ext cx="719230" cy="192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0D81A1A-C708-4CBB-B82A-A9CF8E26BD35}"/>
              </a:ext>
            </a:extLst>
          </p:cNvPr>
          <p:cNvCxnSpPr>
            <a:cxnSpLocks/>
          </p:cNvCxnSpPr>
          <p:nvPr/>
        </p:nvCxnSpPr>
        <p:spPr>
          <a:xfrm flipV="1">
            <a:off x="1659680" y="3933825"/>
            <a:ext cx="3450151" cy="2469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1E34BA5-1258-499B-A5AD-862BD561B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35" y="4057298"/>
            <a:ext cx="643311" cy="6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1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462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MiR WiFi 설정 설명서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2023-09-26T01:45:35Z</dcterms:created>
  <dcterms:modified xsi:type="dcterms:W3CDTF">2023-09-26T08:41:52Z</dcterms:modified>
</cp:coreProperties>
</file>