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9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9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59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0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23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6000" y="76839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336000" y="654092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333864" y="6623128"/>
            <a:ext cx="1856656" cy="153259"/>
          </a:xfrm>
          <a:prstGeom prst="rect">
            <a:avLst/>
          </a:prstGeom>
          <a:solidFill>
            <a:schemeClr val="bg1"/>
          </a:solidFill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8941" rtl="0" eaLnBrk="1" fontAlgn="auto" latinLnBrk="1" hangingPunct="1">
              <a:lnSpc>
                <a:spcPct val="100000"/>
              </a:lnSpc>
              <a:spcBef>
                <a:spcPts val="1"/>
              </a:spcBef>
              <a:spcAft>
                <a:spcPts val="1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환경안전이 경영의 제일 원칙이다</a:t>
            </a:r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10657265" y="6623128"/>
            <a:ext cx="1116069" cy="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00" tIns="4800" rIns="24000" bIns="4800" anchor="ctr" anchorCtr="0">
            <a:spAutoFit/>
          </a:bodyPr>
          <a:lstStyle/>
          <a:p>
            <a:pPr marL="0" marR="0" lvl="0" indent="0" algn="ctr" defTabSz="121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SAMSUNG SECRET</a:t>
            </a: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5932305" y="6612805"/>
            <a:ext cx="327391" cy="173906"/>
          </a:xfrm>
          <a:prstGeom prst="rect">
            <a:avLst/>
          </a:prstGeom>
          <a:noFill/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90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5441D-5648-4C4E-924F-9D5109CAF161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ctr" defTabSz="7790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3739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36000" y="654092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33864" y="6623128"/>
            <a:ext cx="1856656" cy="153259"/>
          </a:xfrm>
          <a:prstGeom prst="rect">
            <a:avLst/>
          </a:prstGeom>
          <a:solidFill>
            <a:schemeClr val="bg1"/>
          </a:solidFill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8941" rtl="0" eaLnBrk="1" fontAlgn="auto" latinLnBrk="1" hangingPunct="1">
              <a:lnSpc>
                <a:spcPct val="100000"/>
              </a:lnSpc>
              <a:spcBef>
                <a:spcPts val="1"/>
              </a:spcBef>
              <a:spcAft>
                <a:spcPts val="1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환경안전이 경영의 제일 원칙이다</a:t>
            </a: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0657265" y="6623128"/>
            <a:ext cx="1116069" cy="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00" tIns="4800" rIns="24000" bIns="4800" anchor="ctr" anchorCtr="0">
            <a:spAutoFit/>
          </a:bodyPr>
          <a:lstStyle/>
          <a:p>
            <a:pPr marL="0" marR="0" lvl="0" indent="0" algn="ctr" defTabSz="121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SAMSUNG SECRET</a:t>
            </a: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5932305" y="6612805"/>
            <a:ext cx="327391" cy="173906"/>
          </a:xfrm>
          <a:prstGeom prst="rect">
            <a:avLst/>
          </a:prstGeom>
          <a:noFill/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90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5441D-5648-4C4E-924F-9D5109CAF161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ctr" defTabSz="7790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47241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884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7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C815-9627-44DA-BEB3-1C47CAE4565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B853-CDB6-458F-A917-9F99BE20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78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905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4" indent="-380953" algn="l" defTabSz="1219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09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3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8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3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6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30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4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6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1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MCS UI Design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EHS</a:t>
            </a:r>
            <a:r>
              <a:rPr lang="ko-KR" altLang="en-US" dirty="0" smtClean="0"/>
              <a:t>연구소 초안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36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938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3727" y="889483"/>
            <a:ext cx="70083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ALARM_ID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93728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2794076" cy="17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ALARM_LEVEL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VECHLE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EQIP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8095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668812" y="462046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정보 항목 예시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95464" y="901018"/>
            <a:ext cx="89960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ALARM_NAME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3614" y="892900"/>
            <a:ext cx="59182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5036" y="897291"/>
            <a:ext cx="83708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7184" y="889483"/>
            <a:ext cx="87556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ALARM_LEVEL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MCS UI : ALARM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64633" y="896258"/>
            <a:ext cx="41389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EQIP</a:t>
            </a:r>
          </a:p>
        </p:txBody>
      </p:sp>
    </p:spTree>
    <p:extLst>
      <p:ext uri="{BB962C8B-B14F-4D97-AF65-F5344CB8AC3E}">
        <p14:creationId xmlns:p14="http://schemas.microsoft.com/office/powerpoint/2010/main" val="10180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04387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 정보 이력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6-1. MCS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반송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(Job)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이력 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3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 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TO(DST)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FROM(SRC)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6-2. MCS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설비 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EVENT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97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ERROT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 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_CODE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6-3. MCS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-ERROR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이력 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3683"/>
              </p:ext>
            </p:extLst>
          </p:nvPr>
        </p:nvGraphicFramePr>
        <p:xfrm>
          <a:off x="461992" y="642028"/>
          <a:ext cx="5749028" cy="158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57">
                  <a:extLst>
                    <a:ext uri="{9D8B030D-6E8A-4147-A177-3AD203B41FA5}">
                      <a16:colId xmlns:a16="http://schemas.microsoft.com/office/drawing/2014/main" val="3615211936"/>
                    </a:ext>
                  </a:extLst>
                </a:gridCol>
                <a:gridCol w="2405332">
                  <a:extLst>
                    <a:ext uri="{9D8B030D-6E8A-4147-A177-3AD203B41FA5}">
                      <a16:colId xmlns:a16="http://schemas.microsoft.com/office/drawing/2014/main" val="4120043336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4074583859"/>
                    </a:ext>
                  </a:extLst>
                </a:gridCol>
                <a:gridCol w="1052424">
                  <a:extLst>
                    <a:ext uri="{9D8B030D-6E8A-4147-A177-3AD203B41FA5}">
                      <a16:colId xmlns:a16="http://schemas.microsoft.com/office/drawing/2014/main" val="3686453340"/>
                    </a:ext>
                  </a:extLst>
                </a:gridCol>
              </a:tblGrid>
              <a:tr h="263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783660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2023.07.26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MCS UI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초안 작성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변경섭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53791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688859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761179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92040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82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766" latinLnBrk="0">
              <a:defRPr/>
            </a:pPr>
            <a:r>
              <a:rPr lang="en-US" altLang="ko-KR" sz="2002" b="1" u="sng" dirty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0</a:t>
            </a:r>
            <a:r>
              <a:rPr lang="en-US" altLang="ko-KR" sz="2002" b="1" u="sng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.</a:t>
            </a:r>
            <a:r>
              <a:rPr kumimoji="0" lang="en-US" altLang="ko-KR" sz="2002" b="1" i="0" u="sng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2002" b="1" u="sng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개정</a:t>
            </a:r>
            <a:r>
              <a:rPr lang="en-US" altLang="ko-KR" sz="2002" b="1" u="sng" noProof="0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 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2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1. MCS UI : Log In 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63" y="2380797"/>
            <a:ext cx="3797617" cy="27370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6053" y="2011465"/>
            <a:ext cx="87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LAMS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6122" y="769643"/>
            <a:ext cx="468000" cy="144000"/>
          </a:xfrm>
          <a:prstGeom prst="roundRect">
            <a:avLst>
              <a:gd name="adj" fmla="val 0"/>
            </a:avLst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</a:t>
            </a:r>
            <a:r>
              <a:rPr kumimoji="0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AMS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80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MCS UI : MCS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 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188086" y="3852023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79568"/>
            <a:ext cx="816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INFO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98418" y="3815714"/>
            <a:ext cx="14125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MES, RCS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상태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8086" y="1136714"/>
            <a:ext cx="1733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설정 및 상태 정보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16237" y="4103903"/>
            <a:ext cx="1733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MES, RCS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상태 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9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MCS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설비 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74251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 관리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46697" y="1984710"/>
            <a:ext cx="8448000" cy="3714406"/>
            <a:chOff x="2546697" y="1984710"/>
            <a:chExt cx="8448000" cy="3714406"/>
          </a:xfrm>
        </p:grpSpPr>
        <p:sp>
          <p:nvSpPr>
            <p:cNvPr id="23" name="직사각형 22"/>
            <p:cNvSpPr/>
            <p:nvPr/>
          </p:nvSpPr>
          <p:spPr>
            <a:xfrm>
              <a:off x="2546697" y="1984711"/>
              <a:ext cx="960000" cy="24206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</a:t>
              </a:r>
              <a:b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en-US" altLang="ko-KR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034697" y="1984712"/>
              <a:ext cx="960000" cy="24206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STK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90697" y="2631592"/>
              <a:ext cx="960000" cy="4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#2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290697" y="1984710"/>
              <a:ext cx="960000" cy="4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90697" y="3278473"/>
              <a:ext cx="960000" cy="4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#3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90697" y="3925354"/>
              <a:ext cx="960000" cy="4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#4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90220" y="4174824"/>
              <a:ext cx="960000" cy="2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충전 </a:t>
              </a: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Station</a:t>
              </a:r>
            </a:p>
          </p:txBody>
        </p:sp>
        <p:cxnSp>
          <p:nvCxnSpPr>
            <p:cNvPr id="30" name="꺾인 연결선 29"/>
            <p:cNvCxnSpPr>
              <a:stCxn id="23" idx="3"/>
              <a:endCxn id="25" idx="1"/>
            </p:cNvCxnSpPr>
            <p:nvPr/>
          </p:nvCxnSpPr>
          <p:spPr>
            <a:xfrm flipV="1">
              <a:off x="3506697" y="2871593"/>
              <a:ext cx="2784000" cy="32344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3" idx="3"/>
              <a:endCxn id="27" idx="1"/>
            </p:cNvCxnSpPr>
            <p:nvPr/>
          </p:nvCxnSpPr>
          <p:spPr>
            <a:xfrm>
              <a:off x="3506697" y="3195033"/>
              <a:ext cx="2784000" cy="323440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3" idx="3"/>
              <a:endCxn id="28" idx="1"/>
            </p:cNvCxnSpPr>
            <p:nvPr/>
          </p:nvCxnSpPr>
          <p:spPr>
            <a:xfrm>
              <a:off x="3506697" y="3195034"/>
              <a:ext cx="2784000" cy="97032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3" idx="3"/>
              <a:endCxn id="29" idx="0"/>
            </p:cNvCxnSpPr>
            <p:nvPr/>
          </p:nvCxnSpPr>
          <p:spPr>
            <a:xfrm>
              <a:off x="3506697" y="3195034"/>
              <a:ext cx="763523" cy="979791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250697" y="5219116"/>
              <a:ext cx="960000" cy="4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자동 폐기 설비</a:t>
              </a:r>
              <a:endParaRPr kumimoji="0" lang="en-US" altLang="ko-KR" sz="9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5" name="꺾인 연결선 34"/>
            <p:cNvCxnSpPr>
              <a:stCxn id="23" idx="2"/>
              <a:endCxn id="34" idx="1"/>
            </p:cNvCxnSpPr>
            <p:nvPr/>
          </p:nvCxnSpPr>
          <p:spPr>
            <a:xfrm rot="16200000" flipH="1">
              <a:off x="4611818" y="2820234"/>
              <a:ext cx="1053761" cy="4224000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4" idx="0"/>
              <a:endCxn id="23" idx="0"/>
            </p:cNvCxnSpPr>
            <p:nvPr/>
          </p:nvCxnSpPr>
          <p:spPr>
            <a:xfrm rot="16200000" flipV="1">
              <a:off x="6770698" y="-1759288"/>
              <a:ext cx="1" cy="7488000"/>
            </a:xfrm>
            <a:prstGeom prst="bentConnector3">
              <a:avLst>
                <a:gd name="adj1" fmla="val 2286010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4" idx="1"/>
              <a:endCxn id="25" idx="3"/>
            </p:cNvCxnSpPr>
            <p:nvPr/>
          </p:nvCxnSpPr>
          <p:spPr>
            <a:xfrm rot="10800000">
              <a:off x="7250697" y="2871594"/>
              <a:ext cx="2784000" cy="3234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4" idx="1"/>
              <a:endCxn id="27" idx="3"/>
            </p:cNvCxnSpPr>
            <p:nvPr/>
          </p:nvCxnSpPr>
          <p:spPr>
            <a:xfrm rot="10800000" flipV="1">
              <a:off x="7250697" y="3195033"/>
              <a:ext cx="2784000" cy="32344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24" idx="1"/>
              <a:endCxn id="28" idx="3"/>
            </p:cNvCxnSpPr>
            <p:nvPr/>
          </p:nvCxnSpPr>
          <p:spPr>
            <a:xfrm rot="10800000" flipV="1">
              <a:off x="7250697" y="3195033"/>
              <a:ext cx="2784000" cy="9703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24" idx="1"/>
              <a:endCxn id="34" idx="3"/>
            </p:cNvCxnSpPr>
            <p:nvPr/>
          </p:nvCxnSpPr>
          <p:spPr>
            <a:xfrm rot="10800000" flipV="1">
              <a:off x="8210697" y="3195033"/>
              <a:ext cx="1824000" cy="226408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24" idx="1"/>
              <a:endCxn id="26" idx="3"/>
            </p:cNvCxnSpPr>
            <p:nvPr/>
          </p:nvCxnSpPr>
          <p:spPr>
            <a:xfrm rot="10800000">
              <a:off x="7250697" y="2224710"/>
              <a:ext cx="2784000" cy="9703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23" idx="3"/>
              <a:endCxn id="26" idx="1"/>
            </p:cNvCxnSpPr>
            <p:nvPr/>
          </p:nvCxnSpPr>
          <p:spPr>
            <a:xfrm flipV="1">
              <a:off x="3506697" y="2224710"/>
              <a:ext cx="2784000" cy="97032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6290697" y="4572236"/>
              <a:ext cx="960000" cy="4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#5</a:t>
              </a:r>
            </a:p>
          </p:txBody>
        </p:sp>
        <p:cxnSp>
          <p:nvCxnSpPr>
            <p:cNvPr id="54" name="꺾인 연결선 53"/>
            <p:cNvCxnSpPr>
              <a:stCxn id="23" idx="3"/>
              <a:endCxn id="52" idx="1"/>
            </p:cNvCxnSpPr>
            <p:nvPr/>
          </p:nvCxnSpPr>
          <p:spPr>
            <a:xfrm>
              <a:off x="3506697" y="3195033"/>
              <a:ext cx="2784000" cy="161720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24" idx="1"/>
              <a:endCxn id="52" idx="3"/>
            </p:cNvCxnSpPr>
            <p:nvPr/>
          </p:nvCxnSpPr>
          <p:spPr>
            <a:xfrm rot="10800000" flipV="1">
              <a:off x="7250697" y="3195033"/>
              <a:ext cx="2784000" cy="161720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436624" y="1190473"/>
            <a:ext cx="2306797" cy="379026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 상태 확인 및 변경 기능</a:t>
            </a:r>
            <a:endParaRPr kumimoji="0" lang="en-US" altLang="ko-KR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Ex) 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 상태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정상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에러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통신 연결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 연결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etc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부가 기능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USE/UNUSE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REFRESH, etc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8698" y="1181561"/>
            <a:ext cx="2401374" cy="255915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noProof="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입력</a:t>
            </a:r>
            <a:r>
              <a:rPr lang="en-US" altLang="ko-KR" sz="8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조작</a:t>
            </a:r>
            <a:r>
              <a:rPr lang="ko-KR" altLang="en-US" sz="800" b="1" noProof="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발생시</a:t>
            </a:r>
            <a:r>
              <a:rPr lang="en-US" altLang="ko-KR" sz="800" b="1" noProof="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r>
              <a:rPr lang="ko-KR" altLang="en-US" sz="800" b="1" noProof="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관리자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권한 확인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POP-UP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필수</a:t>
            </a:r>
            <a:endParaRPr lang="en-US" altLang="ko-KR" sz="800" b="1" dirty="0" smtClean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1644" y="1181561"/>
            <a:ext cx="949053" cy="255915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설비 추가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삭제 기능</a:t>
            </a:r>
            <a:endParaRPr lang="en-US" altLang="ko-KR" sz="800" b="1" dirty="0" smtClean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4988679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3-1. MCS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설비 관리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-Bottle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반출입기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11095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05388" y="1362377"/>
            <a:ext cx="4989712" cy="2441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13388" y="1362378"/>
            <a:ext cx="192000" cy="2441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D1</a:t>
            </a:r>
            <a:endParaRPr kumimoji="0" lang="ko-KR" altLang="en-US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995675" y="1362378"/>
            <a:ext cx="192000" cy="2441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D3</a:t>
            </a:r>
            <a:endParaRPr kumimoji="0" lang="ko-KR" altLang="en-US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43646" y="3214220"/>
            <a:ext cx="3502858" cy="3131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561318" y="3053835"/>
            <a:ext cx="389858" cy="6144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11224" y="2857093"/>
            <a:ext cx="640166" cy="7904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668112" y="2996109"/>
            <a:ext cx="329130" cy="68193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658343" y="1373771"/>
            <a:ext cx="640166" cy="5441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036975" y="1173072"/>
            <a:ext cx="681622" cy="1768063"/>
            <a:chOff x="5274975" y="1173072"/>
            <a:chExt cx="681622" cy="1768063"/>
          </a:xfrm>
        </p:grpSpPr>
        <p:grpSp>
          <p:nvGrpSpPr>
            <p:cNvPr id="21" name="그룹 20"/>
            <p:cNvGrpSpPr/>
            <p:nvPr/>
          </p:nvGrpSpPr>
          <p:grpSpPr>
            <a:xfrm>
              <a:off x="5274975" y="1173072"/>
              <a:ext cx="681622" cy="1764131"/>
              <a:chOff x="5274975" y="1173072"/>
              <a:chExt cx="681622" cy="176413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59091" y="1381499"/>
                <a:ext cx="512130" cy="513955"/>
                <a:chOff x="5359091" y="1381499"/>
                <a:chExt cx="512130" cy="513955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66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solidFill>
                        <a:srgbClr val="0000FF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66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solidFill>
                        <a:srgbClr val="0000FF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5359091" y="1896085"/>
                <a:ext cx="512130" cy="513955"/>
                <a:chOff x="5359091" y="1381499"/>
                <a:chExt cx="512130" cy="513955"/>
              </a:xfrm>
            </p:grpSpPr>
            <p:sp>
              <p:nvSpPr>
                <p:cNvPr id="122" name="타원 121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2BFD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2BFD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359091" y="2407255"/>
                <a:ext cx="512130" cy="513955"/>
                <a:chOff x="5359091" y="1381499"/>
                <a:chExt cx="512130" cy="513955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2BFD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2BFD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2BFD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2BFD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2BFD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rgbClr val="2BFD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5274975" y="1173072"/>
                <a:ext cx="605422" cy="313790"/>
                <a:chOff x="6339636" y="1477654"/>
                <a:chExt cx="605422" cy="31379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6357938" y="1514445"/>
                  <a:ext cx="507926" cy="11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6357937" y="1635554"/>
                  <a:ext cx="587121" cy="11968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이등변 삼각형 10"/>
                <p:cNvSpPr/>
                <p:nvPr/>
              </p:nvSpPr>
              <p:spPr>
                <a:xfrm rot="10800000">
                  <a:off x="6748464" y="1544112"/>
                  <a:ext cx="88138" cy="76689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6339861" y="1606778"/>
                  <a:ext cx="4134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4,5 F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339636" y="1477654"/>
                  <a:ext cx="4134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1,2,3 F</a:t>
                  </a: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5286375" y="1209863"/>
                <a:ext cx="670222" cy="1727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5287594" y="2710303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275874" y="1669631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75874" y="2188001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6840907" y="1175155"/>
            <a:ext cx="681622" cy="1768063"/>
            <a:chOff x="5274975" y="1173072"/>
            <a:chExt cx="681622" cy="1768063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274975" y="1173072"/>
              <a:ext cx="681622" cy="1764131"/>
              <a:chOff x="5274975" y="1173072"/>
              <a:chExt cx="681622" cy="1764131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359091" y="1381499"/>
                <a:ext cx="512130" cy="513955"/>
                <a:chOff x="5359091" y="1381499"/>
                <a:chExt cx="512130" cy="513955"/>
              </a:xfrm>
            </p:grpSpPr>
            <p:sp>
              <p:nvSpPr>
                <p:cNvPr id="175" name="타원 174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52" name="그룹 151"/>
              <p:cNvGrpSpPr/>
              <p:nvPr/>
            </p:nvGrpSpPr>
            <p:grpSpPr>
              <a:xfrm>
                <a:off x="5359091" y="1896085"/>
                <a:ext cx="512130" cy="513955"/>
                <a:chOff x="5359091" y="1381499"/>
                <a:chExt cx="512130" cy="513955"/>
              </a:xfrm>
            </p:grpSpPr>
            <p:sp>
              <p:nvSpPr>
                <p:cNvPr id="168" name="타원 167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5359091" y="2407255"/>
                <a:ext cx="512130" cy="513955"/>
                <a:chOff x="5359091" y="1381499"/>
                <a:chExt cx="512130" cy="513955"/>
              </a:xfrm>
            </p:grpSpPr>
            <p:sp>
              <p:nvSpPr>
                <p:cNvPr id="161" name="타원 160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5274975" y="1173072"/>
                <a:ext cx="605422" cy="313790"/>
                <a:chOff x="6339636" y="1477654"/>
                <a:chExt cx="605422" cy="313790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6357938" y="1514445"/>
                  <a:ext cx="507926" cy="11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6357937" y="1635554"/>
                  <a:ext cx="587121" cy="11968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8" name="이등변 삼각형 157"/>
                <p:cNvSpPr/>
                <p:nvPr/>
              </p:nvSpPr>
              <p:spPr>
                <a:xfrm rot="10800000">
                  <a:off x="6748464" y="1544112"/>
                  <a:ext cx="88138" cy="76689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6339861" y="1606778"/>
                  <a:ext cx="4134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4,5 F</a:t>
                  </a: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6339636" y="1477654"/>
                  <a:ext cx="4134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1,2,3 F</a:t>
                  </a:r>
                </a:p>
              </p:txBody>
            </p:sp>
          </p:grpSp>
          <p:sp>
            <p:nvSpPr>
              <p:cNvPr id="155" name="직사각형 154"/>
              <p:cNvSpPr/>
              <p:nvPr/>
            </p:nvSpPr>
            <p:spPr>
              <a:xfrm>
                <a:off x="5286375" y="1209863"/>
                <a:ext cx="670222" cy="1727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5287594" y="2710303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75874" y="1669631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75874" y="2188001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7645059" y="1173881"/>
            <a:ext cx="681622" cy="1768063"/>
            <a:chOff x="5274975" y="1173072"/>
            <a:chExt cx="681622" cy="1768063"/>
          </a:xfrm>
        </p:grpSpPr>
        <p:grpSp>
          <p:nvGrpSpPr>
            <p:cNvPr id="183" name="그룹 182"/>
            <p:cNvGrpSpPr/>
            <p:nvPr/>
          </p:nvGrpSpPr>
          <p:grpSpPr>
            <a:xfrm>
              <a:off x="5274975" y="1173072"/>
              <a:ext cx="681622" cy="1764131"/>
              <a:chOff x="5274975" y="1173072"/>
              <a:chExt cx="681622" cy="1764131"/>
            </a:xfrm>
          </p:grpSpPr>
          <p:grpSp>
            <p:nvGrpSpPr>
              <p:cNvPr id="187" name="그룹 186"/>
              <p:cNvGrpSpPr/>
              <p:nvPr/>
            </p:nvGrpSpPr>
            <p:grpSpPr>
              <a:xfrm>
                <a:off x="5359091" y="1381499"/>
                <a:ext cx="512130" cy="513955"/>
                <a:chOff x="5359091" y="1381499"/>
                <a:chExt cx="512130" cy="513955"/>
              </a:xfrm>
            </p:grpSpPr>
            <p:sp>
              <p:nvSpPr>
                <p:cNvPr id="211" name="타원 210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5359091" y="1896085"/>
                <a:ext cx="512130" cy="513955"/>
                <a:chOff x="5359091" y="1381499"/>
                <a:chExt cx="512130" cy="513955"/>
              </a:xfrm>
            </p:grpSpPr>
            <p:sp>
              <p:nvSpPr>
                <p:cNvPr id="204" name="타원 203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9" name="타원 208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0" name="타원 209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89" name="그룹 188"/>
              <p:cNvGrpSpPr/>
              <p:nvPr/>
            </p:nvGrpSpPr>
            <p:grpSpPr>
              <a:xfrm>
                <a:off x="5359091" y="2407255"/>
                <a:ext cx="512130" cy="513955"/>
                <a:chOff x="5359091" y="1381499"/>
                <a:chExt cx="512130" cy="513955"/>
              </a:xfrm>
            </p:grpSpPr>
            <p:sp>
              <p:nvSpPr>
                <p:cNvPr id="197" name="타원 196"/>
                <p:cNvSpPr/>
                <p:nvPr/>
              </p:nvSpPr>
              <p:spPr>
                <a:xfrm>
                  <a:off x="5556919" y="141474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>
                  <a:off x="5413226" y="1669631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5410827" y="1515372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359091" y="1381499"/>
                  <a:ext cx="512130" cy="513955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5562553" y="1755237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09368" y="1674803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3" name="타원 202"/>
                <p:cNvSpPr/>
                <p:nvPr/>
              </p:nvSpPr>
              <p:spPr>
                <a:xfrm>
                  <a:off x="5709368" y="1504920"/>
                  <a:ext cx="109942" cy="1092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0" name="그룹 189"/>
              <p:cNvGrpSpPr/>
              <p:nvPr/>
            </p:nvGrpSpPr>
            <p:grpSpPr>
              <a:xfrm>
                <a:off x="5274975" y="1173072"/>
                <a:ext cx="605422" cy="313790"/>
                <a:chOff x="6339636" y="1477654"/>
                <a:chExt cx="605422" cy="313790"/>
              </a:xfrm>
            </p:grpSpPr>
            <p:sp>
              <p:nvSpPr>
                <p:cNvPr id="192" name="직사각형 191"/>
                <p:cNvSpPr/>
                <p:nvPr/>
              </p:nvSpPr>
              <p:spPr>
                <a:xfrm>
                  <a:off x="6357938" y="1514445"/>
                  <a:ext cx="507926" cy="11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3" name="직사각형 192"/>
                <p:cNvSpPr/>
                <p:nvPr/>
              </p:nvSpPr>
              <p:spPr>
                <a:xfrm>
                  <a:off x="6357937" y="1635554"/>
                  <a:ext cx="587121" cy="11968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4" name="이등변 삼각형 193"/>
                <p:cNvSpPr/>
                <p:nvPr/>
              </p:nvSpPr>
              <p:spPr>
                <a:xfrm rot="10800000">
                  <a:off x="6748464" y="1544112"/>
                  <a:ext cx="88138" cy="76689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6339861" y="1606778"/>
                  <a:ext cx="4134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4,5 F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6339636" y="1477654"/>
                  <a:ext cx="4134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1,2,3 F</a:t>
                  </a:r>
                </a:p>
              </p:txBody>
            </p:sp>
          </p:grpSp>
          <p:sp>
            <p:nvSpPr>
              <p:cNvPr id="191" name="직사각형 190"/>
              <p:cNvSpPr/>
              <p:nvPr/>
            </p:nvSpPr>
            <p:spPr>
              <a:xfrm>
                <a:off x="5286375" y="1209863"/>
                <a:ext cx="670222" cy="1727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5287594" y="2710303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5874" y="1669631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75874" y="2188001"/>
              <a:ext cx="763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1" name="타원 220"/>
          <p:cNvSpPr/>
          <p:nvPr/>
        </p:nvSpPr>
        <p:spPr>
          <a:xfrm>
            <a:off x="8774166" y="3282462"/>
            <a:ext cx="109942" cy="10923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4075242" y="3013376"/>
            <a:ext cx="512130" cy="513955"/>
            <a:chOff x="3911054" y="2482154"/>
            <a:chExt cx="512130" cy="513955"/>
          </a:xfrm>
        </p:grpSpPr>
        <p:sp>
          <p:nvSpPr>
            <p:cNvPr id="222" name="타원 221"/>
            <p:cNvSpPr/>
            <p:nvPr/>
          </p:nvSpPr>
          <p:spPr>
            <a:xfrm>
              <a:off x="4111263" y="2498728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3977094" y="2817909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3969933" y="2558882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3911054" y="2482154"/>
              <a:ext cx="512130" cy="51395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4110867" y="2867614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4249421" y="2814121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4245450" y="2554328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3925973" y="2685417"/>
              <a:ext cx="109942" cy="1092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4299753" y="2688001"/>
              <a:ext cx="109942" cy="1092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2BFD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3" name="타원 232"/>
          <p:cNvSpPr/>
          <p:nvPr/>
        </p:nvSpPr>
        <p:spPr>
          <a:xfrm>
            <a:off x="4918470" y="1591206"/>
            <a:ext cx="109942" cy="10923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005388" y="3798637"/>
            <a:ext cx="4989712" cy="2441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3813388" y="3798638"/>
            <a:ext cx="192000" cy="2441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D2</a:t>
            </a:r>
            <a:endParaRPr kumimoji="0" lang="ko-KR" altLang="en-US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8995675" y="3798638"/>
            <a:ext cx="192000" cy="2441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D4</a:t>
            </a:r>
            <a:endParaRPr kumimoji="0" lang="ko-KR" altLang="en-US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4751266" y="4042660"/>
            <a:ext cx="3502858" cy="3131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5568938" y="3882275"/>
            <a:ext cx="389858" cy="6144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4010052" y="3853173"/>
            <a:ext cx="640166" cy="7904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8666940" y="3992189"/>
            <a:ext cx="329130" cy="68193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63" name="그룹 362"/>
          <p:cNvGrpSpPr/>
          <p:nvPr/>
        </p:nvGrpSpPr>
        <p:grpSpPr>
          <a:xfrm>
            <a:off x="6036975" y="4453429"/>
            <a:ext cx="2289706" cy="1770146"/>
            <a:chOff x="5274975" y="3609332"/>
            <a:chExt cx="2289706" cy="1770146"/>
          </a:xfrm>
        </p:grpSpPr>
        <p:grpSp>
          <p:nvGrpSpPr>
            <p:cNvPr id="242" name="그룹 241"/>
            <p:cNvGrpSpPr/>
            <p:nvPr/>
          </p:nvGrpSpPr>
          <p:grpSpPr>
            <a:xfrm>
              <a:off x="5274975" y="3609332"/>
              <a:ext cx="681622" cy="1768063"/>
              <a:chOff x="5274975" y="1173072"/>
              <a:chExt cx="681622" cy="1768063"/>
            </a:xfrm>
          </p:grpSpPr>
          <p:grpSp>
            <p:nvGrpSpPr>
              <p:cNvPr id="243" name="그룹 242"/>
              <p:cNvGrpSpPr/>
              <p:nvPr/>
            </p:nvGrpSpPr>
            <p:grpSpPr>
              <a:xfrm>
                <a:off x="5274975" y="1173072"/>
                <a:ext cx="681622" cy="1764131"/>
                <a:chOff x="5274975" y="1173072"/>
                <a:chExt cx="681622" cy="1764131"/>
              </a:xfrm>
            </p:grpSpPr>
            <p:grpSp>
              <p:nvGrpSpPr>
                <p:cNvPr id="247" name="그룹 246"/>
                <p:cNvGrpSpPr/>
                <p:nvPr/>
              </p:nvGrpSpPr>
              <p:grpSpPr>
                <a:xfrm>
                  <a:off x="5359091" y="1381499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271" name="타원 270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2" name="타원 271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3" name="타원 272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4" name="타원 273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5" name="타원 274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6" name="타원 275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7" name="타원 276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48" name="그룹 247"/>
                <p:cNvGrpSpPr/>
                <p:nvPr/>
              </p:nvGrpSpPr>
              <p:grpSpPr>
                <a:xfrm>
                  <a:off x="5359091" y="1896085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264" name="타원 263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5" name="타원 264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6" name="타원 265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7" name="타원 266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8" name="타원 267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9" name="타원 268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0" name="타원 269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49" name="그룹 248"/>
                <p:cNvGrpSpPr/>
                <p:nvPr/>
              </p:nvGrpSpPr>
              <p:grpSpPr>
                <a:xfrm>
                  <a:off x="5359091" y="2407255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257" name="타원 256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8" name="타원 257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9" name="타원 258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0" name="타원 259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1" name="타원 260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2" name="타원 261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3" name="타원 262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50" name="그룹 249"/>
                <p:cNvGrpSpPr/>
                <p:nvPr/>
              </p:nvGrpSpPr>
              <p:grpSpPr>
                <a:xfrm>
                  <a:off x="5274975" y="1173072"/>
                  <a:ext cx="605422" cy="313790"/>
                  <a:chOff x="6339636" y="1477654"/>
                  <a:chExt cx="605422" cy="313790"/>
                </a:xfrm>
              </p:grpSpPr>
              <p:sp>
                <p:nvSpPr>
                  <p:cNvPr id="252" name="직사각형 251"/>
                  <p:cNvSpPr/>
                  <p:nvPr/>
                </p:nvSpPr>
                <p:spPr>
                  <a:xfrm>
                    <a:off x="6357938" y="1514445"/>
                    <a:ext cx="507926" cy="11968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3" name="직사각형 252"/>
                  <p:cNvSpPr/>
                  <p:nvPr/>
                </p:nvSpPr>
                <p:spPr>
                  <a:xfrm>
                    <a:off x="6357937" y="1635554"/>
                    <a:ext cx="587121" cy="11968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4" name="이등변 삼각형 253"/>
                  <p:cNvSpPr/>
                  <p:nvPr/>
                </p:nvSpPr>
                <p:spPr>
                  <a:xfrm rot="10800000">
                    <a:off x="6748464" y="1544112"/>
                    <a:ext cx="88138" cy="76689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6339861" y="1606778"/>
                    <a:ext cx="413423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4,5 F</a:t>
                    </a: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6339636" y="1477654"/>
                    <a:ext cx="413423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1,2,3 F</a:t>
                    </a:r>
                  </a:p>
                </p:txBody>
              </p:sp>
            </p:grpSp>
            <p:sp>
              <p:nvSpPr>
                <p:cNvPr id="251" name="직사각형 250"/>
                <p:cNvSpPr/>
                <p:nvPr/>
              </p:nvSpPr>
              <p:spPr>
                <a:xfrm>
                  <a:off x="5286375" y="1209863"/>
                  <a:ext cx="670222" cy="1727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44" name="TextBox 243"/>
              <p:cNvSpPr txBox="1"/>
              <p:nvPr/>
            </p:nvSpPr>
            <p:spPr>
              <a:xfrm>
                <a:off x="5287594" y="2710303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75874" y="1669631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275874" y="2188001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6078907" y="3611415"/>
              <a:ext cx="681622" cy="1768063"/>
              <a:chOff x="5274975" y="1173072"/>
              <a:chExt cx="681622" cy="1768063"/>
            </a:xfrm>
          </p:grpSpPr>
          <p:grpSp>
            <p:nvGrpSpPr>
              <p:cNvPr id="279" name="그룹 278"/>
              <p:cNvGrpSpPr/>
              <p:nvPr/>
            </p:nvGrpSpPr>
            <p:grpSpPr>
              <a:xfrm>
                <a:off x="5274975" y="1173072"/>
                <a:ext cx="681622" cy="1764131"/>
                <a:chOff x="5274975" y="1173072"/>
                <a:chExt cx="681622" cy="1764131"/>
              </a:xfrm>
            </p:grpSpPr>
            <p:grpSp>
              <p:nvGrpSpPr>
                <p:cNvPr id="283" name="그룹 282"/>
                <p:cNvGrpSpPr/>
                <p:nvPr/>
              </p:nvGrpSpPr>
              <p:grpSpPr>
                <a:xfrm>
                  <a:off x="5359091" y="1381499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307" name="타원 306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8" name="타원 307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9" name="타원 308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10" name="타원 309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11" name="타원 310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12" name="타원 311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13" name="타원 312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84" name="그룹 283"/>
                <p:cNvGrpSpPr/>
                <p:nvPr/>
              </p:nvGrpSpPr>
              <p:grpSpPr>
                <a:xfrm>
                  <a:off x="5359091" y="1896085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300" name="타원 299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1" name="타원 300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2" name="타원 301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3" name="타원 302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4" name="타원 303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5" name="타원 304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6" name="타원 305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85" name="그룹 284"/>
                <p:cNvGrpSpPr/>
                <p:nvPr/>
              </p:nvGrpSpPr>
              <p:grpSpPr>
                <a:xfrm>
                  <a:off x="5359091" y="2407255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293" name="타원 292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4" name="타원 293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5" name="타원 294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6" name="타원 295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7" name="타원 296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8" name="타원 297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9" name="타원 298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86" name="그룹 285"/>
                <p:cNvGrpSpPr/>
                <p:nvPr/>
              </p:nvGrpSpPr>
              <p:grpSpPr>
                <a:xfrm>
                  <a:off x="5274975" y="1173072"/>
                  <a:ext cx="605422" cy="313790"/>
                  <a:chOff x="6339636" y="1477654"/>
                  <a:chExt cx="605422" cy="313790"/>
                </a:xfrm>
              </p:grpSpPr>
              <p:sp>
                <p:nvSpPr>
                  <p:cNvPr id="288" name="직사각형 287"/>
                  <p:cNvSpPr/>
                  <p:nvPr/>
                </p:nvSpPr>
                <p:spPr>
                  <a:xfrm>
                    <a:off x="6357938" y="1514445"/>
                    <a:ext cx="507926" cy="11968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6357937" y="1635554"/>
                    <a:ext cx="587121" cy="11968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0" name="이등변 삼각형 289"/>
                  <p:cNvSpPr/>
                  <p:nvPr/>
                </p:nvSpPr>
                <p:spPr>
                  <a:xfrm rot="10800000">
                    <a:off x="6748464" y="1544112"/>
                    <a:ext cx="88138" cy="76689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6339861" y="1606778"/>
                    <a:ext cx="413423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4,5 F</a:t>
                    </a: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6339636" y="1477654"/>
                    <a:ext cx="413423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1,2,3 F</a:t>
                    </a:r>
                  </a:p>
                </p:txBody>
              </p:sp>
            </p:grpSp>
            <p:sp>
              <p:nvSpPr>
                <p:cNvPr id="287" name="직사각형 286"/>
                <p:cNvSpPr/>
                <p:nvPr/>
              </p:nvSpPr>
              <p:spPr>
                <a:xfrm>
                  <a:off x="5286375" y="1209863"/>
                  <a:ext cx="670222" cy="1727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80" name="TextBox 279"/>
              <p:cNvSpPr txBox="1"/>
              <p:nvPr/>
            </p:nvSpPr>
            <p:spPr>
              <a:xfrm>
                <a:off x="5287594" y="2710303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5275874" y="1669631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275874" y="2188001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6883059" y="3610141"/>
              <a:ext cx="681622" cy="1768063"/>
              <a:chOff x="5274975" y="1173072"/>
              <a:chExt cx="681622" cy="1768063"/>
            </a:xfrm>
          </p:grpSpPr>
          <p:grpSp>
            <p:nvGrpSpPr>
              <p:cNvPr id="315" name="그룹 314"/>
              <p:cNvGrpSpPr/>
              <p:nvPr/>
            </p:nvGrpSpPr>
            <p:grpSpPr>
              <a:xfrm>
                <a:off x="5274975" y="1173072"/>
                <a:ext cx="681622" cy="1764131"/>
                <a:chOff x="5274975" y="1173072"/>
                <a:chExt cx="681622" cy="1764131"/>
              </a:xfrm>
            </p:grpSpPr>
            <p:grpSp>
              <p:nvGrpSpPr>
                <p:cNvPr id="319" name="그룹 318"/>
                <p:cNvGrpSpPr/>
                <p:nvPr/>
              </p:nvGrpSpPr>
              <p:grpSpPr>
                <a:xfrm>
                  <a:off x="5359091" y="1381499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343" name="타원 342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4" name="타원 343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5" name="타원 344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6" name="타원 345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7" name="타원 346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8" name="타원 347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9" name="타원 348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20" name="그룹 319"/>
                <p:cNvGrpSpPr/>
                <p:nvPr/>
              </p:nvGrpSpPr>
              <p:grpSpPr>
                <a:xfrm>
                  <a:off x="5359091" y="1896085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336" name="타원 335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7" name="타원 336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8" name="타원 337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9" name="타원 338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0" name="타원 339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1" name="타원 340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2" name="타원 341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21" name="그룹 320"/>
                <p:cNvGrpSpPr/>
                <p:nvPr/>
              </p:nvGrpSpPr>
              <p:grpSpPr>
                <a:xfrm>
                  <a:off x="5359091" y="2407255"/>
                  <a:ext cx="512130" cy="513955"/>
                  <a:chOff x="5359091" y="1381499"/>
                  <a:chExt cx="512130" cy="513955"/>
                </a:xfrm>
              </p:grpSpPr>
              <p:sp>
                <p:nvSpPr>
                  <p:cNvPr id="329" name="타원 328"/>
                  <p:cNvSpPr/>
                  <p:nvPr/>
                </p:nvSpPr>
                <p:spPr>
                  <a:xfrm>
                    <a:off x="5556919" y="141474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0" name="타원 329"/>
                  <p:cNvSpPr/>
                  <p:nvPr/>
                </p:nvSpPr>
                <p:spPr>
                  <a:xfrm>
                    <a:off x="5413226" y="1669631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1" name="타원 330"/>
                  <p:cNvSpPr/>
                  <p:nvPr/>
                </p:nvSpPr>
                <p:spPr>
                  <a:xfrm>
                    <a:off x="5410827" y="1515372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2" name="타원 331"/>
                  <p:cNvSpPr/>
                  <p:nvPr/>
                </p:nvSpPr>
                <p:spPr>
                  <a:xfrm>
                    <a:off x="5359091" y="1381499"/>
                    <a:ext cx="512130" cy="513955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3" name="타원 332"/>
                  <p:cNvSpPr/>
                  <p:nvPr/>
                </p:nvSpPr>
                <p:spPr>
                  <a:xfrm>
                    <a:off x="5562553" y="1755237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4" name="타원 333"/>
                  <p:cNvSpPr/>
                  <p:nvPr/>
                </p:nvSpPr>
                <p:spPr>
                  <a:xfrm>
                    <a:off x="5709368" y="1674803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5" name="타원 334"/>
                  <p:cNvSpPr/>
                  <p:nvPr/>
                </p:nvSpPr>
                <p:spPr>
                  <a:xfrm>
                    <a:off x="5709368" y="1504920"/>
                    <a:ext cx="109942" cy="1092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22" name="그룹 321"/>
                <p:cNvGrpSpPr/>
                <p:nvPr/>
              </p:nvGrpSpPr>
              <p:grpSpPr>
                <a:xfrm>
                  <a:off x="5274975" y="1173072"/>
                  <a:ext cx="605422" cy="313790"/>
                  <a:chOff x="6339636" y="1477654"/>
                  <a:chExt cx="605422" cy="313790"/>
                </a:xfrm>
              </p:grpSpPr>
              <p:sp>
                <p:nvSpPr>
                  <p:cNvPr id="324" name="직사각형 323"/>
                  <p:cNvSpPr/>
                  <p:nvPr/>
                </p:nvSpPr>
                <p:spPr>
                  <a:xfrm>
                    <a:off x="6357938" y="1514445"/>
                    <a:ext cx="507926" cy="11968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25" name="직사각형 324"/>
                  <p:cNvSpPr/>
                  <p:nvPr/>
                </p:nvSpPr>
                <p:spPr>
                  <a:xfrm>
                    <a:off x="6357937" y="1635554"/>
                    <a:ext cx="587121" cy="11968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26" name="이등변 삼각형 325"/>
                  <p:cNvSpPr/>
                  <p:nvPr/>
                </p:nvSpPr>
                <p:spPr>
                  <a:xfrm rot="10800000">
                    <a:off x="6748464" y="1544112"/>
                    <a:ext cx="88138" cy="76689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27" name="TextBox 326"/>
                  <p:cNvSpPr txBox="1"/>
                  <p:nvPr/>
                </p:nvSpPr>
                <p:spPr>
                  <a:xfrm>
                    <a:off x="6339861" y="1606778"/>
                    <a:ext cx="413423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4,5 F</a:t>
                    </a:r>
                  </a:p>
                </p:txBody>
              </p:sp>
              <p:sp>
                <p:nvSpPr>
                  <p:cNvPr id="328" name="TextBox 327"/>
                  <p:cNvSpPr txBox="1"/>
                  <p:nvPr/>
                </p:nvSpPr>
                <p:spPr>
                  <a:xfrm>
                    <a:off x="6339636" y="1477654"/>
                    <a:ext cx="413423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1,2,3 F</a:t>
                    </a:r>
                  </a:p>
                </p:txBody>
              </p:sp>
            </p:grpSp>
            <p:sp>
              <p:nvSpPr>
                <p:cNvPr id="323" name="직사각형 322"/>
                <p:cNvSpPr/>
                <p:nvPr/>
              </p:nvSpPr>
              <p:spPr>
                <a:xfrm>
                  <a:off x="5286375" y="1209863"/>
                  <a:ext cx="670222" cy="1727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5287594" y="2710303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5275874" y="1669631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5275874" y="2188001"/>
                <a:ext cx="763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50" name="타원 349"/>
          <p:cNvSpPr/>
          <p:nvPr/>
        </p:nvSpPr>
        <p:spPr>
          <a:xfrm>
            <a:off x="8781786" y="4278542"/>
            <a:ext cx="109942" cy="10923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125424" y="4004306"/>
            <a:ext cx="4809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배출수량출력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5" name="모서리가 둥근 직사각형 364"/>
          <p:cNvSpPr/>
          <p:nvPr/>
        </p:nvSpPr>
        <p:spPr>
          <a:xfrm>
            <a:off x="4133412" y="5330919"/>
            <a:ext cx="973689" cy="7904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6" name="직사각형 365"/>
          <p:cNvSpPr/>
          <p:nvPr/>
        </p:nvSpPr>
        <p:spPr>
          <a:xfrm>
            <a:off x="3198870" y="1365175"/>
            <a:ext cx="608548" cy="2344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실병부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7" name="직사각형 366"/>
          <p:cNvSpPr/>
          <p:nvPr/>
        </p:nvSpPr>
        <p:spPr>
          <a:xfrm>
            <a:off x="3198870" y="3804968"/>
            <a:ext cx="608548" cy="2344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병부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141282" y="5379174"/>
            <a:ext cx="101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잔여량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100/500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2315773" y="1914932"/>
            <a:ext cx="1232785" cy="563692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문의 상태 표시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닫힘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하얀색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열림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파란색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이상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빨간색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0" name="꺾인 연결선 369"/>
          <p:cNvCxnSpPr>
            <a:stCxn id="369" idx="0"/>
          </p:cNvCxnSpPr>
          <p:nvPr/>
        </p:nvCxnSpPr>
        <p:spPr>
          <a:xfrm rot="5400000" flipH="1" flipV="1">
            <a:off x="3318236" y="1325734"/>
            <a:ext cx="203129" cy="975268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2325248" y="2898222"/>
            <a:ext cx="1264845" cy="425192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모듈부 상태 표시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정상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파란색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에러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빨간색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2" name="꺾인 연결선 371"/>
          <p:cNvCxnSpPr>
            <a:stCxn id="373" idx="1"/>
            <a:endCxn id="215" idx="6"/>
          </p:cNvCxnSpPr>
          <p:nvPr/>
        </p:nvCxnSpPr>
        <p:spPr>
          <a:xfrm rot="10800000">
            <a:off x="8042580" y="1810662"/>
            <a:ext cx="1338509" cy="15150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9381088" y="1682465"/>
            <a:ext cx="846461" cy="286693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실병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채운 표식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공병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빈 표식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9282207" y="1169641"/>
            <a:ext cx="1707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드롭다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운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목록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1: 1,2,3 F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2: 4,5 F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4647404" y="2086805"/>
            <a:ext cx="651105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Cap 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체결부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4032732" y="2623122"/>
            <a:ext cx="669313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실병 반입부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4747549" y="3004636"/>
            <a:ext cx="589703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 로봇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5380592" y="1383196"/>
            <a:ext cx="663409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실병 보관부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8422085" y="2791200"/>
            <a:ext cx="67899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실병 반출부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2" name="꺾인 연결선 381"/>
          <p:cNvCxnSpPr>
            <a:endCxn id="371" idx="0"/>
          </p:cNvCxnSpPr>
          <p:nvPr/>
        </p:nvCxnSpPr>
        <p:spPr>
          <a:xfrm rot="10800000" flipV="1">
            <a:off x="2957671" y="2722314"/>
            <a:ext cx="1081214" cy="175907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꺾인 연결선 384"/>
          <p:cNvCxnSpPr>
            <a:stCxn id="375" idx="1"/>
          </p:cNvCxnSpPr>
          <p:nvPr/>
        </p:nvCxnSpPr>
        <p:spPr>
          <a:xfrm rot="10800000">
            <a:off x="8131331" y="1271665"/>
            <a:ext cx="1150876" cy="151893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9381088" y="2154981"/>
            <a:ext cx="1729716" cy="840690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실병 보관부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채운 표식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클릭 시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대상 시료 정보 팝업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Barcode</a:t>
            </a: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성상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의뢰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</a:t>
            </a: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etc</a:t>
            </a:r>
          </a:p>
        </p:txBody>
      </p:sp>
      <p:cxnSp>
        <p:nvCxnSpPr>
          <p:cNvPr id="389" name="꺾인 연결선 388"/>
          <p:cNvCxnSpPr>
            <a:stCxn id="388" idx="1"/>
          </p:cNvCxnSpPr>
          <p:nvPr/>
        </p:nvCxnSpPr>
        <p:spPr>
          <a:xfrm rot="10800000">
            <a:off x="8119170" y="2229626"/>
            <a:ext cx="1261919" cy="345700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4032732" y="4659786"/>
            <a:ext cx="669313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공병 배출부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4747549" y="3827557"/>
            <a:ext cx="589703" cy="20005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 로봇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8415794" y="4689374"/>
            <a:ext cx="67899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</a:t>
            </a: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 반출부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365923" y="5108753"/>
            <a:ext cx="56492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프린터부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5386695" y="5970496"/>
            <a:ext cx="663409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</a:t>
            </a: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 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보관부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2536671" y="4399737"/>
            <a:ext cx="782341" cy="286693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공병 배출부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배출 수량 출력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8" name="꺾인 연결선 357"/>
          <p:cNvCxnSpPr>
            <a:endCxn id="357" idx="0"/>
          </p:cNvCxnSpPr>
          <p:nvPr/>
        </p:nvCxnSpPr>
        <p:spPr>
          <a:xfrm rot="10800000" flipV="1">
            <a:off x="2927842" y="4223829"/>
            <a:ext cx="1081234" cy="175908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타원 358"/>
          <p:cNvSpPr/>
          <p:nvPr/>
        </p:nvSpPr>
        <p:spPr>
          <a:xfrm>
            <a:off x="5710141" y="3914482"/>
            <a:ext cx="109942" cy="10923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0" name="타원 359"/>
          <p:cNvSpPr/>
          <p:nvPr/>
        </p:nvSpPr>
        <p:spPr>
          <a:xfrm>
            <a:off x="5699450" y="3077429"/>
            <a:ext cx="109942" cy="10923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2" name="꺾인 연결선 361"/>
          <p:cNvCxnSpPr>
            <a:stCxn id="374" idx="1"/>
          </p:cNvCxnSpPr>
          <p:nvPr/>
        </p:nvCxnSpPr>
        <p:spPr>
          <a:xfrm rot="10800000">
            <a:off x="9290440" y="2583363"/>
            <a:ext cx="134913" cy="1051203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9425352" y="3214220"/>
            <a:ext cx="2090144" cy="840690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보관부에서는 동일 의뢰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별 구분 가능하도록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Ex)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움 색상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or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테두리 구분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의뢰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: 6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 초록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의뢰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: 2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 분홍 등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900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3111" y="5871276"/>
            <a:ext cx="2727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609585" latinLnBrk="0">
              <a:buFontTx/>
              <a:buChar char="-"/>
              <a:defRPr/>
            </a:pPr>
            <a:r>
              <a:rPr lang="ko-KR" altLang="en-US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각 </a:t>
            </a:r>
            <a:r>
              <a:rPr lang="ko-KR" altLang="en-US" sz="900" b="1" dirty="0" err="1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모듈부의</a:t>
            </a:r>
            <a:r>
              <a:rPr lang="ko-KR" altLang="en-US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이름을 터치</a:t>
            </a:r>
            <a:r>
              <a:rPr lang="en-US" altLang="ko-KR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클릭하였을 때 세부 내용</a:t>
            </a:r>
            <a:r>
              <a:rPr lang="en-US" altLang="ko-KR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상태</a:t>
            </a:r>
            <a:r>
              <a:rPr lang="en-US" altLang="ko-KR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동작 여부</a:t>
            </a:r>
            <a:r>
              <a:rPr lang="en-US" altLang="ko-KR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기타 정보 등</a:t>
            </a:r>
            <a:r>
              <a:rPr lang="en-US" altLang="ko-KR" sz="9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) </a:t>
            </a:r>
            <a:r>
              <a:rPr lang="en-US" altLang="ko-KR" sz="9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POP-UP </a:t>
            </a:r>
            <a:endParaRPr lang="en-US" altLang="ko-KR" sz="900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2" name="모서리가 둥근 직사각형 351"/>
          <p:cNvSpPr/>
          <p:nvPr/>
        </p:nvSpPr>
        <p:spPr>
          <a:xfrm>
            <a:off x="4658343" y="1913304"/>
            <a:ext cx="640166" cy="14277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2255863" y="1219646"/>
            <a:ext cx="749594" cy="21171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67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배기압 표기</a:t>
            </a: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09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4" y="46253"/>
            <a:ext cx="4873800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3-2. MCS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설비 관리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-Bottle Stocker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105189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05388" y="1828205"/>
            <a:ext cx="4989712" cy="2441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2415594" y="4585515"/>
            <a:ext cx="1232785" cy="563692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문의 상태 표시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닫힘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하얀색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열림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파란색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이상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빨간색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2432353" y="2193153"/>
            <a:ext cx="1264845" cy="425192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모듈부 상태 표시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정상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파란색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에러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이면 빨간색 음영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4005388" y="4270177"/>
            <a:ext cx="2494800" cy="2037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6500300" y="4270177"/>
            <a:ext cx="2494800" cy="2037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5276" y="4270176"/>
            <a:ext cx="655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D1</a:t>
            </a:r>
            <a:endParaRPr kumimoji="0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6496634" y="4270176"/>
            <a:ext cx="655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D2</a:t>
            </a:r>
            <a:endParaRPr kumimoji="0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38215" y="2438075"/>
            <a:ext cx="1024192" cy="1754568"/>
            <a:chOff x="4238215" y="2886647"/>
            <a:chExt cx="1024192" cy="1754568"/>
          </a:xfrm>
        </p:grpSpPr>
        <p:sp>
          <p:nvSpPr>
            <p:cNvPr id="374" name="직사각형 373"/>
            <p:cNvSpPr/>
            <p:nvPr/>
          </p:nvSpPr>
          <p:spPr>
            <a:xfrm>
              <a:off x="4238215" y="2886647"/>
              <a:ext cx="1024192" cy="175456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43549" y="2990763"/>
              <a:ext cx="808595" cy="1570315"/>
              <a:chOff x="4343549" y="2990763"/>
              <a:chExt cx="808595" cy="1570315"/>
            </a:xfrm>
          </p:grpSpPr>
          <p:sp>
            <p:nvSpPr>
              <p:cNvPr id="387" name="타원 386"/>
              <p:cNvSpPr/>
              <p:nvPr/>
            </p:nvSpPr>
            <p:spPr>
              <a:xfrm>
                <a:off x="4350421" y="4451846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2BFD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4580442" y="4451847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2BFD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4810463" y="4451846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2BFD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5040485" y="4451846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2BFD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4352138" y="4159631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4582159" y="4159632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4812180" y="4159631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5042202" y="4159631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4348703" y="3867414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4578724" y="3867415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4808745" y="3867414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5038767" y="3867414"/>
                <a:ext cx="109942" cy="1092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4346985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4577006" y="3575198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4807027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5037049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4343549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4573570" y="328298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4803591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8" name="타원 407"/>
              <p:cNvSpPr/>
              <p:nvPr/>
            </p:nvSpPr>
            <p:spPr>
              <a:xfrm>
                <a:off x="5033613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9" name="타원 408"/>
              <p:cNvSpPr/>
              <p:nvPr/>
            </p:nvSpPr>
            <p:spPr>
              <a:xfrm>
                <a:off x="4345267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0" name="타원 409"/>
              <p:cNvSpPr/>
              <p:nvPr/>
            </p:nvSpPr>
            <p:spPr>
              <a:xfrm>
                <a:off x="4575288" y="299076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1" name="타원 410"/>
              <p:cNvSpPr/>
              <p:nvPr/>
            </p:nvSpPr>
            <p:spPr>
              <a:xfrm>
                <a:off x="4805309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2" name="타원 411"/>
              <p:cNvSpPr/>
              <p:nvPr/>
            </p:nvSpPr>
            <p:spPr>
              <a:xfrm>
                <a:off x="5035331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13" name="그룹 412"/>
          <p:cNvGrpSpPr/>
          <p:nvPr/>
        </p:nvGrpSpPr>
        <p:grpSpPr>
          <a:xfrm>
            <a:off x="5262313" y="2442110"/>
            <a:ext cx="1024192" cy="1754568"/>
            <a:chOff x="4247740" y="2886647"/>
            <a:chExt cx="1024192" cy="1754568"/>
          </a:xfrm>
        </p:grpSpPr>
        <p:sp>
          <p:nvSpPr>
            <p:cNvPr id="414" name="직사각형 413"/>
            <p:cNvSpPr/>
            <p:nvPr/>
          </p:nvSpPr>
          <p:spPr>
            <a:xfrm>
              <a:off x="4247740" y="2886647"/>
              <a:ext cx="1024192" cy="175456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15" name="그룹 414"/>
            <p:cNvGrpSpPr/>
            <p:nvPr/>
          </p:nvGrpSpPr>
          <p:grpSpPr>
            <a:xfrm>
              <a:off x="4343549" y="2990763"/>
              <a:ext cx="808595" cy="1570315"/>
              <a:chOff x="4343549" y="2990763"/>
              <a:chExt cx="808595" cy="1570315"/>
            </a:xfrm>
          </p:grpSpPr>
          <p:sp>
            <p:nvSpPr>
              <p:cNvPr id="416" name="타원 415"/>
              <p:cNvSpPr/>
              <p:nvPr/>
            </p:nvSpPr>
            <p:spPr>
              <a:xfrm>
                <a:off x="4350421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7" name="타원 416"/>
              <p:cNvSpPr/>
              <p:nvPr/>
            </p:nvSpPr>
            <p:spPr>
              <a:xfrm>
                <a:off x="4580442" y="445184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8" name="타원 417"/>
              <p:cNvSpPr/>
              <p:nvPr/>
            </p:nvSpPr>
            <p:spPr>
              <a:xfrm>
                <a:off x="4810463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9" name="타원 418"/>
              <p:cNvSpPr/>
              <p:nvPr/>
            </p:nvSpPr>
            <p:spPr>
              <a:xfrm>
                <a:off x="5040485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0" name="타원 419"/>
              <p:cNvSpPr/>
              <p:nvPr/>
            </p:nvSpPr>
            <p:spPr>
              <a:xfrm>
                <a:off x="4352138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1" name="타원 420"/>
              <p:cNvSpPr/>
              <p:nvPr/>
            </p:nvSpPr>
            <p:spPr>
              <a:xfrm>
                <a:off x="4582159" y="4159632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2" name="타원 421"/>
              <p:cNvSpPr/>
              <p:nvPr/>
            </p:nvSpPr>
            <p:spPr>
              <a:xfrm>
                <a:off x="4812180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3" name="타원 422"/>
              <p:cNvSpPr/>
              <p:nvPr/>
            </p:nvSpPr>
            <p:spPr>
              <a:xfrm>
                <a:off x="5042202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4" name="타원 423"/>
              <p:cNvSpPr/>
              <p:nvPr/>
            </p:nvSpPr>
            <p:spPr>
              <a:xfrm>
                <a:off x="4348703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5" name="타원 424"/>
              <p:cNvSpPr/>
              <p:nvPr/>
            </p:nvSpPr>
            <p:spPr>
              <a:xfrm>
                <a:off x="4578724" y="3867415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6" name="타원 425"/>
              <p:cNvSpPr/>
              <p:nvPr/>
            </p:nvSpPr>
            <p:spPr>
              <a:xfrm>
                <a:off x="4808745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7" name="타원 426"/>
              <p:cNvSpPr/>
              <p:nvPr/>
            </p:nvSpPr>
            <p:spPr>
              <a:xfrm>
                <a:off x="5038767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8" name="타원 427"/>
              <p:cNvSpPr/>
              <p:nvPr/>
            </p:nvSpPr>
            <p:spPr>
              <a:xfrm>
                <a:off x="4346985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9" name="타원 428"/>
              <p:cNvSpPr/>
              <p:nvPr/>
            </p:nvSpPr>
            <p:spPr>
              <a:xfrm>
                <a:off x="4577006" y="3575198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0" name="타원 429"/>
              <p:cNvSpPr/>
              <p:nvPr/>
            </p:nvSpPr>
            <p:spPr>
              <a:xfrm>
                <a:off x="4807027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5037049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2" name="타원 431"/>
              <p:cNvSpPr/>
              <p:nvPr/>
            </p:nvSpPr>
            <p:spPr>
              <a:xfrm>
                <a:off x="4343549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3" name="타원 432"/>
              <p:cNvSpPr/>
              <p:nvPr/>
            </p:nvSpPr>
            <p:spPr>
              <a:xfrm>
                <a:off x="4573570" y="328298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4" name="타원 433"/>
              <p:cNvSpPr/>
              <p:nvPr/>
            </p:nvSpPr>
            <p:spPr>
              <a:xfrm>
                <a:off x="4803591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5" name="타원 434"/>
              <p:cNvSpPr/>
              <p:nvPr/>
            </p:nvSpPr>
            <p:spPr>
              <a:xfrm>
                <a:off x="5033613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6" name="타원 435"/>
              <p:cNvSpPr/>
              <p:nvPr/>
            </p:nvSpPr>
            <p:spPr>
              <a:xfrm>
                <a:off x="4345267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7" name="타원 436"/>
              <p:cNvSpPr/>
              <p:nvPr/>
            </p:nvSpPr>
            <p:spPr>
              <a:xfrm>
                <a:off x="4575288" y="299076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8" name="타원 437"/>
              <p:cNvSpPr/>
              <p:nvPr/>
            </p:nvSpPr>
            <p:spPr>
              <a:xfrm>
                <a:off x="4805309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9" name="타원 438"/>
              <p:cNvSpPr/>
              <p:nvPr/>
            </p:nvSpPr>
            <p:spPr>
              <a:xfrm>
                <a:off x="5035331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40" name="그룹 439"/>
          <p:cNvGrpSpPr/>
          <p:nvPr/>
        </p:nvGrpSpPr>
        <p:grpSpPr>
          <a:xfrm>
            <a:off x="6749643" y="2446145"/>
            <a:ext cx="1024192" cy="1754568"/>
            <a:chOff x="4238215" y="2886647"/>
            <a:chExt cx="1024192" cy="1754568"/>
          </a:xfrm>
        </p:grpSpPr>
        <p:sp>
          <p:nvSpPr>
            <p:cNvPr id="441" name="직사각형 440"/>
            <p:cNvSpPr/>
            <p:nvPr/>
          </p:nvSpPr>
          <p:spPr>
            <a:xfrm>
              <a:off x="4238215" y="2886647"/>
              <a:ext cx="1024192" cy="175456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42" name="그룹 441"/>
            <p:cNvGrpSpPr/>
            <p:nvPr/>
          </p:nvGrpSpPr>
          <p:grpSpPr>
            <a:xfrm>
              <a:off x="4343549" y="2990763"/>
              <a:ext cx="808595" cy="1570315"/>
              <a:chOff x="4343549" y="2990763"/>
              <a:chExt cx="808595" cy="1570315"/>
            </a:xfrm>
          </p:grpSpPr>
          <p:sp>
            <p:nvSpPr>
              <p:cNvPr id="443" name="타원 442"/>
              <p:cNvSpPr/>
              <p:nvPr/>
            </p:nvSpPr>
            <p:spPr>
              <a:xfrm>
                <a:off x="4350421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4" name="타원 443"/>
              <p:cNvSpPr/>
              <p:nvPr/>
            </p:nvSpPr>
            <p:spPr>
              <a:xfrm>
                <a:off x="4580442" y="445184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5" name="타원 444"/>
              <p:cNvSpPr/>
              <p:nvPr/>
            </p:nvSpPr>
            <p:spPr>
              <a:xfrm>
                <a:off x="4810463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6" name="타원 445"/>
              <p:cNvSpPr/>
              <p:nvPr/>
            </p:nvSpPr>
            <p:spPr>
              <a:xfrm>
                <a:off x="5040485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7" name="타원 446"/>
              <p:cNvSpPr/>
              <p:nvPr/>
            </p:nvSpPr>
            <p:spPr>
              <a:xfrm>
                <a:off x="4352138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8" name="타원 447"/>
              <p:cNvSpPr/>
              <p:nvPr/>
            </p:nvSpPr>
            <p:spPr>
              <a:xfrm>
                <a:off x="4582159" y="4159632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9" name="타원 448"/>
              <p:cNvSpPr/>
              <p:nvPr/>
            </p:nvSpPr>
            <p:spPr>
              <a:xfrm>
                <a:off x="4812180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0" name="타원 449"/>
              <p:cNvSpPr/>
              <p:nvPr/>
            </p:nvSpPr>
            <p:spPr>
              <a:xfrm>
                <a:off x="5042202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1" name="타원 450"/>
              <p:cNvSpPr/>
              <p:nvPr/>
            </p:nvSpPr>
            <p:spPr>
              <a:xfrm>
                <a:off x="4348703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2" name="타원 451"/>
              <p:cNvSpPr/>
              <p:nvPr/>
            </p:nvSpPr>
            <p:spPr>
              <a:xfrm>
                <a:off x="4578724" y="3867415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3" name="타원 452"/>
              <p:cNvSpPr/>
              <p:nvPr/>
            </p:nvSpPr>
            <p:spPr>
              <a:xfrm>
                <a:off x="4808745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4" name="타원 453"/>
              <p:cNvSpPr/>
              <p:nvPr/>
            </p:nvSpPr>
            <p:spPr>
              <a:xfrm>
                <a:off x="5038767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5" name="타원 454"/>
              <p:cNvSpPr/>
              <p:nvPr/>
            </p:nvSpPr>
            <p:spPr>
              <a:xfrm>
                <a:off x="4346985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6" name="타원 455"/>
              <p:cNvSpPr/>
              <p:nvPr/>
            </p:nvSpPr>
            <p:spPr>
              <a:xfrm>
                <a:off x="4577006" y="3575198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7" name="타원 456"/>
              <p:cNvSpPr/>
              <p:nvPr/>
            </p:nvSpPr>
            <p:spPr>
              <a:xfrm>
                <a:off x="4807027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8" name="타원 457"/>
              <p:cNvSpPr/>
              <p:nvPr/>
            </p:nvSpPr>
            <p:spPr>
              <a:xfrm>
                <a:off x="5037049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9" name="타원 458"/>
              <p:cNvSpPr/>
              <p:nvPr/>
            </p:nvSpPr>
            <p:spPr>
              <a:xfrm>
                <a:off x="4343549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0" name="타원 459"/>
              <p:cNvSpPr/>
              <p:nvPr/>
            </p:nvSpPr>
            <p:spPr>
              <a:xfrm>
                <a:off x="4573570" y="328298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1" name="타원 460"/>
              <p:cNvSpPr/>
              <p:nvPr/>
            </p:nvSpPr>
            <p:spPr>
              <a:xfrm>
                <a:off x="4803591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2" name="타원 461"/>
              <p:cNvSpPr/>
              <p:nvPr/>
            </p:nvSpPr>
            <p:spPr>
              <a:xfrm>
                <a:off x="5033613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3" name="타원 462"/>
              <p:cNvSpPr/>
              <p:nvPr/>
            </p:nvSpPr>
            <p:spPr>
              <a:xfrm>
                <a:off x="4345267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4" name="타원 463"/>
              <p:cNvSpPr/>
              <p:nvPr/>
            </p:nvSpPr>
            <p:spPr>
              <a:xfrm>
                <a:off x="4575288" y="299076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5" name="타원 464"/>
              <p:cNvSpPr/>
              <p:nvPr/>
            </p:nvSpPr>
            <p:spPr>
              <a:xfrm>
                <a:off x="4805309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6" name="타원 465"/>
              <p:cNvSpPr/>
              <p:nvPr/>
            </p:nvSpPr>
            <p:spPr>
              <a:xfrm>
                <a:off x="5035331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67" name="그룹 466"/>
          <p:cNvGrpSpPr/>
          <p:nvPr/>
        </p:nvGrpSpPr>
        <p:grpSpPr>
          <a:xfrm>
            <a:off x="7773741" y="2450180"/>
            <a:ext cx="1024192" cy="1754568"/>
            <a:chOff x="4247740" y="2886647"/>
            <a:chExt cx="1024192" cy="1754568"/>
          </a:xfrm>
        </p:grpSpPr>
        <p:sp>
          <p:nvSpPr>
            <p:cNvPr id="468" name="직사각형 467"/>
            <p:cNvSpPr/>
            <p:nvPr/>
          </p:nvSpPr>
          <p:spPr>
            <a:xfrm>
              <a:off x="4247740" y="2886647"/>
              <a:ext cx="1024192" cy="175456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69" name="그룹 468"/>
            <p:cNvGrpSpPr/>
            <p:nvPr/>
          </p:nvGrpSpPr>
          <p:grpSpPr>
            <a:xfrm>
              <a:off x="4343549" y="2990763"/>
              <a:ext cx="808595" cy="1570315"/>
              <a:chOff x="4343549" y="2990763"/>
              <a:chExt cx="808595" cy="1570315"/>
            </a:xfrm>
          </p:grpSpPr>
          <p:sp>
            <p:nvSpPr>
              <p:cNvPr id="470" name="타원 469"/>
              <p:cNvSpPr/>
              <p:nvPr/>
            </p:nvSpPr>
            <p:spPr>
              <a:xfrm>
                <a:off x="4350421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1" name="타원 470"/>
              <p:cNvSpPr/>
              <p:nvPr/>
            </p:nvSpPr>
            <p:spPr>
              <a:xfrm>
                <a:off x="4580442" y="445184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2" name="타원 471"/>
              <p:cNvSpPr/>
              <p:nvPr/>
            </p:nvSpPr>
            <p:spPr>
              <a:xfrm>
                <a:off x="4810463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3" name="타원 472"/>
              <p:cNvSpPr/>
              <p:nvPr/>
            </p:nvSpPr>
            <p:spPr>
              <a:xfrm>
                <a:off x="5040485" y="4451846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4" name="타원 473"/>
              <p:cNvSpPr/>
              <p:nvPr/>
            </p:nvSpPr>
            <p:spPr>
              <a:xfrm>
                <a:off x="4352138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5" name="타원 474"/>
              <p:cNvSpPr/>
              <p:nvPr/>
            </p:nvSpPr>
            <p:spPr>
              <a:xfrm>
                <a:off x="4582159" y="4159632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6" name="타원 475"/>
              <p:cNvSpPr/>
              <p:nvPr/>
            </p:nvSpPr>
            <p:spPr>
              <a:xfrm>
                <a:off x="4812180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7" name="타원 476"/>
              <p:cNvSpPr/>
              <p:nvPr/>
            </p:nvSpPr>
            <p:spPr>
              <a:xfrm>
                <a:off x="5042202" y="415963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8" name="타원 477"/>
              <p:cNvSpPr/>
              <p:nvPr/>
            </p:nvSpPr>
            <p:spPr>
              <a:xfrm>
                <a:off x="4348703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9" name="타원 478"/>
              <p:cNvSpPr/>
              <p:nvPr/>
            </p:nvSpPr>
            <p:spPr>
              <a:xfrm>
                <a:off x="4578724" y="3867415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0" name="타원 479"/>
              <p:cNvSpPr/>
              <p:nvPr/>
            </p:nvSpPr>
            <p:spPr>
              <a:xfrm>
                <a:off x="4808745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1" name="타원 480"/>
              <p:cNvSpPr/>
              <p:nvPr/>
            </p:nvSpPr>
            <p:spPr>
              <a:xfrm>
                <a:off x="5038767" y="386741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2" name="타원 481"/>
              <p:cNvSpPr/>
              <p:nvPr/>
            </p:nvSpPr>
            <p:spPr>
              <a:xfrm>
                <a:off x="4346985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3" name="타원 482"/>
              <p:cNvSpPr/>
              <p:nvPr/>
            </p:nvSpPr>
            <p:spPr>
              <a:xfrm>
                <a:off x="4577006" y="3575198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4" name="타원 483"/>
              <p:cNvSpPr/>
              <p:nvPr/>
            </p:nvSpPr>
            <p:spPr>
              <a:xfrm>
                <a:off x="4807027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5" name="타원 484"/>
              <p:cNvSpPr/>
              <p:nvPr/>
            </p:nvSpPr>
            <p:spPr>
              <a:xfrm>
                <a:off x="5037049" y="3575197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6" name="타원 485"/>
              <p:cNvSpPr/>
              <p:nvPr/>
            </p:nvSpPr>
            <p:spPr>
              <a:xfrm>
                <a:off x="4343549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7" name="타원 486"/>
              <p:cNvSpPr/>
              <p:nvPr/>
            </p:nvSpPr>
            <p:spPr>
              <a:xfrm>
                <a:off x="4573570" y="3282981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8" name="타원 487"/>
              <p:cNvSpPr/>
              <p:nvPr/>
            </p:nvSpPr>
            <p:spPr>
              <a:xfrm>
                <a:off x="4803591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9" name="타원 488"/>
              <p:cNvSpPr/>
              <p:nvPr/>
            </p:nvSpPr>
            <p:spPr>
              <a:xfrm>
                <a:off x="5033613" y="3282980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0" name="타원 489"/>
              <p:cNvSpPr/>
              <p:nvPr/>
            </p:nvSpPr>
            <p:spPr>
              <a:xfrm>
                <a:off x="4345267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1" name="타원 490"/>
              <p:cNvSpPr/>
              <p:nvPr/>
            </p:nvSpPr>
            <p:spPr>
              <a:xfrm>
                <a:off x="4575288" y="2990764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2" name="타원 491"/>
              <p:cNvSpPr/>
              <p:nvPr/>
            </p:nvSpPr>
            <p:spPr>
              <a:xfrm>
                <a:off x="4805309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3" name="타원 492"/>
              <p:cNvSpPr/>
              <p:nvPr/>
            </p:nvSpPr>
            <p:spPr>
              <a:xfrm>
                <a:off x="5035331" y="2990763"/>
                <a:ext cx="109942" cy="10923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4" name="직사각형 493"/>
          <p:cNvSpPr/>
          <p:nvPr/>
        </p:nvSpPr>
        <p:spPr>
          <a:xfrm>
            <a:off x="4751266" y="1981188"/>
            <a:ext cx="3502858" cy="3131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5" name="모서리가 둥근 직사각형 494"/>
          <p:cNvSpPr/>
          <p:nvPr/>
        </p:nvSpPr>
        <p:spPr>
          <a:xfrm>
            <a:off x="5568938" y="1881656"/>
            <a:ext cx="389858" cy="5261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4144632" y="1920909"/>
            <a:ext cx="589703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리딩 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</a:t>
            </a:r>
          </a:p>
        </p:txBody>
      </p:sp>
      <p:sp>
        <p:nvSpPr>
          <p:cNvPr id="497" name="TextBox 496"/>
          <p:cNvSpPr txBox="1"/>
          <p:nvPr/>
        </p:nvSpPr>
        <p:spPr>
          <a:xfrm>
            <a:off x="5788190" y="4548752"/>
            <a:ext cx="1729716" cy="840690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실병 보관부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채운 표식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클릭 시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대상 시료 정보 팝업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Barcode</a:t>
            </a: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성상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의뢰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</a:t>
            </a: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etc</a:t>
            </a:r>
          </a:p>
        </p:txBody>
      </p:sp>
      <p:cxnSp>
        <p:nvCxnSpPr>
          <p:cNvPr id="498" name="꺾인 연결선 497"/>
          <p:cNvCxnSpPr>
            <a:stCxn id="497" idx="1"/>
            <a:endCxn id="392" idx="4"/>
          </p:cNvCxnSpPr>
          <p:nvPr/>
        </p:nvCxnSpPr>
        <p:spPr>
          <a:xfrm rot="10800000">
            <a:off x="5095456" y="4112505"/>
            <a:ext cx="692734" cy="856592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꺾인 연결선 498"/>
          <p:cNvCxnSpPr/>
          <p:nvPr/>
        </p:nvCxnSpPr>
        <p:spPr>
          <a:xfrm rot="5400000" flipH="1" flipV="1">
            <a:off x="3418057" y="3996317"/>
            <a:ext cx="203129" cy="975268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꺾인 연결선 499"/>
          <p:cNvCxnSpPr/>
          <p:nvPr/>
        </p:nvCxnSpPr>
        <p:spPr>
          <a:xfrm rot="10800000" flipV="1">
            <a:off x="3064776" y="2017245"/>
            <a:ext cx="1081214" cy="175907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5788190" y="5524047"/>
            <a:ext cx="2090144" cy="702191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보관부에서는 동일 의뢰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별 구분 가능하도록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Ex)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움 색상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or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테두리 구분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의뢰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: 6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 초록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의뢰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: 2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 분홍 등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2" name="꺾인 연결선 501"/>
          <p:cNvCxnSpPr>
            <a:stCxn id="501" idx="1"/>
          </p:cNvCxnSpPr>
          <p:nvPr/>
        </p:nvCxnSpPr>
        <p:spPr>
          <a:xfrm rot="10800000">
            <a:off x="5704958" y="4969099"/>
            <a:ext cx="83233" cy="906045"/>
          </a:xfrm>
          <a:prstGeom prst="bentConnector2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255863" y="1219646"/>
            <a:ext cx="749594" cy="21171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67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배기압 표기</a:t>
            </a:r>
            <a:endParaRPr kumimoji="0" lang="en-US" altLang="ko-KR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5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3-3. MCS UI : </a:t>
            </a:r>
            <a:r>
              <a:rPr kumimoji="0" lang="ko-KR" altLang="en-US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설비 관리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로봇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44114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46697" y="1312908"/>
            <a:ext cx="8448000" cy="4637435"/>
            <a:chOff x="2546697" y="1312908"/>
            <a:chExt cx="8448000" cy="4637435"/>
          </a:xfrm>
        </p:grpSpPr>
        <p:sp>
          <p:nvSpPr>
            <p:cNvPr id="23" name="직사각형 22"/>
            <p:cNvSpPr/>
            <p:nvPr/>
          </p:nvSpPr>
          <p:spPr>
            <a:xfrm>
              <a:off x="2546697" y="1984711"/>
              <a:ext cx="960000" cy="24206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</a:t>
              </a:r>
              <a:b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en-US" altLang="ko-KR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034697" y="1984712"/>
              <a:ext cx="960000" cy="24206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STK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90697" y="2631592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#2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290697" y="1984710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90697" y="3278473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#3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90697" y="3925354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#4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90220" y="4174824"/>
              <a:ext cx="960000" cy="2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충전 </a:t>
              </a: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Station</a:t>
              </a:r>
            </a:p>
          </p:txBody>
        </p:sp>
        <p:cxnSp>
          <p:nvCxnSpPr>
            <p:cNvPr id="30" name="꺾인 연결선 29"/>
            <p:cNvCxnSpPr>
              <a:stCxn id="23" idx="3"/>
              <a:endCxn id="25" idx="1"/>
            </p:cNvCxnSpPr>
            <p:nvPr/>
          </p:nvCxnSpPr>
          <p:spPr>
            <a:xfrm flipV="1">
              <a:off x="3506697" y="2871593"/>
              <a:ext cx="2784000" cy="32344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3" idx="3"/>
              <a:endCxn id="27" idx="1"/>
            </p:cNvCxnSpPr>
            <p:nvPr/>
          </p:nvCxnSpPr>
          <p:spPr>
            <a:xfrm>
              <a:off x="3506697" y="3195033"/>
              <a:ext cx="2784000" cy="323440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3" idx="3"/>
              <a:endCxn id="28" idx="1"/>
            </p:cNvCxnSpPr>
            <p:nvPr/>
          </p:nvCxnSpPr>
          <p:spPr>
            <a:xfrm>
              <a:off x="3506697" y="3195034"/>
              <a:ext cx="2784000" cy="97032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3" idx="3"/>
              <a:endCxn id="29" idx="0"/>
            </p:cNvCxnSpPr>
            <p:nvPr/>
          </p:nvCxnSpPr>
          <p:spPr>
            <a:xfrm>
              <a:off x="3506697" y="3195034"/>
              <a:ext cx="763523" cy="979791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250697" y="521911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자동 폐기 설비</a:t>
              </a:r>
              <a:endParaRPr kumimoji="0" lang="en-US" altLang="ko-KR" sz="9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5" name="꺾인 연결선 34"/>
            <p:cNvCxnSpPr>
              <a:stCxn id="23" idx="2"/>
              <a:endCxn id="34" idx="1"/>
            </p:cNvCxnSpPr>
            <p:nvPr/>
          </p:nvCxnSpPr>
          <p:spPr>
            <a:xfrm rot="16200000" flipH="1">
              <a:off x="4611818" y="2820234"/>
              <a:ext cx="1053761" cy="4224000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4" idx="0"/>
              <a:endCxn id="23" idx="0"/>
            </p:cNvCxnSpPr>
            <p:nvPr/>
          </p:nvCxnSpPr>
          <p:spPr>
            <a:xfrm rot="16200000" flipV="1">
              <a:off x="6770698" y="-1759288"/>
              <a:ext cx="1" cy="7488000"/>
            </a:xfrm>
            <a:prstGeom prst="bentConnector3">
              <a:avLst>
                <a:gd name="adj1" fmla="val 2286010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4" idx="1"/>
              <a:endCxn id="25" idx="3"/>
            </p:cNvCxnSpPr>
            <p:nvPr/>
          </p:nvCxnSpPr>
          <p:spPr>
            <a:xfrm rot="10800000">
              <a:off x="7250697" y="2871594"/>
              <a:ext cx="2784000" cy="3234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4" idx="1"/>
              <a:endCxn id="27" idx="3"/>
            </p:cNvCxnSpPr>
            <p:nvPr/>
          </p:nvCxnSpPr>
          <p:spPr>
            <a:xfrm rot="10800000" flipV="1">
              <a:off x="7250697" y="3195033"/>
              <a:ext cx="2784000" cy="32344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24" idx="1"/>
              <a:endCxn id="28" idx="3"/>
            </p:cNvCxnSpPr>
            <p:nvPr/>
          </p:nvCxnSpPr>
          <p:spPr>
            <a:xfrm rot="10800000" flipV="1">
              <a:off x="7250697" y="3195033"/>
              <a:ext cx="2784000" cy="9703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24" idx="1"/>
              <a:endCxn id="34" idx="3"/>
            </p:cNvCxnSpPr>
            <p:nvPr/>
          </p:nvCxnSpPr>
          <p:spPr>
            <a:xfrm rot="10800000" flipV="1">
              <a:off x="8210697" y="3195033"/>
              <a:ext cx="1824000" cy="226408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/>
            <p:cNvGrpSpPr/>
            <p:nvPr/>
          </p:nvGrpSpPr>
          <p:grpSpPr>
            <a:xfrm>
              <a:off x="5227899" y="1312908"/>
              <a:ext cx="4278532" cy="4637435"/>
              <a:chOff x="2135527" y="-93454"/>
              <a:chExt cx="3208900" cy="347807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135527" y="2893429"/>
                <a:ext cx="576000" cy="2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Robot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(Robot ID #2)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35527" y="3269678"/>
                <a:ext cx="587959" cy="114944"/>
              </a:xfrm>
              <a:prstGeom prst="rect">
                <a:avLst/>
              </a:prstGeom>
              <a:noFill/>
            </p:spPr>
            <p:txBody>
              <a:bodyPr wrap="none" lIns="4800" tIns="4800" rIns="4800" bIns="4800" rtlCol="0">
                <a:spAutoFit/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이동형 </a:t>
                </a:r>
                <a:r>
                  <a:rPr kumimoji="0" lang="en-US" altLang="ko-KR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Object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135527" y="2676122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768427" y="123852"/>
                <a:ext cx="576000" cy="2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Robot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(Robot ID#1)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56468" y="494550"/>
                <a:ext cx="587959" cy="114944"/>
              </a:xfrm>
              <a:prstGeom prst="rect">
                <a:avLst/>
              </a:prstGeom>
              <a:noFill/>
            </p:spPr>
            <p:txBody>
              <a:bodyPr wrap="none" lIns="4800" tIns="4800" rIns="4800" bIns="4800" rtlCol="0">
                <a:spAutoFit/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이동형 </a:t>
                </a:r>
                <a:r>
                  <a:rPr kumimoji="0" lang="en-US" altLang="ko-KR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Object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768427" y="-93454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137933" y="3107578"/>
                <a:ext cx="576000" cy="145127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BT : 50%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768427" y="336563"/>
                <a:ext cx="576000" cy="145127"/>
              </a:xfrm>
              <a:prstGeom prst="rect">
                <a:avLst/>
              </a:prstGeom>
              <a:solidFill>
                <a:srgbClr val="2BFD0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BT : 100%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47" name="꺾인 연결선 46"/>
            <p:cNvCxnSpPr>
              <a:stCxn id="24" idx="1"/>
              <a:endCxn id="26" idx="3"/>
            </p:cNvCxnSpPr>
            <p:nvPr/>
          </p:nvCxnSpPr>
          <p:spPr>
            <a:xfrm rot="10800000">
              <a:off x="7250697" y="2224710"/>
              <a:ext cx="2784000" cy="9703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23" idx="3"/>
              <a:endCxn id="26" idx="1"/>
            </p:cNvCxnSpPr>
            <p:nvPr/>
          </p:nvCxnSpPr>
          <p:spPr>
            <a:xfrm flipV="1">
              <a:off x="3506697" y="2224710"/>
              <a:ext cx="2784000" cy="97032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6290697" y="457223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#5</a:t>
              </a:r>
            </a:p>
          </p:txBody>
        </p:sp>
        <p:cxnSp>
          <p:nvCxnSpPr>
            <p:cNvPr id="54" name="꺾인 연결선 53"/>
            <p:cNvCxnSpPr>
              <a:stCxn id="23" idx="3"/>
              <a:endCxn id="52" idx="1"/>
            </p:cNvCxnSpPr>
            <p:nvPr/>
          </p:nvCxnSpPr>
          <p:spPr>
            <a:xfrm>
              <a:off x="3506697" y="3195033"/>
              <a:ext cx="2784000" cy="161720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24" idx="1"/>
              <a:endCxn id="52" idx="3"/>
            </p:cNvCxnSpPr>
            <p:nvPr/>
          </p:nvCxnSpPr>
          <p:spPr>
            <a:xfrm rot="10800000" flipV="1">
              <a:off x="7250697" y="3195033"/>
              <a:ext cx="2784000" cy="161720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58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700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7569" y="880691"/>
            <a:ext cx="101662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VEHICLE_STATUS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31065" y="887024"/>
            <a:ext cx="78739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Arrival_Time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7802" y="889483"/>
            <a:ext cx="67037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ACT_TIME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9960" y="880691"/>
            <a:ext cx="74411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VEHICLE_ID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15526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37748" y="879708"/>
            <a:ext cx="51007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Job_ID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548190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8628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5476" y="896627"/>
            <a:ext cx="48603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FROM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78893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01850" y="887835"/>
            <a:ext cx="324128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907792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2637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467006" y="887024"/>
            <a:ext cx="78739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Arrival_Time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9447602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6931" y="409873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4191114" cy="17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726393638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FROM(SRC)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START_TIME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TO(DST)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PRE_Job_ID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Job_STEP_ID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PRE_Job_STEP_ID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FROM_Arrival_TIME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PARENT_JOB_ID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TO_Arrival_TIME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VECHLE_STATUS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DB_STATE_ID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EQIP_ID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57014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738665" y="4937977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정보 항목 예시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33097" y="3209111"/>
            <a:ext cx="369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추가하여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DEMO test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가능하도록 기능 구현할 것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MCS UI : Job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8797" y="880691"/>
            <a:ext cx="14574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설비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61538" y="887024"/>
            <a:ext cx="56618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EQIP_ID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05619" y="1290563"/>
            <a:ext cx="423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나뉘어 설비와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RCS(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전달됨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Job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 에서는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설비가 해야할 작업 정보와 로봇이 수행할 작업 정보가 포함되어 있어야함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03134" y="93576"/>
            <a:ext cx="3183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설비의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대한 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ontrol</a:t>
            </a:r>
            <a:endParaRPr lang="en-US" altLang="ko-KR" sz="9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로봇의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</a:t>
            </a:r>
            <a:r>
              <a:rPr kumimoji="0" lang="en-US" altLang="ko-KR" sz="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대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한 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Control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 모듈 별 동작은 설비 단의 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TP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조작가능</a:t>
            </a:r>
            <a:endParaRPr kumimoji="0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83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1513</Words>
  <Application>Microsoft Office PowerPoint</Application>
  <PresentationFormat>와이드스크린</PresentationFormat>
  <Paragraphs>469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Tahoma</vt:lpstr>
      <vt:lpstr>Office 테마</vt:lpstr>
      <vt:lpstr>2</vt:lpstr>
      <vt:lpstr>MCS UI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 UI Design</dc:title>
  <dc:creator>변경섭/Kyeongsup Byeon</dc:creator>
  <cp:lastModifiedBy>변경섭/Kyeongsup Byeon</cp:lastModifiedBy>
  <cp:revision>14</cp:revision>
  <dcterms:created xsi:type="dcterms:W3CDTF">2023-07-26T01:36:47Z</dcterms:created>
  <dcterms:modified xsi:type="dcterms:W3CDTF">2023-07-31T00:52:33Z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