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3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1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18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6000" y="76839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15739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98925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8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3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9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5C35-DF23-4F3B-BAD8-2FC98DECFC6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FEBB-BB10-403B-9AD1-7D12F479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5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05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9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8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4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6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1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T</a:t>
            </a:r>
            <a:r>
              <a:rPr lang="en-US" altLang="ko-KR" dirty="0" smtClean="0"/>
              <a:t>C </a:t>
            </a:r>
            <a:r>
              <a:rPr lang="en-US" altLang="ko-KR" dirty="0" smtClean="0"/>
              <a:t>UI Design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EHS</a:t>
            </a:r>
            <a:r>
              <a:rPr lang="ko-KR" altLang="en-US" dirty="0" smtClean="0"/>
              <a:t>연구소 초안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5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38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5152" y="899008"/>
            <a:ext cx="70083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93728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2794076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ALARM_LEVEL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8095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668812" y="462046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99015" y="900131"/>
            <a:ext cx="89960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ALARM_NAME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5036" y="897291"/>
            <a:ext cx="83708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7184" y="889483"/>
            <a:ext cx="87556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ALARM_LEVEL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TC UI : ALARM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50051" y="895387"/>
            <a:ext cx="41389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04387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정보 이력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6-1. TC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반송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(Job)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46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91787"/>
              </p:ext>
            </p:extLst>
          </p:nvPr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6-2. TC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EVENT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4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97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ERROT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99014"/>
              </p:ext>
            </p:extLst>
          </p:nvPr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6-3. TC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-ERROR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6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2980"/>
              </p:ext>
            </p:extLst>
          </p:nvPr>
        </p:nvGraphicFramePr>
        <p:xfrm>
          <a:off x="461992" y="642028"/>
          <a:ext cx="5749028" cy="158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57">
                  <a:extLst>
                    <a:ext uri="{9D8B030D-6E8A-4147-A177-3AD203B41FA5}">
                      <a16:colId xmlns:a16="http://schemas.microsoft.com/office/drawing/2014/main" val="3615211936"/>
                    </a:ext>
                  </a:extLst>
                </a:gridCol>
                <a:gridCol w="2405332">
                  <a:extLst>
                    <a:ext uri="{9D8B030D-6E8A-4147-A177-3AD203B41FA5}">
                      <a16:colId xmlns:a16="http://schemas.microsoft.com/office/drawing/2014/main" val="412004333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4074583859"/>
                    </a:ext>
                  </a:extLst>
                </a:gridCol>
                <a:gridCol w="1052424">
                  <a:extLst>
                    <a:ext uri="{9D8B030D-6E8A-4147-A177-3AD203B41FA5}">
                      <a16:colId xmlns:a16="http://schemas.microsoft.com/office/drawing/2014/main" val="3686453340"/>
                    </a:ext>
                  </a:extLst>
                </a:gridCol>
              </a:tblGrid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8366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2023.07.26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TC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초안 작성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변경섭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53791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68885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76117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9204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82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0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개정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TC UI : Log In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63" y="2380797"/>
            <a:ext cx="3797617" cy="27370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6053" y="2011465"/>
            <a:ext cx="87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LAMS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6122" y="769643"/>
            <a:ext cx="468000" cy="144000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</a:t>
            </a:r>
            <a:r>
              <a:rPr kumimoji="0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AMS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TC UI : TC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88086" y="3852023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79568"/>
            <a:ext cx="6960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INFO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8418" y="3815714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분석 설비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8086" y="1136714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설정 및 상태 정보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16237" y="4103903"/>
            <a:ext cx="2019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분석 설비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7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en-US" altLang="ko-KR" sz="2002" b="1" u="sng" noProof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TC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44114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46697" y="1984710"/>
            <a:ext cx="8448000" cy="3714406"/>
            <a:chOff x="2546697" y="1984710"/>
            <a:chExt cx="8448000" cy="3714406"/>
          </a:xfrm>
        </p:grpSpPr>
        <p:sp>
          <p:nvSpPr>
            <p:cNvPr id="23" name="직사각형 22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30" name="꺾인 연결선 29"/>
            <p:cNvCxnSpPr>
              <a:stCxn id="23" idx="3"/>
              <a:endCxn id="25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3"/>
              <a:endCxn id="27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3" idx="3"/>
              <a:endCxn id="28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3" idx="3"/>
              <a:endCxn id="29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꺾인 연결선 34"/>
            <p:cNvCxnSpPr>
              <a:stCxn id="23" idx="2"/>
              <a:endCxn id="34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0"/>
              <a:endCxn id="23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4" idx="1"/>
              <a:endCxn id="25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4" idx="1"/>
              <a:endCxn id="27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4" idx="1"/>
              <a:endCxn id="28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24" idx="1"/>
              <a:endCxn id="34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24" idx="1"/>
              <a:endCxn id="26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3"/>
              <a:endCxn id="26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54" name="꺾인 연결선 53"/>
            <p:cNvCxnSpPr>
              <a:stCxn id="23" idx="3"/>
              <a:endCxn id="52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4" idx="1"/>
              <a:endCxn id="52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74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 설비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05388" y="1828205"/>
            <a:ext cx="4989712" cy="24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415594" y="4585515"/>
            <a:ext cx="1232785" cy="5636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문의 상태 표시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열림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이상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2432353" y="2193153"/>
            <a:ext cx="1264845" cy="4251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모듈부 상태 표시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4005388" y="4270177"/>
            <a:ext cx="4989712" cy="2037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5276" y="4270176"/>
            <a:ext cx="655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D1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4" name="직사각형 373"/>
          <p:cNvSpPr/>
          <p:nvPr/>
        </p:nvSpPr>
        <p:spPr>
          <a:xfrm rot="5400000">
            <a:off x="5987129" y="1626047"/>
            <a:ext cx="1024192" cy="3282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37887" y="2860761"/>
            <a:ext cx="998815" cy="808595"/>
            <a:chOff x="4741037" y="2853753"/>
            <a:chExt cx="998815" cy="808595"/>
          </a:xfrm>
        </p:grpSpPr>
        <p:sp>
          <p:nvSpPr>
            <p:cNvPr id="387" name="타원 386"/>
            <p:cNvSpPr/>
            <p:nvPr/>
          </p:nvSpPr>
          <p:spPr>
            <a:xfrm rot="5400000">
              <a:off x="4740683" y="2860980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 rot="5400000">
              <a:off x="4740682" y="309100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 rot="5400000">
              <a:off x="4740683" y="332102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2" name="타원 391"/>
            <p:cNvSpPr/>
            <p:nvPr/>
          </p:nvSpPr>
          <p:spPr>
            <a:xfrm rot="5400000">
              <a:off x="4740683" y="355104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3" name="타원 392"/>
            <p:cNvSpPr/>
            <p:nvPr/>
          </p:nvSpPr>
          <p:spPr>
            <a:xfrm rot="5400000">
              <a:off x="4918598" y="2862697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 rot="5400000">
              <a:off x="4918597" y="3092718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5" name="타원 394"/>
            <p:cNvSpPr/>
            <p:nvPr/>
          </p:nvSpPr>
          <p:spPr>
            <a:xfrm rot="5400000">
              <a:off x="4918598" y="3322739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6" name="타원 395"/>
            <p:cNvSpPr/>
            <p:nvPr/>
          </p:nvSpPr>
          <p:spPr>
            <a:xfrm rot="5400000">
              <a:off x="4918598" y="355276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7" name="타원 396"/>
            <p:cNvSpPr/>
            <p:nvPr/>
          </p:nvSpPr>
          <p:spPr>
            <a:xfrm rot="5400000">
              <a:off x="5096515" y="285926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8" name="타원 397"/>
            <p:cNvSpPr/>
            <p:nvPr/>
          </p:nvSpPr>
          <p:spPr>
            <a:xfrm rot="5400000">
              <a:off x="5096514" y="3089283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9" name="타원 398"/>
            <p:cNvSpPr/>
            <p:nvPr/>
          </p:nvSpPr>
          <p:spPr>
            <a:xfrm rot="5400000">
              <a:off x="5096515" y="331930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0" name="타원 399"/>
            <p:cNvSpPr/>
            <p:nvPr/>
          </p:nvSpPr>
          <p:spPr>
            <a:xfrm rot="5400000">
              <a:off x="5096515" y="3549326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1" name="타원 400"/>
            <p:cNvSpPr/>
            <p:nvPr/>
          </p:nvSpPr>
          <p:spPr>
            <a:xfrm rot="5400000">
              <a:off x="5274432" y="2857544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2" name="타원 401"/>
            <p:cNvSpPr/>
            <p:nvPr/>
          </p:nvSpPr>
          <p:spPr>
            <a:xfrm rot="5400000">
              <a:off x="5274431" y="3087565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3" name="타원 402"/>
            <p:cNvSpPr/>
            <p:nvPr/>
          </p:nvSpPr>
          <p:spPr>
            <a:xfrm rot="5400000">
              <a:off x="5274432" y="331758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4" name="타원 403"/>
            <p:cNvSpPr/>
            <p:nvPr/>
          </p:nvSpPr>
          <p:spPr>
            <a:xfrm rot="5400000">
              <a:off x="5274432" y="35476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5" name="타원 404"/>
            <p:cNvSpPr/>
            <p:nvPr/>
          </p:nvSpPr>
          <p:spPr>
            <a:xfrm rot="5400000">
              <a:off x="5452349" y="28541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6" name="타원 405"/>
            <p:cNvSpPr/>
            <p:nvPr/>
          </p:nvSpPr>
          <p:spPr>
            <a:xfrm rot="5400000">
              <a:off x="5452348" y="3084129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7" name="타원 406"/>
            <p:cNvSpPr/>
            <p:nvPr/>
          </p:nvSpPr>
          <p:spPr>
            <a:xfrm rot="5400000">
              <a:off x="5452349" y="331415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8" name="타원 407"/>
            <p:cNvSpPr/>
            <p:nvPr/>
          </p:nvSpPr>
          <p:spPr>
            <a:xfrm rot="5400000">
              <a:off x="5452349" y="3544172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9" name="타원 408"/>
            <p:cNvSpPr/>
            <p:nvPr/>
          </p:nvSpPr>
          <p:spPr>
            <a:xfrm rot="5400000">
              <a:off x="5630266" y="285582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0" name="타원 409"/>
            <p:cNvSpPr/>
            <p:nvPr/>
          </p:nvSpPr>
          <p:spPr>
            <a:xfrm rot="5400000">
              <a:off x="5630265" y="3085847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1" name="타원 410"/>
            <p:cNvSpPr/>
            <p:nvPr/>
          </p:nvSpPr>
          <p:spPr>
            <a:xfrm rot="5400000">
              <a:off x="5630266" y="331586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2" name="타원 411"/>
            <p:cNvSpPr/>
            <p:nvPr/>
          </p:nvSpPr>
          <p:spPr>
            <a:xfrm rot="5400000">
              <a:off x="5630266" y="354589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4" name="직사각형 493"/>
          <p:cNvSpPr/>
          <p:nvPr/>
        </p:nvSpPr>
        <p:spPr>
          <a:xfrm>
            <a:off x="4751266" y="1981188"/>
            <a:ext cx="3502858" cy="3131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5" name="모서리가 둥근 직사각형 494"/>
          <p:cNvSpPr/>
          <p:nvPr/>
        </p:nvSpPr>
        <p:spPr>
          <a:xfrm>
            <a:off x="4588062" y="1859791"/>
            <a:ext cx="169238" cy="5261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4344731" y="1570627"/>
            <a:ext cx="568802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캡 모듈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5788190" y="4548752"/>
            <a:ext cx="1729716" cy="840690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보관부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채운 표식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 시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시료 정보 팝업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Barcode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성상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etc</a:t>
            </a:r>
          </a:p>
        </p:txBody>
      </p:sp>
      <p:cxnSp>
        <p:nvCxnSpPr>
          <p:cNvPr id="498" name="꺾인 연결선 497"/>
          <p:cNvCxnSpPr>
            <a:stCxn id="497" idx="1"/>
            <a:endCxn id="392" idx="6"/>
          </p:cNvCxnSpPr>
          <p:nvPr/>
        </p:nvCxnSpPr>
        <p:spPr>
          <a:xfrm rot="10800000">
            <a:off x="4992504" y="3667640"/>
            <a:ext cx="795686" cy="1232209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꺾인 연결선 498"/>
          <p:cNvCxnSpPr/>
          <p:nvPr/>
        </p:nvCxnSpPr>
        <p:spPr>
          <a:xfrm rot="5400000" flipH="1" flipV="1">
            <a:off x="3418057" y="3996317"/>
            <a:ext cx="203129" cy="975268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꺾인 연결선 499"/>
          <p:cNvCxnSpPr>
            <a:stCxn id="496" idx="1"/>
          </p:cNvCxnSpPr>
          <p:nvPr/>
        </p:nvCxnSpPr>
        <p:spPr>
          <a:xfrm rot="10800000" flipV="1">
            <a:off x="3064777" y="1670654"/>
            <a:ext cx="1279955" cy="522497"/>
          </a:xfrm>
          <a:prstGeom prst="bentConnector3">
            <a:avLst>
              <a:gd name="adj1" fmla="val 100008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5786278" y="5545016"/>
            <a:ext cx="2090144" cy="702191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보관부에서는 동일 의뢰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별 구분 가능하도록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 색상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테두리 구분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: 6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초록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: 2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분홍 등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2" name="꺾인 연결선 501"/>
          <p:cNvCxnSpPr>
            <a:stCxn id="501" idx="1"/>
          </p:cNvCxnSpPr>
          <p:nvPr/>
        </p:nvCxnSpPr>
        <p:spPr>
          <a:xfrm rot="10800000">
            <a:off x="5719278" y="4910322"/>
            <a:ext cx="67001" cy="985790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en-US" altLang="ko-KR" sz="2002" b="1" u="sng" noProof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TC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분석 설비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8254124" y="1866883"/>
            <a:ext cx="169238" cy="5261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571632" y="2173103"/>
            <a:ext cx="204534" cy="2291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052654" y="1570627"/>
            <a:ext cx="616901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피펫 모듈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983128" y="2858304"/>
            <a:ext cx="998815" cy="808595"/>
            <a:chOff x="4741037" y="2853753"/>
            <a:chExt cx="998815" cy="808595"/>
          </a:xfrm>
        </p:grpSpPr>
        <p:sp>
          <p:nvSpPr>
            <p:cNvPr id="143" name="타원 142"/>
            <p:cNvSpPr/>
            <p:nvPr/>
          </p:nvSpPr>
          <p:spPr>
            <a:xfrm rot="5400000">
              <a:off x="4740683" y="2860980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 rot="5400000">
              <a:off x="4740682" y="309100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 rot="5400000">
              <a:off x="4740683" y="332102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 rot="5400000">
              <a:off x="4740683" y="355104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 rot="5400000">
              <a:off x="4918598" y="2862697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 rot="5400000">
              <a:off x="4918597" y="3092718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 rot="5400000">
              <a:off x="4918598" y="3322739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 rot="5400000">
              <a:off x="4918598" y="355276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 rot="5400000">
              <a:off x="5096515" y="285926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 rot="5400000">
              <a:off x="5096514" y="3089283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 rot="5400000">
              <a:off x="5096515" y="331930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5096515" y="3549326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 rot="5400000">
              <a:off x="5274432" y="2857544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 rot="5400000">
              <a:off x="5274431" y="3087565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5274432" y="331758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 rot="5400000">
              <a:off x="5274432" y="35476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5452349" y="28541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5452348" y="3084129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 rot="5400000">
              <a:off x="5452349" y="331415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 rot="5400000">
              <a:off x="5452349" y="3544172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 rot="5400000">
              <a:off x="5630266" y="285582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 rot="5400000">
              <a:off x="5630265" y="3085847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 rot="5400000">
              <a:off x="5630266" y="331586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 rot="5400000">
              <a:off x="5630266" y="354589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7041529" y="2854980"/>
            <a:ext cx="998815" cy="808595"/>
            <a:chOff x="4741037" y="2853753"/>
            <a:chExt cx="998815" cy="808595"/>
          </a:xfrm>
        </p:grpSpPr>
        <p:sp>
          <p:nvSpPr>
            <p:cNvPr id="168" name="타원 167"/>
            <p:cNvSpPr/>
            <p:nvPr/>
          </p:nvSpPr>
          <p:spPr>
            <a:xfrm rot="5400000">
              <a:off x="4740683" y="2860980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 rot="5400000">
              <a:off x="4740682" y="309100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타원 169"/>
            <p:cNvSpPr/>
            <p:nvPr/>
          </p:nvSpPr>
          <p:spPr>
            <a:xfrm rot="5400000">
              <a:off x="4740683" y="332102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 rot="5400000">
              <a:off x="4740683" y="355104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 rot="5400000">
              <a:off x="4918598" y="2862697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 rot="5400000">
              <a:off x="4918597" y="3092718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 rot="5400000">
              <a:off x="4918598" y="3322739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 rot="5400000">
              <a:off x="4918598" y="355276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 rot="5400000">
              <a:off x="5096515" y="2859262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 rot="5400000">
              <a:off x="5096514" y="3089283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 rot="5400000">
              <a:off x="5096515" y="331930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 rot="5400000">
              <a:off x="5096515" y="3549326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 rot="5400000">
              <a:off x="5274432" y="2857544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 rot="5400000">
              <a:off x="5274431" y="3087565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 rot="5400000">
              <a:off x="5274432" y="331758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 rot="5400000">
              <a:off x="5274432" y="35476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 rot="5400000">
              <a:off x="5452349" y="285410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 rot="5400000">
              <a:off x="5452348" y="3084129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 rot="5400000">
              <a:off x="5452349" y="331415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 rot="5400000">
              <a:off x="5452349" y="3544172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 rot="5400000">
              <a:off x="5630266" y="2855826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 rot="5400000">
              <a:off x="5630265" y="3085847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 rot="5400000">
              <a:off x="5630266" y="3315868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 rot="5400000">
              <a:off x="5630266" y="3545890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60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700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569" y="880691"/>
            <a:ext cx="101662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VEHICLE_STATUS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1065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6703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ACT_TIME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9960" y="880691"/>
            <a:ext cx="74411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526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5100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Job_ID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628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5476" y="896627"/>
            <a:ext cx="48603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FROM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01850" y="887835"/>
            <a:ext cx="32412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907792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2637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467006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9447602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4191114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726393638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START_TIME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PARENT_JOB_ID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VECHLE_STATUS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DB_STATE_ID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57014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8665" y="4937977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33097" y="3209111"/>
            <a:ext cx="369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추가하여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DEMO test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가능하도록 기능 구현할 것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TC UI : Job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1538" y="887024"/>
            <a:ext cx="5661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EQIP_ID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30254" y="140072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#1</a:t>
            </a: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#2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#3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○ </a:t>
            </a:r>
            <a:r>
              <a:rPr lang="ko-KR" altLang="en-US" sz="800" dirty="0" smtClean="0">
                <a:solidFill>
                  <a:prstClr val="black"/>
                </a:solidFill>
              </a:rPr>
              <a:t>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74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분석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6703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ACT_TIME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526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71045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의뢰</a:t>
            </a:r>
            <a:r>
              <a:rPr lang="en-US" altLang="ko-KR" sz="8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628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07792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2637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447602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#1</a:t>
            </a: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#2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#3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○ </a:t>
            </a:r>
            <a:r>
              <a:rPr lang="ko-KR" altLang="en-US" sz="800" dirty="0" smtClean="0">
                <a:solidFill>
                  <a:prstClr val="black"/>
                </a:solidFill>
              </a:rPr>
              <a:t>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68831"/>
              </p:ext>
            </p:extLst>
          </p:nvPr>
        </p:nvGraphicFramePr>
        <p:xfrm>
          <a:off x="2375726" y="4673032"/>
          <a:ext cx="1397038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5701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896111" y="5680592"/>
            <a:ext cx="399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확인 필요한 분석 관리 항목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필요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TC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분석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1538" y="877499"/>
            <a:ext cx="5661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EQIP_ID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rgbClr val="0000FF"/>
                </a:solidFill>
              </a:rPr>
              <a:t>▶ 분석 관리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74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분석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6703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ACT_TIME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526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71045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의뢰</a:t>
            </a:r>
            <a:r>
              <a:rPr lang="en-US" altLang="ko-KR" sz="8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628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07792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2637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447602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#1</a:t>
            </a: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#2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○ 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#3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○ </a:t>
            </a:r>
            <a:r>
              <a:rPr lang="ko-KR" altLang="en-US" sz="800" dirty="0" smtClean="0">
                <a:solidFill>
                  <a:prstClr val="black"/>
                </a:solidFill>
              </a:rPr>
              <a:t>분석설비</a:t>
            </a:r>
            <a:r>
              <a:rPr lang="en-US" altLang="ko-KR" sz="800" dirty="0" smtClean="0">
                <a:solidFill>
                  <a:prstClr val="black"/>
                </a:solidFill>
              </a:rPr>
              <a:t>#4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1397038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5701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896111" y="5680592"/>
            <a:ext cx="400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확인 필요한 분석 결과 항목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필요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TC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분석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1538" y="877499"/>
            <a:ext cx="5661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EQIP_ID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T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분석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▶ 분석 관리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lang="ko-KR" altLang="en-US" sz="800" dirty="0" smtClean="0">
                <a:solidFill>
                  <a:srgbClr val="0000FF"/>
                </a:solidFill>
              </a:rPr>
              <a:t>▶ 분석 결과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1309</Words>
  <Application>Microsoft Office PowerPoint</Application>
  <PresentationFormat>와이드스크린</PresentationFormat>
  <Paragraphs>404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Office 테마</vt:lpstr>
      <vt:lpstr>2</vt:lpstr>
      <vt:lpstr>TC UI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UI Design</dc:title>
  <dc:creator>변경섭/Kyeongsup Byeon</dc:creator>
  <cp:lastModifiedBy>변경섭/Kyeongsup Byeon</cp:lastModifiedBy>
  <cp:revision>9</cp:revision>
  <dcterms:created xsi:type="dcterms:W3CDTF">2023-07-26T02:08:37Z</dcterms:created>
  <dcterms:modified xsi:type="dcterms:W3CDTF">2023-07-26T06:24:58Z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