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8"/>
  </p:notesMasterIdLst>
  <p:sldIdLst>
    <p:sldId id="448" r:id="rId2"/>
    <p:sldId id="471" r:id="rId3"/>
    <p:sldId id="449" r:id="rId4"/>
    <p:sldId id="455" r:id="rId5"/>
    <p:sldId id="450" r:id="rId6"/>
    <p:sldId id="456" r:id="rId7"/>
    <p:sldId id="451" r:id="rId8"/>
    <p:sldId id="452" r:id="rId9"/>
    <p:sldId id="453" r:id="rId10"/>
    <p:sldId id="457" r:id="rId11"/>
    <p:sldId id="454" r:id="rId12"/>
    <p:sldId id="458" r:id="rId13"/>
    <p:sldId id="475" r:id="rId14"/>
    <p:sldId id="463" r:id="rId15"/>
    <p:sldId id="464" r:id="rId16"/>
    <p:sldId id="465" r:id="rId17"/>
    <p:sldId id="469" r:id="rId18"/>
    <p:sldId id="466" r:id="rId19"/>
    <p:sldId id="470" r:id="rId20"/>
    <p:sldId id="468" r:id="rId21"/>
    <p:sldId id="472" r:id="rId22"/>
    <p:sldId id="474" r:id="rId23"/>
    <p:sldId id="467" r:id="rId24"/>
    <p:sldId id="473" r:id="rId25"/>
    <p:sldId id="459" r:id="rId26"/>
    <p:sldId id="476" r:id="rId2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CE2B451C-EF47-CC46-96C6-9143E67CD2FE}"/>
    <pc:docChg chg="undo custSel addSld delSld modSld">
      <pc:chgData name="종원 허" userId="b71225b2ad03c34e" providerId="LiveId" clId="{CE2B451C-EF47-CC46-96C6-9143E67CD2FE}" dt="2024-06-13T05:00:56.855" v="309"/>
      <pc:docMkLst>
        <pc:docMk/>
      </pc:docMkLst>
      <pc:sldChg chg="del">
        <pc:chgData name="종원 허" userId="b71225b2ad03c34e" providerId="LiveId" clId="{CE2B451C-EF47-CC46-96C6-9143E67CD2FE}" dt="2024-06-13T04:56:56.257" v="281" actId="2696"/>
        <pc:sldMkLst>
          <pc:docMk/>
          <pc:sldMk cId="4114971700" sldId="449"/>
        </pc:sldMkLst>
      </pc:sldChg>
      <pc:sldChg chg="modSp mod">
        <pc:chgData name="종원 허" userId="b71225b2ad03c34e" providerId="LiveId" clId="{CE2B451C-EF47-CC46-96C6-9143E67CD2FE}" dt="2024-06-13T04:56:39.965" v="280" actId="20577"/>
        <pc:sldMkLst>
          <pc:docMk/>
          <pc:sldMk cId="3757055025" sldId="452"/>
        </pc:sldMkLst>
        <pc:spChg chg="mod">
          <ac:chgData name="종원 허" userId="b71225b2ad03c34e" providerId="LiveId" clId="{CE2B451C-EF47-CC46-96C6-9143E67CD2FE}" dt="2024-06-13T04:56:39.965" v="280" actId="20577"/>
          <ac:spMkLst>
            <pc:docMk/>
            <pc:sldMk cId="3757055025" sldId="452"/>
            <ac:spMk id="2" creationId="{793DBCE2-5D69-8ED7-521B-6CFC11D8FF3C}"/>
          </ac:spMkLst>
        </pc:spChg>
        <pc:spChg chg="mod">
          <ac:chgData name="종원 허" userId="b71225b2ad03c34e" providerId="LiveId" clId="{CE2B451C-EF47-CC46-96C6-9143E67CD2FE}" dt="2024-06-13T04:56:33.917" v="271" actId="1076"/>
          <ac:spMkLst>
            <pc:docMk/>
            <pc:sldMk cId="3757055025" sldId="452"/>
            <ac:spMk id="5" creationId="{8178947D-78C5-46BD-016E-723552FB06ED}"/>
          </ac:spMkLst>
        </pc:spChg>
        <pc:graphicFrameChg chg="mod modGraphic">
          <ac:chgData name="종원 허" userId="b71225b2ad03c34e" providerId="LiveId" clId="{CE2B451C-EF47-CC46-96C6-9143E67CD2FE}" dt="2024-06-13T04:56:32.083" v="270" actId="1076"/>
          <ac:graphicFrameMkLst>
            <pc:docMk/>
            <pc:sldMk cId="3757055025" sldId="452"/>
            <ac:graphicFrameMk id="6" creationId="{9C408CAC-B432-C2B5-5E8F-89CAEA16FCCF}"/>
          </ac:graphicFrameMkLst>
        </pc:graphicFrameChg>
      </pc:sldChg>
      <pc:sldChg chg="addSp delSp modSp new mod">
        <pc:chgData name="종원 허" userId="b71225b2ad03c34e" providerId="LiveId" clId="{CE2B451C-EF47-CC46-96C6-9143E67CD2FE}" dt="2024-06-13T04:42:21.386" v="171" actId="122"/>
        <pc:sldMkLst>
          <pc:docMk/>
          <pc:sldMk cId="4288848313" sldId="453"/>
        </pc:sldMkLst>
        <pc:spChg chg="mod">
          <ac:chgData name="종원 허" userId="b71225b2ad03c34e" providerId="LiveId" clId="{CE2B451C-EF47-CC46-96C6-9143E67CD2FE}" dt="2024-06-13T04:33:14.695" v="70" actId="20577"/>
          <ac:spMkLst>
            <pc:docMk/>
            <pc:sldMk cId="4288848313" sldId="453"/>
            <ac:spMk id="2" creationId="{01BAFFEF-FACB-D76B-307F-7FD69B6D5293}"/>
          </ac:spMkLst>
        </pc:spChg>
        <pc:spChg chg="add del">
          <ac:chgData name="종원 허" userId="b71225b2ad03c34e" providerId="LiveId" clId="{CE2B451C-EF47-CC46-96C6-9143E67CD2FE}" dt="2024-06-13T04:31:47.187" v="24" actId="22"/>
          <ac:spMkLst>
            <pc:docMk/>
            <pc:sldMk cId="4288848313" sldId="453"/>
            <ac:spMk id="4" creationId="{795AD5AF-CB93-67E8-BDE4-628FCBB094F2}"/>
          </ac:spMkLst>
        </pc:spChg>
        <pc:spChg chg="add del mod">
          <ac:chgData name="종원 허" userId="b71225b2ad03c34e" providerId="LiveId" clId="{CE2B451C-EF47-CC46-96C6-9143E67CD2FE}" dt="2024-06-13T04:39:30.691" v="165"/>
          <ac:spMkLst>
            <pc:docMk/>
            <pc:sldMk cId="4288848313" sldId="453"/>
            <ac:spMk id="6" creationId="{F9BA26AB-8872-4C5F-A0C9-34BE24A1D4E1}"/>
          </ac:spMkLst>
        </pc:spChg>
        <pc:graphicFrameChg chg="add mod modGraphic">
          <ac:chgData name="종원 허" userId="b71225b2ad03c34e" providerId="LiveId" clId="{CE2B451C-EF47-CC46-96C6-9143E67CD2FE}" dt="2024-06-13T04:42:21.386" v="171" actId="122"/>
          <ac:graphicFrameMkLst>
            <pc:docMk/>
            <pc:sldMk cId="4288848313" sldId="453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4:48:13.249" v="219" actId="20577"/>
        <pc:sldMkLst>
          <pc:docMk/>
          <pc:sldMk cId="1924890528" sldId="454"/>
        </pc:sldMkLst>
        <pc:spChg chg="mod">
          <ac:chgData name="종원 허" userId="b71225b2ad03c34e" providerId="LiveId" clId="{CE2B451C-EF47-CC46-96C6-9143E67CD2FE}" dt="2024-06-13T04:48:13.249" v="219" actId="20577"/>
          <ac:spMkLst>
            <pc:docMk/>
            <pc:sldMk cId="1924890528" sldId="454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4:47:51.690" v="212" actId="20577"/>
          <ac:graphicFrameMkLst>
            <pc:docMk/>
            <pc:sldMk cId="1924890528" sldId="454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5:00:56.855" v="309"/>
        <pc:sldMkLst>
          <pc:docMk/>
          <pc:sldMk cId="1191840641" sldId="455"/>
        </pc:sldMkLst>
        <pc:spChg chg="mod">
          <ac:chgData name="종원 허" userId="b71225b2ad03c34e" providerId="LiveId" clId="{CE2B451C-EF47-CC46-96C6-9143E67CD2FE}" dt="2024-06-13T04:59:28.353" v="291" actId="20577"/>
          <ac:spMkLst>
            <pc:docMk/>
            <pc:sldMk cId="1191840641" sldId="455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5:00:56.855" v="309"/>
          <ac:graphicFrameMkLst>
            <pc:docMk/>
            <pc:sldMk cId="1191840641" sldId="455"/>
            <ac:graphicFrameMk id="5" creationId="{8620BB0C-ACCE-D218-A764-BD8FB8E20D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5F437976-8CE1-7788-5481-FC5777D1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27" y="2097473"/>
            <a:ext cx="3496625" cy="3466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설비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D2C9A-980B-3129-2EAD-974B496A2D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1177810" y="3268625"/>
            <a:ext cx="1073619" cy="12244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4415C-4796-DAFB-B010-F1255623B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606100" y="4841120"/>
            <a:ext cx="1005159" cy="1224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722F75-DE6B-96D3-10F1-0B1E8D41C2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499685" y="3252827"/>
            <a:ext cx="1314230" cy="1224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0E2F28-896A-2320-D2E3-A286CA5B244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1402" y="1246774"/>
            <a:ext cx="674554" cy="12244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647B27-22AA-BEF8-4868-B1918C53B65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6919" y="2899342"/>
            <a:ext cx="763521" cy="1223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24B01-5369-5CBB-92DA-75F6751B436C}"/>
              </a:ext>
            </a:extLst>
          </p:cNvPr>
          <p:cNvSpPr txBox="1"/>
          <p:nvPr/>
        </p:nvSpPr>
        <p:spPr>
          <a:xfrm>
            <a:off x="1318575" y="302240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8" name="TextBox 97">
            <a:extLst>
              <a:ext uri="{FF2B5EF4-FFF2-40B4-BE49-F238E27FC236}">
                <a16:creationId xmlns:a16="http://schemas.microsoft.com/office/drawing/2014/main" id="{C2D91C76-1C35-8734-78D9-828307444A4F}"/>
              </a:ext>
            </a:extLst>
          </p:cNvPr>
          <p:cNvSpPr txBox="1"/>
          <p:nvPr/>
        </p:nvSpPr>
        <p:spPr>
          <a:xfrm>
            <a:off x="3732355" y="1000553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/>
              <a:t>폐기설비</a:t>
            </a:r>
            <a:endParaRPr lang="ko-KR" altLang="en-US" sz="1000" dirty="0"/>
          </a:p>
        </p:txBody>
      </p:sp>
      <p:sp>
        <p:nvSpPr>
          <p:cNvPr id="19" name="TextBox 92">
            <a:extLst>
              <a:ext uri="{FF2B5EF4-FFF2-40B4-BE49-F238E27FC236}">
                <a16:creationId xmlns:a16="http://schemas.microsoft.com/office/drawing/2014/main" id="{B7CE68DB-A81A-2846-9AE6-FE10FFAFB109}"/>
              </a:ext>
            </a:extLst>
          </p:cNvPr>
          <p:cNvSpPr txBox="1"/>
          <p:nvPr/>
        </p:nvSpPr>
        <p:spPr>
          <a:xfrm>
            <a:off x="7809493" y="3006606"/>
            <a:ext cx="69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20" name="TextBox 97">
            <a:extLst>
              <a:ext uri="{FF2B5EF4-FFF2-40B4-BE49-F238E27FC236}">
                <a16:creationId xmlns:a16="http://schemas.microsoft.com/office/drawing/2014/main" id="{20F80AAC-A076-243A-0916-9722930A8FB6}"/>
              </a:ext>
            </a:extLst>
          </p:cNvPr>
          <p:cNvSpPr txBox="1"/>
          <p:nvPr/>
        </p:nvSpPr>
        <p:spPr>
          <a:xfrm>
            <a:off x="3732355" y="6178555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21" name="TextBox 97">
            <a:extLst>
              <a:ext uri="{FF2B5EF4-FFF2-40B4-BE49-F238E27FC236}">
                <a16:creationId xmlns:a16="http://schemas.microsoft.com/office/drawing/2014/main" id="{A3D023D7-E156-1F24-6069-B0CDBBEB4F47}"/>
              </a:ext>
            </a:extLst>
          </p:cNvPr>
          <p:cNvSpPr txBox="1"/>
          <p:nvPr/>
        </p:nvSpPr>
        <p:spPr>
          <a:xfrm>
            <a:off x="3013317" y="3548888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/>
              <a:t>MoMa</a:t>
            </a:r>
            <a:endParaRPr lang="ko-KR" altLang="en-US" sz="10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D1938011-4A95-23F7-82BC-84C94E93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2" y="4162257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34" name="Group 97">
            <a:extLst>
              <a:ext uri="{FF2B5EF4-FFF2-40B4-BE49-F238E27FC236}">
                <a16:creationId xmlns:a16="http://schemas.microsoft.com/office/drawing/2014/main" id="{26ECC591-F3CC-BBF4-1643-3787F683144D}"/>
              </a:ext>
            </a:extLst>
          </p:cNvPr>
          <p:cNvGrpSpPr/>
          <p:nvPr/>
        </p:nvGrpSpPr>
        <p:grpSpPr bwMode="auto">
          <a:xfrm>
            <a:off x="4371153" y="3750172"/>
            <a:ext cx="419041" cy="380231"/>
            <a:chOff x="2016" y="2053"/>
            <a:chExt cx="306" cy="226"/>
          </a:xfrm>
        </p:grpSpPr>
        <p:sp>
          <p:nvSpPr>
            <p:cNvPr id="35" name="Rectangle 98">
              <a:extLst>
                <a:ext uri="{FF2B5EF4-FFF2-40B4-BE49-F238E27FC236}">
                  <a16:creationId xmlns:a16="http://schemas.microsoft.com/office/drawing/2014/main" id="{C4E6DB4C-595F-321D-702F-182C5C02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6" name="Group 99">
              <a:extLst>
                <a:ext uri="{FF2B5EF4-FFF2-40B4-BE49-F238E27FC236}">
                  <a16:creationId xmlns:a16="http://schemas.microsoft.com/office/drawing/2014/main" id="{CA0FE0BA-A0A5-8FF7-CC44-C706F3B19F2B}"/>
                </a:ext>
              </a:extLst>
            </p:cNvPr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49" name="Rectangle 100">
                <a:extLst>
                  <a:ext uri="{FF2B5EF4-FFF2-40B4-BE49-F238E27FC236}">
                    <a16:creationId xmlns:a16="http://schemas.microsoft.com/office/drawing/2014/main" id="{007EF77A-12CB-40E1-AFFC-4E9563F4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" name="Rectangle 101">
                <a:extLst>
                  <a:ext uri="{FF2B5EF4-FFF2-40B4-BE49-F238E27FC236}">
                    <a16:creationId xmlns:a16="http://schemas.microsoft.com/office/drawing/2014/main" id="{2E80F91D-787A-DE2B-B275-747448120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7" name="Group 102">
              <a:extLst>
                <a:ext uri="{FF2B5EF4-FFF2-40B4-BE49-F238E27FC236}">
                  <a16:creationId xmlns:a16="http://schemas.microsoft.com/office/drawing/2014/main" id="{1E60CF72-E0CC-1C10-846A-0E67482EAB70}"/>
                </a:ext>
              </a:extLst>
            </p:cNvPr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46" name="Freeform 103">
                <a:extLst>
                  <a:ext uri="{FF2B5EF4-FFF2-40B4-BE49-F238E27FC236}">
                    <a16:creationId xmlns:a16="http://schemas.microsoft.com/office/drawing/2014/main" id="{4B685E71-F8A8-3346-E7AC-6F3CC5295DDB}"/>
                  </a:ext>
                </a:extLst>
              </p:cNvPr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Freeform 104">
                <a:extLst>
                  <a:ext uri="{FF2B5EF4-FFF2-40B4-BE49-F238E27FC236}">
                    <a16:creationId xmlns:a16="http://schemas.microsoft.com/office/drawing/2014/main" id="{0DBDBF77-A75E-871E-F7E3-6D3BC4C2331B}"/>
                  </a:ext>
                </a:extLst>
              </p:cNvPr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Freeform 105">
                <a:extLst>
                  <a:ext uri="{FF2B5EF4-FFF2-40B4-BE49-F238E27FC236}">
                    <a16:creationId xmlns:a16="http://schemas.microsoft.com/office/drawing/2014/main" id="{55FAB4AD-1800-E286-9C7C-109D1F4ADE69}"/>
                  </a:ext>
                </a:extLst>
              </p:cNvPr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D3880E48-EEB2-F85B-CBB5-16DF7C0EEB11}"/>
                </a:ext>
              </a:extLst>
            </p:cNvPr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9" name="Rectangle 107">
                <a:extLst>
                  <a:ext uri="{FF2B5EF4-FFF2-40B4-BE49-F238E27FC236}">
                    <a16:creationId xmlns:a16="http://schemas.microsoft.com/office/drawing/2014/main" id="{DBA68A31-C739-545D-DC93-F3F05E423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0" name="Rectangle 108">
                <a:extLst>
                  <a:ext uri="{FF2B5EF4-FFF2-40B4-BE49-F238E27FC236}">
                    <a16:creationId xmlns:a16="http://schemas.microsoft.com/office/drawing/2014/main" id="{423D2893-8E67-DB5B-3EEE-77C21470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1" name="Rectangle 109">
                <a:extLst>
                  <a:ext uri="{FF2B5EF4-FFF2-40B4-BE49-F238E27FC236}">
                    <a16:creationId xmlns:a16="http://schemas.microsoft.com/office/drawing/2014/main" id="{D4439FE1-835A-7BF4-7119-8B4B77306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2" name="Rectangle 110">
                <a:extLst>
                  <a:ext uri="{FF2B5EF4-FFF2-40B4-BE49-F238E27FC236}">
                    <a16:creationId xmlns:a16="http://schemas.microsoft.com/office/drawing/2014/main" id="{319C5AE6-4998-2DD0-683B-47393989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3" name="Oval 111">
                <a:extLst>
                  <a:ext uri="{FF2B5EF4-FFF2-40B4-BE49-F238E27FC236}">
                    <a16:creationId xmlns:a16="http://schemas.microsoft.com/office/drawing/2014/main" id="{9106E00C-894B-4BAD-24E5-A3F8AD33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Oval 112">
                <a:extLst>
                  <a:ext uri="{FF2B5EF4-FFF2-40B4-BE49-F238E27FC236}">
                    <a16:creationId xmlns:a16="http://schemas.microsoft.com/office/drawing/2014/main" id="{8F80BC55-BDF7-5DA0-45A6-E6738FA07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Oval 113">
                <a:extLst>
                  <a:ext uri="{FF2B5EF4-FFF2-40B4-BE49-F238E27FC236}">
                    <a16:creationId xmlns:a16="http://schemas.microsoft.com/office/drawing/2014/main" id="{2796238D-7165-EF8D-7BF3-C84E5665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1026" name="Picture 2" descr="PVA Delta 8 Conformal Coating/Dispensing Machine - Hawker Richardson">
            <a:extLst>
              <a:ext uri="{FF2B5EF4-FFF2-40B4-BE49-F238E27FC236}">
                <a16:creationId xmlns:a16="http://schemas.microsoft.com/office/drawing/2014/main" id="{A4CA4F91-39DA-0629-80D4-F653000A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28" y="3410812"/>
            <a:ext cx="768593" cy="7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92">
            <a:extLst>
              <a:ext uri="{FF2B5EF4-FFF2-40B4-BE49-F238E27FC236}">
                <a16:creationId xmlns:a16="http://schemas.microsoft.com/office/drawing/2014/main" id="{845B076E-BF6C-7555-FF95-BF610471F8E4}"/>
              </a:ext>
            </a:extLst>
          </p:cNvPr>
          <p:cNvSpPr txBox="1"/>
          <p:nvPr/>
        </p:nvSpPr>
        <p:spPr>
          <a:xfrm>
            <a:off x="5805267" y="4233791"/>
            <a:ext cx="69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사전</a:t>
            </a:r>
            <a:br>
              <a:rPr lang="en-US" altLang="ko-KR" sz="1000" dirty="0"/>
            </a:br>
            <a:r>
              <a:rPr lang="ko-KR" altLang="en-US" sz="1000" dirty="0"/>
              <a:t>세척기</a:t>
            </a:r>
          </a:p>
        </p:txBody>
      </p:sp>
      <p:sp>
        <p:nvSpPr>
          <p:cNvPr id="94" name="오른쪽 화살표[R] 93">
            <a:extLst>
              <a:ext uri="{FF2B5EF4-FFF2-40B4-BE49-F238E27FC236}">
                <a16:creationId xmlns:a16="http://schemas.microsoft.com/office/drawing/2014/main" id="{41F75FB0-498D-BB33-4A4A-99630901D89A}"/>
              </a:ext>
            </a:extLst>
          </p:cNvPr>
          <p:cNvSpPr/>
          <p:nvPr/>
        </p:nvSpPr>
        <p:spPr>
          <a:xfrm>
            <a:off x="6674482" y="3450772"/>
            <a:ext cx="948515" cy="828593"/>
          </a:xfrm>
          <a:prstGeom prst="rightArrow">
            <a:avLst>
              <a:gd name="adj1" fmla="val 28980"/>
              <a:gd name="adj2" fmla="val 77191"/>
            </a:avLst>
          </a:prstGeom>
          <a:solidFill>
            <a:srgbClr val="9D73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15967C-800B-9FD1-BCF9-73BFAC866C98}"/>
              </a:ext>
            </a:extLst>
          </p:cNvPr>
          <p:cNvSpPr txBox="1"/>
          <p:nvPr/>
        </p:nvSpPr>
        <p:spPr>
          <a:xfrm>
            <a:off x="8044543" y="47461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대</a:t>
            </a: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C1110-0DBC-ADCC-17CB-BF86E0053E36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DC98D0-0A97-F4F7-9277-D0395D0598B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4A7AA0-E709-0066-B9CF-F23590675D99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FF54B-FEBE-E8DB-607B-5504561CE377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EA51-1214-2109-3E97-2E0422F62868}"/>
              </a:ext>
            </a:extLst>
          </p:cNvPr>
          <p:cNvSpPr txBox="1"/>
          <p:nvPr/>
        </p:nvSpPr>
        <p:spPr>
          <a:xfrm>
            <a:off x="3584783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4B5E3-1724-AE05-EEC5-5F5CDA31EABE}"/>
              </a:ext>
            </a:extLst>
          </p:cNvPr>
          <p:cNvSpPr txBox="1"/>
          <p:nvPr/>
        </p:nvSpPr>
        <p:spPr>
          <a:xfrm>
            <a:off x="5557075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74EAD-6BA1-BBC2-6671-335F65E012E9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41915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A9AE6-AC66-1A2D-4466-82887A86A77D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948FD-8CA4-3FDA-90F2-BBC0204B2A33}"/>
              </a:ext>
            </a:extLst>
          </p:cNvPr>
          <p:cNvSpPr txBox="1"/>
          <p:nvPr/>
        </p:nvSpPr>
        <p:spPr>
          <a:xfrm>
            <a:off x="4575173" y="37271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</a:t>
            </a:r>
            <a:br>
              <a:rPr kumimoji="1" lang="en-US" altLang="ko-KR" dirty="0"/>
            </a:br>
            <a:r>
              <a:rPr kumimoji="1" lang="ko-KR" altLang="en-US" dirty="0"/>
              <a:t>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CCD14-17F5-0374-1507-450F46D9AD67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CB1C7-8A35-DD5C-00A4-C189D8332E95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F7722-30C9-D31E-8804-A0104A7BEED0}"/>
              </a:ext>
            </a:extLst>
          </p:cNvPr>
          <p:cNvSpPr txBox="1"/>
          <p:nvPr/>
        </p:nvSpPr>
        <p:spPr>
          <a:xfrm>
            <a:off x="3410612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B19A84-C2DC-E813-F7B9-8BF2CBC8D7E9}"/>
              </a:ext>
            </a:extLst>
          </p:cNvPr>
          <p:cNvSpPr txBox="1"/>
          <p:nvPr/>
        </p:nvSpPr>
        <p:spPr>
          <a:xfrm>
            <a:off x="5698589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9DC9B-1D8B-6BB3-4349-7277200C3561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34444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0BD6-739F-984F-FBEB-38FE4925E6A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9A08DF-6CD4-5A28-7DD9-26EC3D820D1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3B59F7-35D7-B897-F112-2809D78F840D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16C4A-D2BE-D59A-358A-A73D64E31BD6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A0F8A-0F9E-7180-456D-59D2F32D5D75}"/>
              </a:ext>
            </a:extLst>
          </p:cNvPr>
          <p:cNvSpPr txBox="1"/>
          <p:nvPr/>
        </p:nvSpPr>
        <p:spPr>
          <a:xfrm>
            <a:off x="4575173" y="37271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</a:t>
            </a:r>
            <a:br>
              <a:rPr kumimoji="1" lang="en-US" altLang="ko-KR" dirty="0"/>
            </a:br>
            <a:r>
              <a:rPr kumimoji="1" lang="ko-KR" altLang="en-US" dirty="0"/>
              <a:t>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38500-0F3B-98B0-A5AC-0287BF73ECE4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654D48-D3D9-9B4E-FF02-125E19DDACBB}"/>
              </a:ext>
            </a:extLst>
          </p:cNvPr>
          <p:cNvSpPr txBox="1"/>
          <p:nvPr/>
        </p:nvSpPr>
        <p:spPr>
          <a:xfrm>
            <a:off x="3410612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9BE31A-4E9A-C2B0-CF17-A2D7F2AC9FFD}"/>
              </a:ext>
            </a:extLst>
          </p:cNvPr>
          <p:cNvSpPr txBox="1"/>
          <p:nvPr/>
        </p:nvSpPr>
        <p:spPr>
          <a:xfrm>
            <a:off x="5698589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E29D34-EFA1-E92D-5A37-94EFD97097BF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409066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#4-0</a:t>
            </a:r>
            <a:r>
              <a:rPr kumimoji="1" lang="ko-KR" altLang="en-US" dirty="0"/>
              <a:t> </a:t>
            </a:r>
            <a:r>
              <a:rPr kumimoji="1" lang="en-US" altLang="ko-KR" dirty="0"/>
              <a:t>(Exception)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4653449" y="387852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38500-0F3B-98B0-A5AC-0287BF73ECE4}"/>
              </a:ext>
            </a:extLst>
          </p:cNvPr>
          <p:cNvSpPr txBox="1"/>
          <p:nvPr/>
        </p:nvSpPr>
        <p:spPr>
          <a:xfrm>
            <a:off x="4559984" y="422341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3AD6F22A-E7D0-5D10-5937-40EACD9767FD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5714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53D2E5-1009-02C4-0FB6-5BB1AF4B209B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5CCB62-CA5A-FD3A-85A9-93E8EF334660}"/>
              </a:ext>
            </a:extLst>
          </p:cNvPr>
          <p:cNvSpPr txBox="1"/>
          <p:nvPr/>
        </p:nvSpPr>
        <p:spPr>
          <a:xfrm>
            <a:off x="4559984" y="125264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F73FBB15-FA3D-37A9-23F3-BA4D479B6B6A}"/>
              </a:ext>
            </a:extLst>
          </p:cNvPr>
          <p:cNvCxnSpPr>
            <a:cxnSpLocks/>
            <a:stCxn id="3" idx="4"/>
            <a:endCxn id="9" idx="4"/>
          </p:cNvCxnSpPr>
          <p:nvPr/>
        </p:nvCxnSpPr>
        <p:spPr>
          <a:xfrm rot="16200000" flipH="1">
            <a:off x="4876800" y="903514"/>
            <a:ext cx="12700" cy="5617028"/>
          </a:xfrm>
          <a:prstGeom prst="curvedConnector3">
            <a:avLst>
              <a:gd name="adj1" fmla="val 39428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F6E408-4C06-D2A8-044C-8F59F922DFFC}"/>
              </a:ext>
            </a:extLst>
          </p:cNvPr>
          <p:cNvSpPr txBox="1"/>
          <p:nvPr/>
        </p:nvSpPr>
        <p:spPr>
          <a:xfrm>
            <a:off x="680720" y="863538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의뢰건이</a:t>
            </a:r>
            <a:r>
              <a:rPr kumimoji="1" lang="ko-KR" altLang="en-US" dirty="0"/>
              <a:t> 반출입기에 반입된 이후에 취소되는 경우</a:t>
            </a:r>
          </a:p>
        </p:txBody>
      </p:sp>
    </p:spTree>
    <p:extLst>
      <p:ext uri="{BB962C8B-B14F-4D97-AF65-F5344CB8AC3E}">
        <p14:creationId xmlns:p14="http://schemas.microsoft.com/office/powerpoint/2010/main" val="105044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1ED78-F44B-028D-6E53-0F500E16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Scenario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F013A1E-F8EC-2272-8D37-46F01817A944}"/>
              </a:ext>
            </a:extLst>
          </p:cNvPr>
          <p:cNvSpPr/>
          <p:nvPr/>
        </p:nvSpPr>
        <p:spPr>
          <a:xfrm>
            <a:off x="101237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CF5F067-C616-4089-6B3E-4D5B8EC3A58F}"/>
              </a:ext>
            </a:extLst>
          </p:cNvPr>
          <p:cNvSpPr/>
          <p:nvPr/>
        </p:nvSpPr>
        <p:spPr>
          <a:xfrm>
            <a:off x="3262086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B27D6A-70B1-D642-7EB9-F45A18010699}"/>
              </a:ext>
            </a:extLst>
          </p:cNvPr>
          <p:cNvSpPr/>
          <p:nvPr/>
        </p:nvSpPr>
        <p:spPr>
          <a:xfrm>
            <a:off x="7761515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8B301E-0342-42D5-6FA0-59707A987622}"/>
              </a:ext>
            </a:extLst>
          </p:cNvPr>
          <p:cNvSpPr/>
          <p:nvPr/>
        </p:nvSpPr>
        <p:spPr>
          <a:xfrm>
            <a:off x="551180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8D43-0817-3A82-7612-BD9FCBA440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603" y="3516322"/>
            <a:ext cx="943054" cy="1510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96950-57BA-64D8-50A1-F6BA2F9792FD}"/>
              </a:ext>
            </a:extLst>
          </p:cNvPr>
          <p:cNvSpPr txBox="1"/>
          <p:nvPr/>
        </p:nvSpPr>
        <p:spPr>
          <a:xfrm>
            <a:off x="116839" y="41955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Empty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6DE19-2E5D-47F9-4180-CD58967E8741}"/>
              </a:ext>
            </a:extLst>
          </p:cNvPr>
          <p:cNvSpPr txBox="1"/>
          <p:nvPr/>
        </p:nvSpPr>
        <p:spPr>
          <a:xfrm>
            <a:off x="2035628" y="3918545"/>
            <a:ext cx="293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High Priority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Bottle/Pack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Pack of Bottles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Individual Bottles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8E956-D89B-C578-0634-A7EB8F50F6C1}"/>
              </a:ext>
            </a:extLst>
          </p:cNvPr>
          <p:cNvSpPr txBox="1"/>
          <p:nvPr/>
        </p:nvSpPr>
        <p:spPr>
          <a:xfrm>
            <a:off x="2513703" y="3516322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Bottle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9D14B-97CE-B43A-BB89-60EA054C0523}"/>
              </a:ext>
            </a:extLst>
          </p:cNvPr>
          <p:cNvSpPr txBox="1"/>
          <p:nvPr/>
        </p:nvSpPr>
        <p:spPr>
          <a:xfrm>
            <a:off x="6302210" y="351632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운반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FE7BB-F0D7-E8F1-F9FC-3383C8A91BE6}"/>
              </a:ext>
            </a:extLst>
          </p:cNvPr>
          <p:cNvSpPr txBox="1"/>
          <p:nvPr/>
        </p:nvSpPr>
        <p:spPr>
          <a:xfrm>
            <a:off x="5148873" y="3872378"/>
            <a:ext cx="46410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95801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763526"/>
            <a:ext cx="4641014" cy="37888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27" name="오른쪽 대괄호[R] 26">
            <a:extLst>
              <a:ext uri="{FF2B5EF4-FFF2-40B4-BE49-F238E27FC236}">
                <a16:creationId xmlns:a16="http://schemas.microsoft.com/office/drawing/2014/main" id="{2810C2A5-6151-48DB-3326-6BE289812375}"/>
              </a:ext>
            </a:extLst>
          </p:cNvPr>
          <p:cNvSpPr/>
          <p:nvPr/>
        </p:nvSpPr>
        <p:spPr>
          <a:xfrm>
            <a:off x="4560982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4AB88-E107-6045-8AB7-E23FE690ED7F}"/>
              </a:ext>
            </a:extLst>
          </p:cNvPr>
          <p:cNvSpPr txBox="1"/>
          <p:nvPr/>
        </p:nvSpPr>
        <p:spPr>
          <a:xfrm>
            <a:off x="4728141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021500"/>
            <a:ext cx="4460645" cy="507831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2E5B7-CDC4-86A6-AF5E-56BA7980AEC9}"/>
              </a:ext>
            </a:extLst>
          </p:cNvPr>
          <p:cNvSpPr txBox="1"/>
          <p:nvPr/>
        </p:nvSpPr>
        <p:spPr>
          <a:xfrm>
            <a:off x="4920283" y="102150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Stocker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Stocker 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</p:spTree>
    <p:extLst>
      <p:ext uri="{BB962C8B-B14F-4D97-AF65-F5344CB8AC3E}">
        <p14:creationId xmlns:p14="http://schemas.microsoft.com/office/powerpoint/2010/main" val="422175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1363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E0188-BC91-E526-5C5B-5581B5634C78}"/>
              </a:ext>
            </a:extLst>
          </p:cNvPr>
          <p:cNvSpPr txBox="1"/>
          <p:nvPr/>
        </p:nvSpPr>
        <p:spPr>
          <a:xfrm>
            <a:off x="4920283" y="1034143"/>
            <a:ext cx="464101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완료된병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FBACD-1799-3BF5-4308-DEE0528D568A}"/>
              </a:ext>
            </a:extLst>
          </p:cNvPr>
          <p:cNvSpPr txBox="1"/>
          <p:nvPr/>
        </p:nvSpPr>
        <p:spPr>
          <a:xfrm>
            <a:off x="5307457" y="4494244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04498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CC0B7-99D1-1A5B-0119-D0E322F0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Bottle State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50B36-3148-01D3-D1DD-60714049B746}"/>
              </a:ext>
            </a:extLst>
          </p:cNvPr>
          <p:cNvSpPr txBox="1"/>
          <p:nvPr/>
        </p:nvSpPr>
        <p:spPr>
          <a:xfrm>
            <a:off x="1877948" y="1698171"/>
            <a:ext cx="6163867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/>
              <a:t>실병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완료 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재검 병 </a:t>
            </a:r>
            <a:r>
              <a:rPr kumimoji="1" lang="en-US" altLang="ko-KR" b="1" dirty="0">
                <a:sym typeface="Wingdings" pitchFamily="2" charset="2"/>
              </a:rPr>
              <a:t></a:t>
            </a:r>
            <a:r>
              <a:rPr kumimoji="1" lang="ko-KR" altLang="en-US" b="1" dirty="0"/>
              <a:t> 대기시간 초과 시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분석 완료 병으로 변경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공병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폐기</a:t>
            </a:r>
          </a:p>
        </p:txBody>
      </p:sp>
    </p:spTree>
    <p:extLst>
      <p:ext uri="{BB962C8B-B14F-4D97-AF65-F5344CB8AC3E}">
        <p14:creationId xmlns:p14="http://schemas.microsoft.com/office/powerpoint/2010/main" val="48627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460645" cy="563231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4BFB0-7EAE-9364-7B44-DF7A21336633}"/>
              </a:ext>
            </a:extLst>
          </p:cNvPr>
          <p:cNvSpPr txBox="1"/>
          <p:nvPr/>
        </p:nvSpPr>
        <p:spPr>
          <a:xfrm>
            <a:off x="4920283" y="1023802"/>
            <a:ext cx="4596451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b="1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F5AC3-19BF-5950-0817-6E8AE93102DA}"/>
              </a:ext>
            </a:extLst>
          </p:cNvPr>
          <p:cNvSpPr txBox="1"/>
          <p:nvPr/>
        </p:nvSpPr>
        <p:spPr>
          <a:xfrm>
            <a:off x="5296571" y="4482892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74891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762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34143"/>
            <a:ext cx="4363695" cy="32778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7645F-89DD-E6F4-14FD-3D8A37C2D58A}"/>
              </a:ext>
            </a:extLst>
          </p:cNvPr>
          <p:cNvSpPr txBox="1"/>
          <p:nvPr/>
        </p:nvSpPr>
        <p:spPr>
          <a:xfrm>
            <a:off x="4920283" y="1034142"/>
            <a:ext cx="4250202" cy="38318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82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148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2237670" y="3105833"/>
            <a:ext cx="12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C155B1-D227-38F7-6E4A-15B7967BD8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7880" y="2281089"/>
            <a:ext cx="1432910" cy="2295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7EE24-3FA2-FCF1-4EFB-E6FD82AFD4B4}"/>
              </a:ext>
            </a:extLst>
          </p:cNvPr>
          <p:cNvSpPr txBox="1"/>
          <p:nvPr/>
        </p:nvSpPr>
        <p:spPr>
          <a:xfrm>
            <a:off x="5258402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7B636B-BA92-D7BA-F0A0-E6F164BAA0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8612" y="2194003"/>
            <a:ext cx="1432910" cy="2295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F6435-7F84-FB70-F876-452AA16D580E}"/>
              </a:ext>
            </a:extLst>
          </p:cNvPr>
          <p:cNvSpPr txBox="1"/>
          <p:nvPr/>
        </p:nvSpPr>
        <p:spPr>
          <a:xfrm>
            <a:off x="8279134" y="3018747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39928-EE30-C980-CA63-5CAAEDA1C8E7}"/>
              </a:ext>
            </a:extLst>
          </p:cNvPr>
          <p:cNvSpPr txBox="1"/>
          <p:nvPr/>
        </p:nvSpPr>
        <p:spPr>
          <a:xfrm>
            <a:off x="1145600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4BBE5-2565-6DD2-675F-BD994DABD58E}"/>
              </a:ext>
            </a:extLst>
          </p:cNvPr>
          <p:cNvSpPr txBox="1"/>
          <p:nvPr/>
        </p:nvSpPr>
        <p:spPr>
          <a:xfrm>
            <a:off x="4166332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5FE1F-667B-63BF-74B5-80F9A94C4715}"/>
              </a:ext>
            </a:extLst>
          </p:cNvPr>
          <p:cNvSpPr txBox="1"/>
          <p:nvPr/>
        </p:nvSpPr>
        <p:spPr>
          <a:xfrm>
            <a:off x="7187064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38404-8E74-E154-7835-6BA98B3AA1A9}"/>
              </a:ext>
            </a:extLst>
          </p:cNvPr>
          <p:cNvSpPr txBox="1"/>
          <p:nvPr/>
        </p:nvSpPr>
        <p:spPr>
          <a:xfrm>
            <a:off x="719555" y="5775302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Recipe/</a:t>
            </a:r>
            <a:r>
              <a:rPr kumimoji="1" lang="ko-KR" altLang="en-US" dirty="0" err="1"/>
              <a:t>의뢰건</a:t>
            </a:r>
            <a:r>
              <a:rPr kumimoji="1" lang="ko-KR" altLang="en-US" dirty="0"/>
              <a:t> 관리 </a:t>
            </a: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Recipe ID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1F630-87E7-FE3A-F60E-5FDE6645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Dispatcher</a:t>
            </a:r>
            <a:endParaRPr kumimoji="1" lang="ko-KR" altLang="en-US" dirty="0"/>
          </a:p>
        </p:txBody>
      </p:sp>
      <p:sp>
        <p:nvSpPr>
          <p:cNvPr id="3" name="호 2">
            <a:extLst>
              <a:ext uri="{FF2B5EF4-FFF2-40B4-BE49-F238E27FC236}">
                <a16:creationId xmlns:a16="http://schemas.microsoft.com/office/drawing/2014/main" id="{92AACD2B-B029-60BA-362D-819B97CAE3BC}"/>
              </a:ext>
            </a:extLst>
          </p:cNvPr>
          <p:cNvSpPr/>
          <p:nvPr/>
        </p:nvSpPr>
        <p:spPr>
          <a:xfrm flipH="1">
            <a:off x="3338607" y="2197040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24009E4-CA3A-E200-5502-BF4F5B9FAEBC}"/>
              </a:ext>
            </a:extLst>
          </p:cNvPr>
          <p:cNvSpPr/>
          <p:nvPr/>
        </p:nvSpPr>
        <p:spPr>
          <a:xfrm flipH="1">
            <a:off x="820698" y="110577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67386A-7515-4B5C-99B7-052351840087}"/>
              </a:ext>
            </a:extLst>
          </p:cNvPr>
          <p:cNvSpPr/>
          <p:nvPr/>
        </p:nvSpPr>
        <p:spPr>
          <a:xfrm flipH="1">
            <a:off x="820698" y="2290607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A8E469-761C-A0B4-0109-66A72013A705}"/>
              </a:ext>
            </a:extLst>
          </p:cNvPr>
          <p:cNvSpPr/>
          <p:nvPr/>
        </p:nvSpPr>
        <p:spPr>
          <a:xfrm flipH="1">
            <a:off x="820698" y="4660273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06D76-39DA-4467-F767-608B51B535D7}"/>
              </a:ext>
            </a:extLst>
          </p:cNvPr>
          <p:cNvSpPr/>
          <p:nvPr/>
        </p:nvSpPr>
        <p:spPr>
          <a:xfrm flipH="1">
            <a:off x="820698" y="3475440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5EB010A-6AA4-FAED-9006-F677F0AB069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52812" y="1671831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D08C32-E34B-461A-7B35-AA6CE01916A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52812" y="2856664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C0C158-92F9-3D12-EC1D-97D8AF171B04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1952812" y="3816009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34AFC4-3CD1-6C4E-212F-6A105AC9FDB4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1952812" y="4691454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402B97-CBB1-86D0-6173-2A8A654A51FE}"/>
              </a:ext>
            </a:extLst>
          </p:cNvPr>
          <p:cNvSpPr txBox="1"/>
          <p:nvPr/>
        </p:nvSpPr>
        <p:spPr>
          <a:xfrm flipH="1">
            <a:off x="2230610" y="153331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3FCFF-9DB2-E899-EE6D-CC4FC2483562}"/>
              </a:ext>
            </a:extLst>
          </p:cNvPr>
          <p:cNvSpPr txBox="1"/>
          <p:nvPr/>
        </p:nvSpPr>
        <p:spPr>
          <a:xfrm flipH="1">
            <a:off x="2142832" y="256483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CB30A-6750-588B-9348-D95745877D89}"/>
              </a:ext>
            </a:extLst>
          </p:cNvPr>
          <p:cNvSpPr txBox="1"/>
          <p:nvPr/>
        </p:nvSpPr>
        <p:spPr>
          <a:xfrm flipH="1">
            <a:off x="2077384" y="350583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87C50-3D4C-61EB-E9AD-1A9993941D04}"/>
              </a:ext>
            </a:extLst>
          </p:cNvPr>
          <p:cNvSpPr txBox="1"/>
          <p:nvPr/>
        </p:nvSpPr>
        <p:spPr>
          <a:xfrm flipH="1">
            <a:off x="2011936" y="444684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F915A-F473-3806-86BF-BF98F516625B}"/>
              </a:ext>
            </a:extLst>
          </p:cNvPr>
          <p:cNvSpPr/>
          <p:nvPr/>
        </p:nvSpPr>
        <p:spPr>
          <a:xfrm>
            <a:off x="3845752" y="2871327"/>
            <a:ext cx="1303191" cy="12690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Subscriber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B6BB67-5D4F-7D8D-17C9-CDED24F91EFF}"/>
              </a:ext>
            </a:extLst>
          </p:cNvPr>
          <p:cNvSpPr/>
          <p:nvPr/>
        </p:nvSpPr>
        <p:spPr>
          <a:xfrm flipH="1">
            <a:off x="5848938" y="1105774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84987-D023-067B-4472-A8C2DD47B968}"/>
              </a:ext>
            </a:extLst>
          </p:cNvPr>
          <p:cNvSpPr/>
          <p:nvPr/>
        </p:nvSpPr>
        <p:spPr>
          <a:xfrm flipH="1">
            <a:off x="5848938" y="2421631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C18CF6-5BC4-4AB5-2F5F-633A9FF477FF}"/>
              </a:ext>
            </a:extLst>
          </p:cNvPr>
          <p:cNvSpPr/>
          <p:nvPr/>
        </p:nvSpPr>
        <p:spPr>
          <a:xfrm flipH="1">
            <a:off x="5848938" y="5053345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2F43F7-2B32-C169-75E0-165C6AE93CF5}"/>
              </a:ext>
            </a:extLst>
          </p:cNvPr>
          <p:cNvSpPr/>
          <p:nvPr/>
        </p:nvSpPr>
        <p:spPr>
          <a:xfrm flipH="1">
            <a:off x="5848938" y="3737488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39D44705-DD61-747C-9DE3-9E9D99B26055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V="1">
            <a:off x="5148943" y="1475295"/>
            <a:ext cx="699995" cy="2030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8BEA4335-684B-57BF-2F02-1AF327759334}"/>
              </a:ext>
            </a:extLst>
          </p:cNvPr>
          <p:cNvCxnSpPr>
            <a:cxnSpLocks/>
            <a:stCxn id="17" idx="3"/>
            <a:endCxn id="19" idx="3"/>
          </p:cNvCxnSpPr>
          <p:nvPr/>
        </p:nvCxnSpPr>
        <p:spPr>
          <a:xfrm flipV="1">
            <a:off x="5148943" y="2791152"/>
            <a:ext cx="699995" cy="714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C27153B1-FB90-66E3-8F5B-5FAD271CC018}"/>
              </a:ext>
            </a:extLst>
          </p:cNvPr>
          <p:cNvCxnSpPr>
            <a:cxnSpLocks/>
            <a:stCxn id="17" idx="3"/>
            <a:endCxn id="21" idx="3"/>
          </p:cNvCxnSpPr>
          <p:nvPr/>
        </p:nvCxnSpPr>
        <p:spPr>
          <a:xfrm>
            <a:off x="5148943" y="3505838"/>
            <a:ext cx="699995" cy="601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05F3639A-1E74-3E3A-5694-49ABAE3B6E37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>
            <a:off x="5148943" y="3505838"/>
            <a:ext cx="699995" cy="1917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6FD6D8-6386-F702-E1C4-BA5B4C65935F}"/>
              </a:ext>
            </a:extLst>
          </p:cNvPr>
          <p:cNvSpPr txBox="1"/>
          <p:nvPr/>
        </p:nvSpPr>
        <p:spPr>
          <a:xfrm>
            <a:off x="5063362" y="1290629"/>
            <a:ext cx="81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</a:t>
            </a:r>
            <a:endParaRPr kumimoji="1"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A98E85-926C-7DF0-1666-727AA76C8E8F}"/>
              </a:ext>
            </a:extLst>
          </p:cNvPr>
          <p:cNvSpPr txBox="1"/>
          <p:nvPr/>
        </p:nvSpPr>
        <p:spPr>
          <a:xfrm>
            <a:off x="5063362" y="2564832"/>
            <a:ext cx="81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</a:t>
            </a:r>
            <a:endParaRPr kumimoji="1"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D3C66D-EB86-2F50-0727-D1F19FACB288}"/>
              </a:ext>
            </a:extLst>
          </p:cNvPr>
          <p:cNvSpPr txBox="1"/>
          <p:nvPr/>
        </p:nvSpPr>
        <p:spPr>
          <a:xfrm>
            <a:off x="5124597" y="3917970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Sync</a:t>
            </a:r>
            <a:endParaRPr kumimoji="1"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5FAEAD-B477-B5D2-C8D4-BFE1BD156C46}"/>
              </a:ext>
            </a:extLst>
          </p:cNvPr>
          <p:cNvSpPr txBox="1"/>
          <p:nvPr/>
        </p:nvSpPr>
        <p:spPr>
          <a:xfrm>
            <a:off x="5124597" y="5227564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Sync</a:t>
            </a:r>
            <a:endParaRPr kumimoji="1"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F2E7CE-15BC-038C-77B9-1EE98D9A45F5}"/>
              </a:ext>
            </a:extLst>
          </p:cNvPr>
          <p:cNvSpPr/>
          <p:nvPr/>
        </p:nvSpPr>
        <p:spPr>
          <a:xfrm>
            <a:off x="3834866" y="5575686"/>
            <a:ext cx="1303191" cy="8875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Publisher</a:t>
            </a:r>
            <a:endParaRPr kumimoji="1" lang="ko-KR" altLang="en-US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E0815F42-0B69-4B4E-C9C2-11AF025478C0}"/>
              </a:ext>
            </a:extLst>
          </p:cNvPr>
          <p:cNvCxnSpPr>
            <a:stCxn id="21" idx="2"/>
            <a:endCxn id="38" idx="0"/>
          </p:cNvCxnSpPr>
          <p:nvPr/>
        </p:nvCxnSpPr>
        <p:spPr>
          <a:xfrm rot="5400000">
            <a:off x="4901151" y="4061842"/>
            <a:ext cx="1099156" cy="1928533"/>
          </a:xfrm>
          <a:prstGeom prst="bentConnector3">
            <a:avLst>
              <a:gd name="adj1" fmla="val 31183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3B39F548-9B27-F6AB-CE98-ACF039230E44}"/>
              </a:ext>
            </a:extLst>
          </p:cNvPr>
          <p:cNvCxnSpPr>
            <a:cxnSpLocks/>
            <a:stCxn id="20" idx="2"/>
            <a:endCxn id="38" idx="3"/>
          </p:cNvCxnSpPr>
          <p:nvPr/>
        </p:nvCxnSpPr>
        <p:spPr>
          <a:xfrm rot="5400000">
            <a:off x="5662997" y="5267447"/>
            <a:ext cx="227058" cy="127693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DDF9CB7B-3FDF-19E3-5ADB-4E088DBA8041}"/>
              </a:ext>
            </a:extLst>
          </p:cNvPr>
          <p:cNvCxnSpPr>
            <a:cxnSpLocks/>
            <a:stCxn id="38" idx="1"/>
            <a:endCxn id="6" idx="6"/>
          </p:cNvCxnSpPr>
          <p:nvPr/>
        </p:nvCxnSpPr>
        <p:spPr>
          <a:xfrm rot="10800000">
            <a:off x="820698" y="5226331"/>
            <a:ext cx="3014168" cy="793115"/>
          </a:xfrm>
          <a:prstGeom prst="bentConnector3">
            <a:avLst>
              <a:gd name="adj1" fmla="val 10758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A59B31F1-5DF3-26CD-20C7-38B9B068CFCD}"/>
              </a:ext>
            </a:extLst>
          </p:cNvPr>
          <p:cNvCxnSpPr>
            <a:cxnSpLocks/>
            <a:stCxn id="38" idx="1"/>
            <a:endCxn id="7" idx="6"/>
          </p:cNvCxnSpPr>
          <p:nvPr/>
        </p:nvCxnSpPr>
        <p:spPr>
          <a:xfrm rot="10800000">
            <a:off x="820698" y="4041497"/>
            <a:ext cx="3014168" cy="1977948"/>
          </a:xfrm>
          <a:prstGeom prst="bentConnector3">
            <a:avLst>
              <a:gd name="adj1" fmla="val 10758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48A3D0-C74B-6C7A-26B7-30BE035E024C}"/>
              </a:ext>
            </a:extLst>
          </p:cNvPr>
          <p:cNvSpPr txBox="1"/>
          <p:nvPr/>
        </p:nvSpPr>
        <p:spPr>
          <a:xfrm>
            <a:off x="5614134" y="1841461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i="1" dirty="0">
                <a:solidFill>
                  <a:srgbClr val="FF0000"/>
                </a:solidFill>
              </a:rPr>
              <a:t>반출입기와 분석기도</a:t>
            </a:r>
            <a:br>
              <a:rPr kumimoji="1" lang="en-US" altLang="ko-KR" sz="1200" b="1" i="1" dirty="0">
                <a:solidFill>
                  <a:srgbClr val="FF0000"/>
                </a:solidFill>
              </a:rPr>
            </a:br>
            <a:r>
              <a:rPr kumimoji="1" lang="ko-KR" altLang="en-US" sz="1200" b="1" i="1" dirty="0">
                <a:solidFill>
                  <a:srgbClr val="FF0000"/>
                </a:solidFill>
              </a:rPr>
              <a:t>주기적으로 </a:t>
            </a:r>
            <a:r>
              <a:rPr kumimoji="1" lang="en-US" altLang="ko-KR" sz="1200" b="1" i="1" dirty="0">
                <a:solidFill>
                  <a:srgbClr val="FF0000"/>
                </a:solidFill>
              </a:rPr>
              <a:t>Sync</a:t>
            </a:r>
            <a:r>
              <a:rPr kumimoji="1" lang="ko-KR" altLang="en-US" sz="1200" b="1" i="1" dirty="0">
                <a:solidFill>
                  <a:srgbClr val="FF0000"/>
                </a:solidFill>
              </a:rPr>
              <a:t>로</a:t>
            </a:r>
            <a:endParaRPr kumimoji="1" lang="en-US" altLang="ko-KR" sz="1200" b="1" i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200" b="1" i="1" dirty="0">
                <a:solidFill>
                  <a:srgbClr val="FF0000"/>
                </a:solidFill>
              </a:rPr>
              <a:t>Status </a:t>
            </a:r>
            <a:r>
              <a:rPr kumimoji="1" lang="ko-KR" altLang="en-US" sz="1200" b="1" i="1" dirty="0">
                <a:solidFill>
                  <a:srgbClr val="FF0000"/>
                </a:solidFill>
              </a:rPr>
              <a:t>갱신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33619B-5475-4B0D-4F81-3DEC14374E38}"/>
              </a:ext>
            </a:extLst>
          </p:cNvPr>
          <p:cNvSpPr/>
          <p:nvPr/>
        </p:nvSpPr>
        <p:spPr>
          <a:xfrm>
            <a:off x="7828616" y="1475295"/>
            <a:ext cx="1303191" cy="12690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b="1" dirty="0" err="1">
                <a:solidFill>
                  <a:srgbClr val="FFFF00"/>
                </a:solidFill>
              </a:rPr>
              <a:t>MoMa</a:t>
            </a:r>
            <a:br>
              <a:rPr kumimoji="1" lang="en-US" altLang="ko-KR" b="1" dirty="0">
                <a:solidFill>
                  <a:srgbClr val="FFFF00"/>
                </a:solidFill>
              </a:rPr>
            </a:br>
            <a:r>
              <a:rPr kumimoji="1" lang="en-US" altLang="ko-KR" b="1" dirty="0">
                <a:solidFill>
                  <a:srgbClr val="FFFF00"/>
                </a:solidFill>
              </a:rPr>
              <a:t>Scheduling</a:t>
            </a:r>
            <a:endParaRPr kumimoji="1"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9BDBDE8-8F0B-3B62-A5F2-2C99EBF720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8450" y="4755738"/>
            <a:ext cx="1023522" cy="1639896"/>
          </a:xfrm>
          <a:prstGeom prst="rect">
            <a:avLst/>
          </a:prstGeom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140F31C-B094-A565-AA1B-38216CA2C79F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 flipH="1">
            <a:off x="8480211" y="2744317"/>
            <a:ext cx="1" cy="2011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01FE34-5375-7BEE-D854-E8977B2D419B}"/>
              </a:ext>
            </a:extLst>
          </p:cNvPr>
          <p:cNvSpPr txBox="1"/>
          <p:nvPr/>
        </p:nvSpPr>
        <p:spPr>
          <a:xfrm>
            <a:off x="7828616" y="2867261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Async/Sync</a:t>
            </a:r>
            <a:endParaRPr kumimoji="1" lang="ko-KR" altLang="en-US" b="1" dirty="0"/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C3F3473D-D49B-914B-9048-14B62CB86149}"/>
              </a:ext>
            </a:extLst>
          </p:cNvPr>
          <p:cNvCxnSpPr>
            <a:stCxn id="18" idx="1"/>
            <a:endCxn id="54" idx="1"/>
          </p:cNvCxnSpPr>
          <p:nvPr/>
        </p:nvCxnSpPr>
        <p:spPr>
          <a:xfrm>
            <a:off x="6981052" y="1475295"/>
            <a:ext cx="847564" cy="6345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C27E74AC-D121-7747-C8BE-44208E529B52}"/>
              </a:ext>
            </a:extLst>
          </p:cNvPr>
          <p:cNvCxnSpPr>
            <a:cxnSpLocks/>
            <a:stCxn id="19" idx="1"/>
            <a:endCxn id="54" idx="1"/>
          </p:cNvCxnSpPr>
          <p:nvPr/>
        </p:nvCxnSpPr>
        <p:spPr>
          <a:xfrm flipV="1">
            <a:off x="6981052" y="2109806"/>
            <a:ext cx="847564" cy="681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447527EC-7C9F-2DA8-3138-B71C4277FCD2}"/>
              </a:ext>
            </a:extLst>
          </p:cNvPr>
          <p:cNvCxnSpPr>
            <a:cxnSpLocks/>
            <a:stCxn id="21" idx="1"/>
            <a:endCxn id="54" idx="1"/>
          </p:cNvCxnSpPr>
          <p:nvPr/>
        </p:nvCxnSpPr>
        <p:spPr>
          <a:xfrm flipV="1">
            <a:off x="6981052" y="2109806"/>
            <a:ext cx="847564" cy="1997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69A312CB-D5E4-8289-0F73-631670812AD3}"/>
              </a:ext>
            </a:extLst>
          </p:cNvPr>
          <p:cNvCxnSpPr>
            <a:cxnSpLocks/>
            <a:stCxn id="20" idx="1"/>
            <a:endCxn id="54" idx="1"/>
          </p:cNvCxnSpPr>
          <p:nvPr/>
        </p:nvCxnSpPr>
        <p:spPr>
          <a:xfrm flipV="1">
            <a:off x="6981052" y="2109806"/>
            <a:ext cx="847564" cy="3313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DA4680-10E2-C66C-32B8-6B00585F1A3A}"/>
              </a:ext>
            </a:extLst>
          </p:cNvPr>
          <p:cNvSpPr txBox="1"/>
          <p:nvPr/>
        </p:nvSpPr>
        <p:spPr>
          <a:xfrm>
            <a:off x="7560665" y="3750027"/>
            <a:ext cx="183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u="sng" dirty="0">
                <a:solidFill>
                  <a:srgbClr val="FF0000"/>
                </a:solidFill>
              </a:rPr>
              <a:t>Events to </a:t>
            </a:r>
            <a:r>
              <a:rPr kumimoji="1" lang="en-US" altLang="ko-KR" b="1" i="1" u="sng" dirty="0" err="1">
                <a:solidFill>
                  <a:srgbClr val="FF0000"/>
                </a:solidFill>
              </a:rPr>
              <a:t>MoMa</a:t>
            </a:r>
            <a:br>
              <a:rPr kumimoji="1" lang="en-US" altLang="ko-KR" b="1" i="1" u="sng" dirty="0">
                <a:solidFill>
                  <a:srgbClr val="FF0000"/>
                </a:solidFill>
              </a:rPr>
            </a:br>
            <a:r>
              <a:rPr kumimoji="1" lang="en-US" altLang="ko-KR" b="1" i="1" u="sng" dirty="0">
                <a:solidFill>
                  <a:srgbClr val="FF0000"/>
                </a:solidFill>
              </a:rPr>
              <a:t>(9 Events)</a:t>
            </a:r>
            <a:endParaRPr kumimoji="1" lang="ko-KR" altLang="en-US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9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</a:t>
            </a:r>
            <a:r>
              <a:rPr kumimoji="1" lang="en-US" altLang="ko-KR" dirty="0" err="1"/>
              <a:t>Scnario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09D8B-B6DB-8A61-16C6-1B621B266B55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2B279-1D6D-6A47-BEFE-EEFEE49E361B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383FC-00CC-8A7C-56BB-5B18FD0B0B29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45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074B3-B687-6666-D97E-76368E501BD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497372-C89F-6285-E985-CFF310781E29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810EF-A6F2-CE8D-5774-2D323E8EC26D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86CE0-9A59-4E4D-1302-C2B24E20A517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</p:spTree>
    <p:extLst>
      <p:ext uri="{BB962C8B-B14F-4D97-AF65-F5344CB8AC3E}">
        <p14:creationId xmlns:p14="http://schemas.microsoft.com/office/powerpoint/2010/main" val="120419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2179-15DA-C0DE-F030-4C108062C882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95C30-5C6F-0351-9298-46415380F56E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244A2-21EC-257D-0DBC-B3FE710BBBA6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49457-929D-EE7C-DBA1-F4F579114D13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A35FF-F7FD-833A-321E-ABA5D5942449}"/>
              </a:ext>
            </a:extLst>
          </p:cNvPr>
          <p:cNvSpPr txBox="1"/>
          <p:nvPr/>
        </p:nvSpPr>
        <p:spPr>
          <a:xfrm>
            <a:off x="3239318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9D168-1FDA-D118-32B0-9784B51BE063}"/>
              </a:ext>
            </a:extLst>
          </p:cNvPr>
          <p:cNvSpPr txBox="1"/>
          <p:nvPr/>
        </p:nvSpPr>
        <p:spPr>
          <a:xfrm>
            <a:off x="5624142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6719C-0DAB-D42B-C7A7-22FC8533F800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</p:spTree>
    <p:extLst>
      <p:ext uri="{BB962C8B-B14F-4D97-AF65-F5344CB8AC3E}">
        <p14:creationId xmlns:p14="http://schemas.microsoft.com/office/powerpoint/2010/main" val="227664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7707-FFE3-3913-C239-A5331931810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06497B-A59D-3223-AFB3-307EF01A8FD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FDF00E-69FA-FAB8-5111-4979511BC3C8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8169C-AAE3-870D-C471-F1CE4B9F1B99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44B08-AA44-7BD0-3F4C-92885BEC617B}"/>
              </a:ext>
            </a:extLst>
          </p:cNvPr>
          <p:cNvSpPr txBox="1"/>
          <p:nvPr/>
        </p:nvSpPr>
        <p:spPr>
          <a:xfrm>
            <a:off x="3239318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F1AED-8238-B23F-C78F-EA715A19B63F}"/>
              </a:ext>
            </a:extLst>
          </p:cNvPr>
          <p:cNvSpPr txBox="1"/>
          <p:nvPr/>
        </p:nvSpPr>
        <p:spPr>
          <a:xfrm>
            <a:off x="5624142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7072A-4EE4-4562-7130-2597D439B334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</p:spTree>
    <p:extLst>
      <p:ext uri="{BB962C8B-B14F-4D97-AF65-F5344CB8AC3E}">
        <p14:creationId xmlns:p14="http://schemas.microsoft.com/office/powerpoint/2010/main" val="421970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B62BF7-E637-C967-E275-D5BE1B16D9E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A9D5F-3382-B5D2-5C68-87894E27AA82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21C70-62D9-B9C8-1D43-913A6869C30C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5035-EE8C-899C-8347-658A47CD5140}"/>
              </a:ext>
            </a:extLst>
          </p:cNvPr>
          <p:cNvSpPr txBox="1"/>
          <p:nvPr/>
        </p:nvSpPr>
        <p:spPr>
          <a:xfrm>
            <a:off x="44211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C6DE7-E20D-2728-F8AD-0A5E678BFB6D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09E05-55FB-F22D-5138-59CD440C89DB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F6136-CBB6-29DC-A0FA-A36F43125730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B01D0-D52E-E629-716F-BB50A3F4B62E}"/>
              </a:ext>
            </a:extLst>
          </p:cNvPr>
          <p:cNvSpPr txBox="1"/>
          <p:nvPr/>
        </p:nvSpPr>
        <p:spPr>
          <a:xfrm>
            <a:off x="3911356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4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11C3B6-C2B9-B867-CE87-196A2525E6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78D424-145E-3CF4-9FE7-06E4D89A879D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4350BC-6E69-A31B-3FD2-7FD2E612E336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B2AC6-5097-871A-9875-F075DEDA2CCC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62FB9-E8E2-54DE-3C80-3EEF514EA600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7C01A-2C1B-6C49-64C6-8E97646BB290}"/>
              </a:ext>
            </a:extLst>
          </p:cNvPr>
          <p:cNvSpPr txBox="1"/>
          <p:nvPr/>
        </p:nvSpPr>
        <p:spPr>
          <a:xfrm>
            <a:off x="4519138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2C826-8E95-996F-CF29-B8B324F2F0AE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A0569-E6CD-D995-8C20-D89D66102AB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C36B1-517B-DD1C-2D12-026E2D64CC2A}"/>
              </a:ext>
            </a:extLst>
          </p:cNvPr>
          <p:cNvSpPr txBox="1"/>
          <p:nvPr/>
        </p:nvSpPr>
        <p:spPr>
          <a:xfrm>
            <a:off x="430549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7680F-099C-C410-1A44-C54D0CA17B85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4E56-5B34-69E4-847B-ADFB1087CA7B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56DA7-A00E-00BE-5C47-3EF234F5B0C2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42789-B714-297E-011B-C4F215DC4EE6}"/>
              </a:ext>
            </a:extLst>
          </p:cNvPr>
          <p:cNvSpPr txBox="1"/>
          <p:nvPr/>
        </p:nvSpPr>
        <p:spPr>
          <a:xfrm>
            <a:off x="4554743" y="426794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911D72-DB08-C237-69A6-417336162CF4}"/>
              </a:ext>
            </a:extLst>
          </p:cNvPr>
          <p:cNvSpPr txBox="1"/>
          <p:nvPr/>
        </p:nvSpPr>
        <p:spPr>
          <a:xfrm>
            <a:off x="3239318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39BCF5-16AF-169B-FB10-302D68D78D7B}"/>
              </a:ext>
            </a:extLst>
          </p:cNvPr>
          <p:cNvSpPr txBox="1"/>
          <p:nvPr/>
        </p:nvSpPr>
        <p:spPr>
          <a:xfrm>
            <a:off x="5624142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</p:spTree>
    <p:extLst>
      <p:ext uri="{BB962C8B-B14F-4D97-AF65-F5344CB8AC3E}">
        <p14:creationId xmlns:p14="http://schemas.microsoft.com/office/powerpoint/2010/main" val="258939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E989D-632D-8B25-B4AA-C727A1108E38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B6476-061F-4078-CC1A-9F937C7A7C51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1C3F3-2F3C-EA14-AFEF-F8B16FF14E88}"/>
              </a:ext>
            </a:extLst>
          </p:cNvPr>
          <p:cNvSpPr txBox="1"/>
          <p:nvPr/>
        </p:nvSpPr>
        <p:spPr>
          <a:xfrm>
            <a:off x="3584783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97F1D-6DB1-93D8-8127-E976F036708E}"/>
              </a:ext>
            </a:extLst>
          </p:cNvPr>
          <p:cNvSpPr txBox="1"/>
          <p:nvPr/>
        </p:nvSpPr>
        <p:spPr>
          <a:xfrm>
            <a:off x="5557075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B5799-A34D-B99A-DBC2-1138E405B6E4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22054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Pages>14</Pages>
  <Words>1111</Words>
  <Characters>0</Characters>
  <Application>Microsoft Macintosh PowerPoint</Application>
  <DocSecurity>0</DocSecurity>
  <PresentationFormat>A4 용지(210x297mm)</PresentationFormat>
  <Lines>0</Lines>
  <Paragraphs>424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Aptos</vt:lpstr>
      <vt:lpstr>Aptos Display</vt:lpstr>
      <vt:lpstr>Arial</vt:lpstr>
      <vt:lpstr>Wingdings</vt:lpstr>
      <vt:lpstr>Office 테마</vt:lpstr>
      <vt:lpstr>설비 구성</vt:lpstr>
      <vt:lpstr>Bottle State</vt:lpstr>
      <vt:lpstr>Flow Scnario #1-0-0</vt:lpstr>
      <vt:lpstr>Flow Scenario #1-0-1</vt:lpstr>
      <vt:lpstr>Flow Scenario #1-1-0</vt:lpstr>
      <vt:lpstr>Flow Scenario #1-1-1</vt:lpstr>
      <vt:lpstr>Flow Scenario #2-0</vt:lpstr>
      <vt:lpstr>Flow Scenario #2-1</vt:lpstr>
      <vt:lpstr>Flow Scenario #3-0-0</vt:lpstr>
      <vt:lpstr>Flow Scenario #3-0-1</vt:lpstr>
      <vt:lpstr>Flow Scenario #3-1-0</vt:lpstr>
      <vt:lpstr>Flow Scenario #3-1-1</vt:lpstr>
      <vt:lpstr>Flow Scenario #4-0 (Exception)</vt:lpstr>
      <vt:lpstr>MoMa Scenario</vt:lpstr>
      <vt:lpstr>Priority of Realtime Events to MoMa</vt:lpstr>
      <vt:lpstr>Actions from 반출입기 to MoMa</vt:lpstr>
      <vt:lpstr>Actions 반출입기 to MoMa</vt:lpstr>
      <vt:lpstr>Actions from 분석기 to MoMa</vt:lpstr>
      <vt:lpstr>Actions from 분석기 to MoMa</vt:lpstr>
      <vt:lpstr>Actions from Stocker to MoMa</vt:lpstr>
      <vt:lpstr>Actions from Stocker to MoMa</vt:lpstr>
      <vt:lpstr>Actions from Stocker to MoMa</vt:lpstr>
      <vt:lpstr>Actions from 폐기설비 to MoMa</vt:lpstr>
      <vt:lpstr>Actions from 폐기설비 to MoMa</vt:lpstr>
      <vt:lpstr>Pack Scenario</vt:lpstr>
      <vt:lpstr>Dispatcher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48</cp:revision>
  <dcterms:modified xsi:type="dcterms:W3CDTF">2024-07-25T13:37:18Z</dcterms:modified>
  <cp:version>10.105.227.52551</cp:version>
</cp:coreProperties>
</file>