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30"/>
  </p:notesMasterIdLst>
  <p:sldIdLst>
    <p:sldId id="448" r:id="rId2"/>
    <p:sldId id="471" r:id="rId3"/>
    <p:sldId id="449" r:id="rId4"/>
    <p:sldId id="455" r:id="rId5"/>
    <p:sldId id="450" r:id="rId6"/>
    <p:sldId id="456" r:id="rId7"/>
    <p:sldId id="451" r:id="rId8"/>
    <p:sldId id="452" r:id="rId9"/>
    <p:sldId id="453" r:id="rId10"/>
    <p:sldId id="457" r:id="rId11"/>
    <p:sldId id="454" r:id="rId12"/>
    <p:sldId id="458" r:id="rId13"/>
    <p:sldId id="475" r:id="rId14"/>
    <p:sldId id="463" r:id="rId15"/>
    <p:sldId id="464" r:id="rId16"/>
    <p:sldId id="465" r:id="rId17"/>
    <p:sldId id="469" r:id="rId18"/>
    <p:sldId id="466" r:id="rId19"/>
    <p:sldId id="470" r:id="rId20"/>
    <p:sldId id="468" r:id="rId21"/>
    <p:sldId id="472" r:id="rId22"/>
    <p:sldId id="474" r:id="rId23"/>
    <p:sldId id="467" r:id="rId24"/>
    <p:sldId id="473" r:id="rId25"/>
    <p:sldId id="459" r:id="rId26"/>
    <p:sldId id="460" r:id="rId27"/>
    <p:sldId id="461" r:id="rId28"/>
    <p:sldId id="476" r:id="rId2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D73CA"/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B451C-EF47-CC46-96C6-9143E67CD2FE}" v="23" dt="2024-06-13T05:00:56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원 허" userId="b71225b2ad03c34e" providerId="LiveId" clId="{CE2B451C-EF47-CC46-96C6-9143E67CD2FE}"/>
    <pc:docChg chg="undo custSel addSld delSld modSld">
      <pc:chgData name="종원 허" userId="b71225b2ad03c34e" providerId="LiveId" clId="{CE2B451C-EF47-CC46-96C6-9143E67CD2FE}" dt="2024-06-13T05:00:56.855" v="309"/>
      <pc:docMkLst>
        <pc:docMk/>
      </pc:docMkLst>
      <pc:sldChg chg="del">
        <pc:chgData name="종원 허" userId="b71225b2ad03c34e" providerId="LiveId" clId="{CE2B451C-EF47-CC46-96C6-9143E67CD2FE}" dt="2024-06-13T04:56:56.257" v="281" actId="2696"/>
        <pc:sldMkLst>
          <pc:docMk/>
          <pc:sldMk cId="4114971700" sldId="449"/>
        </pc:sldMkLst>
      </pc:sldChg>
      <pc:sldChg chg="modSp mod">
        <pc:chgData name="종원 허" userId="b71225b2ad03c34e" providerId="LiveId" clId="{CE2B451C-EF47-CC46-96C6-9143E67CD2FE}" dt="2024-06-13T04:56:39.965" v="280" actId="20577"/>
        <pc:sldMkLst>
          <pc:docMk/>
          <pc:sldMk cId="3757055025" sldId="452"/>
        </pc:sldMkLst>
        <pc:spChg chg="mod">
          <ac:chgData name="종원 허" userId="b71225b2ad03c34e" providerId="LiveId" clId="{CE2B451C-EF47-CC46-96C6-9143E67CD2FE}" dt="2024-06-13T04:56:39.965" v="280" actId="20577"/>
          <ac:spMkLst>
            <pc:docMk/>
            <pc:sldMk cId="3757055025" sldId="452"/>
            <ac:spMk id="2" creationId="{793DBCE2-5D69-8ED7-521B-6CFC11D8FF3C}"/>
          </ac:spMkLst>
        </pc:spChg>
        <pc:spChg chg="mod">
          <ac:chgData name="종원 허" userId="b71225b2ad03c34e" providerId="LiveId" clId="{CE2B451C-EF47-CC46-96C6-9143E67CD2FE}" dt="2024-06-13T04:56:33.917" v="271" actId="1076"/>
          <ac:spMkLst>
            <pc:docMk/>
            <pc:sldMk cId="3757055025" sldId="452"/>
            <ac:spMk id="5" creationId="{8178947D-78C5-46BD-016E-723552FB06ED}"/>
          </ac:spMkLst>
        </pc:spChg>
        <pc:graphicFrameChg chg="mod modGraphic">
          <ac:chgData name="종원 허" userId="b71225b2ad03c34e" providerId="LiveId" clId="{CE2B451C-EF47-CC46-96C6-9143E67CD2FE}" dt="2024-06-13T04:56:32.083" v="270" actId="1076"/>
          <ac:graphicFrameMkLst>
            <pc:docMk/>
            <pc:sldMk cId="3757055025" sldId="452"/>
            <ac:graphicFrameMk id="6" creationId="{9C408CAC-B432-C2B5-5E8F-89CAEA16FCCF}"/>
          </ac:graphicFrameMkLst>
        </pc:graphicFrameChg>
      </pc:sldChg>
      <pc:sldChg chg="addSp delSp modSp new mod">
        <pc:chgData name="종원 허" userId="b71225b2ad03c34e" providerId="LiveId" clId="{CE2B451C-EF47-CC46-96C6-9143E67CD2FE}" dt="2024-06-13T04:42:21.386" v="171" actId="122"/>
        <pc:sldMkLst>
          <pc:docMk/>
          <pc:sldMk cId="4288848313" sldId="453"/>
        </pc:sldMkLst>
        <pc:spChg chg="mod">
          <ac:chgData name="종원 허" userId="b71225b2ad03c34e" providerId="LiveId" clId="{CE2B451C-EF47-CC46-96C6-9143E67CD2FE}" dt="2024-06-13T04:33:14.695" v="70" actId="20577"/>
          <ac:spMkLst>
            <pc:docMk/>
            <pc:sldMk cId="4288848313" sldId="453"/>
            <ac:spMk id="2" creationId="{01BAFFEF-FACB-D76B-307F-7FD69B6D5293}"/>
          </ac:spMkLst>
        </pc:spChg>
        <pc:spChg chg="add del">
          <ac:chgData name="종원 허" userId="b71225b2ad03c34e" providerId="LiveId" clId="{CE2B451C-EF47-CC46-96C6-9143E67CD2FE}" dt="2024-06-13T04:31:47.187" v="24" actId="22"/>
          <ac:spMkLst>
            <pc:docMk/>
            <pc:sldMk cId="4288848313" sldId="453"/>
            <ac:spMk id="4" creationId="{795AD5AF-CB93-67E8-BDE4-628FCBB094F2}"/>
          </ac:spMkLst>
        </pc:spChg>
        <pc:spChg chg="add del mod">
          <ac:chgData name="종원 허" userId="b71225b2ad03c34e" providerId="LiveId" clId="{CE2B451C-EF47-CC46-96C6-9143E67CD2FE}" dt="2024-06-13T04:39:30.691" v="165"/>
          <ac:spMkLst>
            <pc:docMk/>
            <pc:sldMk cId="4288848313" sldId="453"/>
            <ac:spMk id="6" creationId="{F9BA26AB-8872-4C5F-A0C9-34BE24A1D4E1}"/>
          </ac:spMkLst>
        </pc:spChg>
        <pc:graphicFrameChg chg="add mod modGraphic">
          <ac:chgData name="종원 허" userId="b71225b2ad03c34e" providerId="LiveId" clId="{CE2B451C-EF47-CC46-96C6-9143E67CD2FE}" dt="2024-06-13T04:42:21.386" v="171" actId="122"/>
          <ac:graphicFrameMkLst>
            <pc:docMk/>
            <pc:sldMk cId="4288848313" sldId="453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4:48:13.249" v="219" actId="20577"/>
        <pc:sldMkLst>
          <pc:docMk/>
          <pc:sldMk cId="1924890528" sldId="454"/>
        </pc:sldMkLst>
        <pc:spChg chg="mod">
          <ac:chgData name="종원 허" userId="b71225b2ad03c34e" providerId="LiveId" clId="{CE2B451C-EF47-CC46-96C6-9143E67CD2FE}" dt="2024-06-13T04:48:13.249" v="219" actId="20577"/>
          <ac:spMkLst>
            <pc:docMk/>
            <pc:sldMk cId="1924890528" sldId="454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4:47:51.690" v="212" actId="20577"/>
          <ac:graphicFrameMkLst>
            <pc:docMk/>
            <pc:sldMk cId="1924890528" sldId="454"/>
            <ac:graphicFrameMk id="5" creationId="{8620BB0C-ACCE-D218-A764-BD8FB8E20DC9}"/>
          </ac:graphicFrameMkLst>
        </pc:graphicFrameChg>
      </pc:sldChg>
      <pc:sldChg chg="modSp add mod">
        <pc:chgData name="종원 허" userId="b71225b2ad03c34e" providerId="LiveId" clId="{CE2B451C-EF47-CC46-96C6-9143E67CD2FE}" dt="2024-06-13T05:00:56.855" v="309"/>
        <pc:sldMkLst>
          <pc:docMk/>
          <pc:sldMk cId="1191840641" sldId="455"/>
        </pc:sldMkLst>
        <pc:spChg chg="mod">
          <ac:chgData name="종원 허" userId="b71225b2ad03c34e" providerId="LiveId" clId="{CE2B451C-EF47-CC46-96C6-9143E67CD2FE}" dt="2024-06-13T04:59:28.353" v="291" actId="20577"/>
          <ac:spMkLst>
            <pc:docMk/>
            <pc:sldMk cId="1191840641" sldId="455"/>
            <ac:spMk id="2" creationId="{01BAFFEF-FACB-D76B-307F-7FD69B6D5293}"/>
          </ac:spMkLst>
        </pc:spChg>
        <pc:graphicFrameChg chg="mod modGraphic">
          <ac:chgData name="종원 허" userId="b71225b2ad03c34e" providerId="LiveId" clId="{CE2B451C-EF47-CC46-96C6-9143E67CD2FE}" dt="2024-06-13T05:00:56.855" v="309"/>
          <ac:graphicFrameMkLst>
            <pc:docMk/>
            <pc:sldMk cId="1191840641" sldId="455"/>
            <ac:graphicFrameMk id="5" creationId="{8620BB0C-ACCE-D218-A764-BD8FB8E20DC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2024. 7. 25.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2024. 7. 25.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>
            <a:extLst>
              <a:ext uri="{FF2B5EF4-FFF2-40B4-BE49-F238E27FC236}">
                <a16:creationId xmlns:a16="http://schemas.microsoft.com/office/drawing/2014/main" id="{5F437976-8CE1-7788-5481-FC5777D12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27" y="2097473"/>
            <a:ext cx="3496625" cy="34661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DF7B182-E499-C3FA-8C79-94D3D5E3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설비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BD2C9A-980B-3129-2EAD-974B496A2D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4858" t="1314"/>
          <a:stretch/>
        </p:blipFill>
        <p:spPr>
          <a:xfrm>
            <a:off x="1177810" y="3268625"/>
            <a:ext cx="1073619" cy="12244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B4415C-4796-DAFB-B010-F1255623B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3606100" y="4841120"/>
            <a:ext cx="1005159" cy="12244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722F75-DE6B-96D3-10F1-0B1E8D41C25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499685" y="3252827"/>
            <a:ext cx="1314230" cy="12244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0E2F28-896A-2320-D2E3-A286CA5B244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71402" y="1246774"/>
            <a:ext cx="674554" cy="12244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647B27-22AA-BEF8-4868-B1918C53B65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26919" y="2899342"/>
            <a:ext cx="763521" cy="1223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F24B01-5369-5CBB-92DA-75F6751B436C}"/>
              </a:ext>
            </a:extLst>
          </p:cNvPr>
          <p:cNvSpPr txBox="1"/>
          <p:nvPr/>
        </p:nvSpPr>
        <p:spPr>
          <a:xfrm>
            <a:off x="1318575" y="302240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반출입기</a:t>
            </a:r>
          </a:p>
        </p:txBody>
      </p:sp>
      <p:sp>
        <p:nvSpPr>
          <p:cNvPr id="18" name="TextBox 97">
            <a:extLst>
              <a:ext uri="{FF2B5EF4-FFF2-40B4-BE49-F238E27FC236}">
                <a16:creationId xmlns:a16="http://schemas.microsoft.com/office/drawing/2014/main" id="{C2D91C76-1C35-8734-78D9-828307444A4F}"/>
              </a:ext>
            </a:extLst>
          </p:cNvPr>
          <p:cNvSpPr txBox="1"/>
          <p:nvPr/>
        </p:nvSpPr>
        <p:spPr>
          <a:xfrm>
            <a:off x="3732355" y="1000553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/>
              <a:t>폐기설비</a:t>
            </a:r>
            <a:endParaRPr lang="ko-KR" altLang="en-US" sz="1000" dirty="0"/>
          </a:p>
        </p:txBody>
      </p:sp>
      <p:sp>
        <p:nvSpPr>
          <p:cNvPr id="19" name="TextBox 92">
            <a:extLst>
              <a:ext uri="{FF2B5EF4-FFF2-40B4-BE49-F238E27FC236}">
                <a16:creationId xmlns:a16="http://schemas.microsoft.com/office/drawing/2014/main" id="{B7CE68DB-A81A-2846-9AE6-FE10FFAFB109}"/>
              </a:ext>
            </a:extLst>
          </p:cNvPr>
          <p:cNvSpPr txBox="1"/>
          <p:nvPr/>
        </p:nvSpPr>
        <p:spPr>
          <a:xfrm>
            <a:off x="7809493" y="3006606"/>
            <a:ext cx="694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분석기</a:t>
            </a:r>
          </a:p>
        </p:txBody>
      </p:sp>
      <p:sp>
        <p:nvSpPr>
          <p:cNvPr id="20" name="TextBox 97">
            <a:extLst>
              <a:ext uri="{FF2B5EF4-FFF2-40B4-BE49-F238E27FC236}">
                <a16:creationId xmlns:a16="http://schemas.microsoft.com/office/drawing/2014/main" id="{20F80AAC-A076-243A-0916-9722930A8FB6}"/>
              </a:ext>
            </a:extLst>
          </p:cNvPr>
          <p:cNvSpPr txBox="1"/>
          <p:nvPr/>
        </p:nvSpPr>
        <p:spPr>
          <a:xfrm>
            <a:off x="3732355" y="6178555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/>
              <a:t>Stocker</a:t>
            </a:r>
            <a:endParaRPr lang="ko-KR" altLang="en-US" sz="1000" dirty="0"/>
          </a:p>
        </p:txBody>
      </p:sp>
      <p:sp>
        <p:nvSpPr>
          <p:cNvPr id="21" name="TextBox 97">
            <a:extLst>
              <a:ext uri="{FF2B5EF4-FFF2-40B4-BE49-F238E27FC236}">
                <a16:creationId xmlns:a16="http://schemas.microsoft.com/office/drawing/2014/main" id="{A3D023D7-E156-1F24-6069-B0CDBBEB4F47}"/>
              </a:ext>
            </a:extLst>
          </p:cNvPr>
          <p:cNvSpPr txBox="1"/>
          <p:nvPr/>
        </p:nvSpPr>
        <p:spPr>
          <a:xfrm>
            <a:off x="3013317" y="3548888"/>
            <a:ext cx="7580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/>
              <a:t>MoMa</a:t>
            </a:r>
            <a:endParaRPr lang="ko-KR" altLang="en-US" sz="1000" dirty="0"/>
          </a:p>
        </p:txBody>
      </p:sp>
      <p:sp>
        <p:nvSpPr>
          <p:cNvPr id="33" name="TextBox 42">
            <a:extLst>
              <a:ext uri="{FF2B5EF4-FFF2-40B4-BE49-F238E27FC236}">
                <a16:creationId xmlns:a16="http://schemas.microsoft.com/office/drawing/2014/main" id="{D1938011-4A95-23F7-82BC-84C94E938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2" y="4162257"/>
            <a:ext cx="5299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ko-KR" sz="1050" dirty="0">
                <a:latin typeface="+mn-ea"/>
                <a:ea typeface="+mn-ea"/>
              </a:rPr>
              <a:t>RCS</a:t>
            </a:r>
          </a:p>
        </p:txBody>
      </p:sp>
      <p:grpSp>
        <p:nvGrpSpPr>
          <p:cNvPr id="34" name="Group 97">
            <a:extLst>
              <a:ext uri="{FF2B5EF4-FFF2-40B4-BE49-F238E27FC236}">
                <a16:creationId xmlns:a16="http://schemas.microsoft.com/office/drawing/2014/main" id="{26ECC591-F3CC-BBF4-1643-3787F683144D}"/>
              </a:ext>
            </a:extLst>
          </p:cNvPr>
          <p:cNvGrpSpPr/>
          <p:nvPr/>
        </p:nvGrpSpPr>
        <p:grpSpPr bwMode="auto">
          <a:xfrm>
            <a:off x="4371153" y="3750172"/>
            <a:ext cx="419041" cy="380231"/>
            <a:chOff x="2016" y="2053"/>
            <a:chExt cx="306" cy="226"/>
          </a:xfrm>
        </p:grpSpPr>
        <p:sp>
          <p:nvSpPr>
            <p:cNvPr id="35" name="Rectangle 98">
              <a:extLst>
                <a:ext uri="{FF2B5EF4-FFF2-40B4-BE49-F238E27FC236}">
                  <a16:creationId xmlns:a16="http://schemas.microsoft.com/office/drawing/2014/main" id="{C4E6DB4C-595F-321D-702F-182C5C026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2156"/>
              <a:ext cx="40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b="1" dirty="0">
                <a:latin typeface="+mn-ea"/>
                <a:ea typeface="+mn-ea"/>
              </a:endParaRPr>
            </a:p>
          </p:txBody>
        </p:sp>
        <p:grpSp>
          <p:nvGrpSpPr>
            <p:cNvPr id="36" name="Group 99">
              <a:extLst>
                <a:ext uri="{FF2B5EF4-FFF2-40B4-BE49-F238E27FC236}">
                  <a16:creationId xmlns:a16="http://schemas.microsoft.com/office/drawing/2014/main" id="{CA0FE0BA-A0A5-8FF7-CC44-C706F3B19F2B}"/>
                </a:ext>
              </a:extLst>
            </p:cNvPr>
            <p:cNvGrpSpPr/>
            <p:nvPr/>
          </p:nvGrpSpPr>
          <p:grpSpPr bwMode="auto">
            <a:xfrm>
              <a:off x="2027" y="2194"/>
              <a:ext cx="282" cy="73"/>
              <a:chOff x="2921" y="2654"/>
              <a:chExt cx="244" cy="85"/>
            </a:xfrm>
          </p:grpSpPr>
          <p:sp>
            <p:nvSpPr>
              <p:cNvPr id="49" name="Rectangle 100">
                <a:extLst>
                  <a:ext uri="{FF2B5EF4-FFF2-40B4-BE49-F238E27FC236}">
                    <a16:creationId xmlns:a16="http://schemas.microsoft.com/office/drawing/2014/main" id="{007EF77A-12CB-40E1-AFFC-4E9563F40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1" y="2654"/>
                <a:ext cx="244" cy="85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50" name="Rectangle 101">
                <a:extLst>
                  <a:ext uri="{FF2B5EF4-FFF2-40B4-BE49-F238E27FC236}">
                    <a16:creationId xmlns:a16="http://schemas.microsoft.com/office/drawing/2014/main" id="{2E80F91D-787A-DE2B-B275-747448120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5" y="2668"/>
                <a:ext cx="86" cy="40"/>
              </a:xfrm>
              <a:prstGeom prst="rect">
                <a:avLst/>
              </a:prstGeom>
              <a:solidFill>
                <a:srgbClr val="808080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37" name="Group 102">
              <a:extLst>
                <a:ext uri="{FF2B5EF4-FFF2-40B4-BE49-F238E27FC236}">
                  <a16:creationId xmlns:a16="http://schemas.microsoft.com/office/drawing/2014/main" id="{1E60CF72-E0CC-1C10-846A-0E67482EAB70}"/>
                </a:ext>
              </a:extLst>
            </p:cNvPr>
            <p:cNvGrpSpPr/>
            <p:nvPr/>
          </p:nvGrpSpPr>
          <p:grpSpPr bwMode="auto">
            <a:xfrm>
              <a:off x="2016" y="2233"/>
              <a:ext cx="306" cy="46"/>
              <a:chOff x="2911" y="2700"/>
              <a:chExt cx="265" cy="53"/>
            </a:xfrm>
          </p:grpSpPr>
          <p:sp>
            <p:nvSpPr>
              <p:cNvPr id="46" name="Freeform 103">
                <a:extLst>
                  <a:ext uri="{FF2B5EF4-FFF2-40B4-BE49-F238E27FC236}">
                    <a16:creationId xmlns:a16="http://schemas.microsoft.com/office/drawing/2014/main" id="{4B685E71-F8A8-3346-E7AC-6F3CC5295DDB}"/>
                  </a:ext>
                </a:extLst>
              </p:cNvPr>
              <p:cNvSpPr/>
              <p:nvPr/>
            </p:nvSpPr>
            <p:spPr bwMode="auto">
              <a:xfrm>
                <a:off x="2911" y="2700"/>
                <a:ext cx="265" cy="53"/>
              </a:xfrm>
              <a:custGeom>
                <a:avLst/>
                <a:gdLst>
                  <a:gd name="T0" fmla="*/ 0 w 2381"/>
                  <a:gd name="T1" fmla="*/ 0 h 424"/>
                  <a:gd name="T2" fmla="*/ 0 w 2381"/>
                  <a:gd name="T3" fmla="*/ 0 h 424"/>
                  <a:gd name="T4" fmla="*/ 0 w 2381"/>
                  <a:gd name="T5" fmla="*/ 0 h 424"/>
                  <a:gd name="T6" fmla="*/ 0 w 2381"/>
                  <a:gd name="T7" fmla="*/ 0 h 424"/>
                  <a:gd name="T8" fmla="*/ 0 w 2381"/>
                  <a:gd name="T9" fmla="*/ 0 h 424"/>
                  <a:gd name="T10" fmla="*/ 0 w 2381"/>
                  <a:gd name="T11" fmla="*/ 0 h 424"/>
                  <a:gd name="T12" fmla="*/ 0 w 2381"/>
                  <a:gd name="T13" fmla="*/ 0 h 424"/>
                  <a:gd name="T14" fmla="*/ 0 w 2381"/>
                  <a:gd name="T15" fmla="*/ 0 h 424"/>
                  <a:gd name="T16" fmla="*/ 0 w 2381"/>
                  <a:gd name="T17" fmla="*/ 0 h 424"/>
                  <a:gd name="T18" fmla="*/ 0 w 2381"/>
                  <a:gd name="T19" fmla="*/ 0 h 424"/>
                  <a:gd name="T20" fmla="*/ 0 w 2381"/>
                  <a:gd name="T21" fmla="*/ 0 h 42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81"/>
                  <a:gd name="T34" fmla="*/ 0 h 424"/>
                  <a:gd name="T35" fmla="*/ 2381 w 2381"/>
                  <a:gd name="T36" fmla="*/ 424 h 42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81" h="424">
                    <a:moveTo>
                      <a:pt x="297" y="0"/>
                    </a:moveTo>
                    <a:lnTo>
                      <a:pt x="2091" y="0"/>
                    </a:lnTo>
                    <a:lnTo>
                      <a:pt x="2375" y="383"/>
                    </a:lnTo>
                    <a:lnTo>
                      <a:pt x="2381" y="400"/>
                    </a:lnTo>
                    <a:lnTo>
                      <a:pt x="2370" y="417"/>
                    </a:lnTo>
                    <a:lnTo>
                      <a:pt x="2352" y="424"/>
                    </a:lnTo>
                    <a:lnTo>
                      <a:pt x="34" y="424"/>
                    </a:lnTo>
                    <a:lnTo>
                      <a:pt x="13" y="413"/>
                    </a:lnTo>
                    <a:lnTo>
                      <a:pt x="0" y="396"/>
                    </a:lnTo>
                    <a:lnTo>
                      <a:pt x="5" y="374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7" name="Freeform 104">
                <a:extLst>
                  <a:ext uri="{FF2B5EF4-FFF2-40B4-BE49-F238E27FC236}">
                    <a16:creationId xmlns:a16="http://schemas.microsoft.com/office/drawing/2014/main" id="{0DBDBF77-A75E-871E-F7E3-6D3BC4C2331B}"/>
                  </a:ext>
                </a:extLst>
              </p:cNvPr>
              <p:cNvSpPr/>
              <p:nvPr/>
            </p:nvSpPr>
            <p:spPr bwMode="auto">
              <a:xfrm>
                <a:off x="2926" y="2712"/>
                <a:ext cx="175" cy="33"/>
              </a:xfrm>
              <a:custGeom>
                <a:avLst/>
                <a:gdLst>
                  <a:gd name="T0" fmla="*/ 0 w 1581"/>
                  <a:gd name="T1" fmla="*/ 0 h 270"/>
                  <a:gd name="T2" fmla="*/ 0 w 1581"/>
                  <a:gd name="T3" fmla="*/ 0 h 270"/>
                  <a:gd name="T4" fmla="*/ 0 w 1581"/>
                  <a:gd name="T5" fmla="*/ 0 h 270"/>
                  <a:gd name="T6" fmla="*/ 0 w 1581"/>
                  <a:gd name="T7" fmla="*/ 0 h 270"/>
                  <a:gd name="T8" fmla="*/ 0 w 1581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1"/>
                  <a:gd name="T16" fmla="*/ 0 h 270"/>
                  <a:gd name="T17" fmla="*/ 1581 w 1581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1" h="270">
                    <a:moveTo>
                      <a:pt x="213" y="0"/>
                    </a:moveTo>
                    <a:lnTo>
                      <a:pt x="1508" y="0"/>
                    </a:lnTo>
                    <a:lnTo>
                      <a:pt x="1581" y="270"/>
                    </a:lnTo>
                    <a:lnTo>
                      <a:pt x="0" y="270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8" name="Freeform 105">
                <a:extLst>
                  <a:ext uri="{FF2B5EF4-FFF2-40B4-BE49-F238E27FC236}">
                    <a16:creationId xmlns:a16="http://schemas.microsoft.com/office/drawing/2014/main" id="{55FAB4AD-1800-E286-9C7C-109D1F4ADE69}"/>
                  </a:ext>
                </a:extLst>
              </p:cNvPr>
              <p:cNvSpPr/>
              <p:nvPr/>
            </p:nvSpPr>
            <p:spPr bwMode="auto">
              <a:xfrm>
                <a:off x="3107" y="2712"/>
                <a:ext cx="53" cy="33"/>
              </a:xfrm>
              <a:custGeom>
                <a:avLst/>
                <a:gdLst>
                  <a:gd name="T0" fmla="*/ 0 w 479"/>
                  <a:gd name="T1" fmla="*/ 0 h 270"/>
                  <a:gd name="T2" fmla="*/ 0 w 479"/>
                  <a:gd name="T3" fmla="*/ 0 h 270"/>
                  <a:gd name="T4" fmla="*/ 0 w 479"/>
                  <a:gd name="T5" fmla="*/ 0 h 270"/>
                  <a:gd name="T6" fmla="*/ 0 w 479"/>
                  <a:gd name="T7" fmla="*/ 0 h 270"/>
                  <a:gd name="T8" fmla="*/ 0 w 479"/>
                  <a:gd name="T9" fmla="*/ 0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9"/>
                  <a:gd name="T16" fmla="*/ 0 h 270"/>
                  <a:gd name="T17" fmla="*/ 479 w 47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9" h="270">
                    <a:moveTo>
                      <a:pt x="0" y="0"/>
                    </a:moveTo>
                    <a:lnTo>
                      <a:pt x="282" y="0"/>
                    </a:lnTo>
                    <a:lnTo>
                      <a:pt x="479" y="270"/>
                    </a:lnTo>
                    <a:lnTo>
                      <a:pt x="89" y="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  <p:grpSp>
          <p:nvGrpSpPr>
            <p:cNvPr id="38" name="Group 106">
              <a:extLst>
                <a:ext uri="{FF2B5EF4-FFF2-40B4-BE49-F238E27FC236}">
                  <a16:creationId xmlns:a16="http://schemas.microsoft.com/office/drawing/2014/main" id="{D3880E48-EEB2-F85B-CBB5-16DF7C0EEB11}"/>
                </a:ext>
              </a:extLst>
            </p:cNvPr>
            <p:cNvGrpSpPr/>
            <p:nvPr/>
          </p:nvGrpSpPr>
          <p:grpSpPr bwMode="auto">
            <a:xfrm>
              <a:off x="2065" y="2053"/>
              <a:ext cx="206" cy="140"/>
              <a:chOff x="2954" y="2489"/>
              <a:chExt cx="178" cy="164"/>
            </a:xfrm>
          </p:grpSpPr>
          <p:sp>
            <p:nvSpPr>
              <p:cNvPr id="39" name="Rectangle 107">
                <a:extLst>
                  <a:ext uri="{FF2B5EF4-FFF2-40B4-BE49-F238E27FC236}">
                    <a16:creationId xmlns:a16="http://schemas.microsoft.com/office/drawing/2014/main" id="{DBA68A31-C739-545D-DC93-F3F05E423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2489"/>
                <a:ext cx="178" cy="16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0" name="Rectangle 108">
                <a:extLst>
                  <a:ext uri="{FF2B5EF4-FFF2-40B4-BE49-F238E27FC236}">
                    <a16:creationId xmlns:a16="http://schemas.microsoft.com/office/drawing/2014/main" id="{423D2893-8E67-DB5B-3EEE-77C21470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6" y="2502"/>
                <a:ext cx="155" cy="140"/>
              </a:xfrm>
              <a:prstGeom prst="rect">
                <a:avLst/>
              </a:prstGeom>
              <a:solidFill>
                <a:srgbClr val="1050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1" name="Rectangle 109">
                <a:extLst>
                  <a:ext uri="{FF2B5EF4-FFF2-40B4-BE49-F238E27FC236}">
                    <a16:creationId xmlns:a16="http://schemas.microsoft.com/office/drawing/2014/main" id="{D4439FE1-835A-7BF4-7119-8B4B77306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" y="2502"/>
                <a:ext cx="23" cy="14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2" name="Rectangle 110">
                <a:extLst>
                  <a:ext uri="{FF2B5EF4-FFF2-40B4-BE49-F238E27FC236}">
                    <a16:creationId xmlns:a16="http://schemas.microsoft.com/office/drawing/2014/main" id="{319C5AE6-4998-2DD0-683B-473939896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" y="2509"/>
                <a:ext cx="12" cy="12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3" name="Oval 111">
                <a:extLst>
                  <a:ext uri="{FF2B5EF4-FFF2-40B4-BE49-F238E27FC236}">
                    <a16:creationId xmlns:a16="http://schemas.microsoft.com/office/drawing/2014/main" id="{9106E00C-894B-4BAD-24E5-A3F8AD333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2569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4" name="Oval 112">
                <a:extLst>
                  <a:ext uri="{FF2B5EF4-FFF2-40B4-BE49-F238E27FC236}">
                    <a16:creationId xmlns:a16="http://schemas.microsoft.com/office/drawing/2014/main" id="{8F80BC55-BDF7-5DA0-45A6-E6738FA07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594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  <p:sp>
            <p:nvSpPr>
              <p:cNvPr id="45" name="Oval 113">
                <a:extLst>
                  <a:ext uri="{FF2B5EF4-FFF2-40B4-BE49-F238E27FC236}">
                    <a16:creationId xmlns:a16="http://schemas.microsoft.com/office/drawing/2014/main" id="{2796238D-7165-EF8D-7BF3-C84E56651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3" y="2618"/>
                <a:ext cx="10" cy="11"/>
              </a:xfrm>
              <a:prstGeom prst="ellipse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 sz="1200">
                  <a:latin typeface="+mn-ea"/>
                  <a:ea typeface="+mn-ea"/>
                </a:endParaRPr>
              </a:p>
            </p:txBody>
          </p:sp>
        </p:grpSp>
      </p:grpSp>
      <p:pic>
        <p:nvPicPr>
          <p:cNvPr id="1026" name="Picture 2" descr="PVA Delta 8 Conformal Coating/Dispensing Machine - Hawker Richardson">
            <a:extLst>
              <a:ext uri="{FF2B5EF4-FFF2-40B4-BE49-F238E27FC236}">
                <a16:creationId xmlns:a16="http://schemas.microsoft.com/office/drawing/2014/main" id="{A4CA4F91-39DA-0629-80D4-F653000A7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028" y="3410812"/>
            <a:ext cx="768593" cy="76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92">
            <a:extLst>
              <a:ext uri="{FF2B5EF4-FFF2-40B4-BE49-F238E27FC236}">
                <a16:creationId xmlns:a16="http://schemas.microsoft.com/office/drawing/2014/main" id="{845B076E-BF6C-7555-FF95-BF610471F8E4}"/>
              </a:ext>
            </a:extLst>
          </p:cNvPr>
          <p:cNvSpPr txBox="1"/>
          <p:nvPr/>
        </p:nvSpPr>
        <p:spPr>
          <a:xfrm>
            <a:off x="5805267" y="4233791"/>
            <a:ext cx="694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/>
              <a:t>사전</a:t>
            </a:r>
            <a:br>
              <a:rPr lang="en-US" altLang="ko-KR" sz="1000" dirty="0"/>
            </a:br>
            <a:r>
              <a:rPr lang="ko-KR" altLang="en-US" sz="1000" dirty="0"/>
              <a:t>세척기</a:t>
            </a:r>
          </a:p>
        </p:txBody>
      </p:sp>
      <p:sp>
        <p:nvSpPr>
          <p:cNvPr id="94" name="오른쪽 화살표[R] 93">
            <a:extLst>
              <a:ext uri="{FF2B5EF4-FFF2-40B4-BE49-F238E27FC236}">
                <a16:creationId xmlns:a16="http://schemas.microsoft.com/office/drawing/2014/main" id="{41F75FB0-498D-BB33-4A4A-99630901D89A}"/>
              </a:ext>
            </a:extLst>
          </p:cNvPr>
          <p:cNvSpPr/>
          <p:nvPr/>
        </p:nvSpPr>
        <p:spPr>
          <a:xfrm>
            <a:off x="6674482" y="3450772"/>
            <a:ext cx="948515" cy="828593"/>
          </a:xfrm>
          <a:prstGeom prst="rightArrow">
            <a:avLst>
              <a:gd name="adj1" fmla="val 28980"/>
              <a:gd name="adj2" fmla="val 77191"/>
            </a:avLst>
          </a:prstGeom>
          <a:solidFill>
            <a:srgbClr val="9D73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015967C-800B-9FD1-BCF9-73BFAC866C98}"/>
              </a:ext>
            </a:extLst>
          </p:cNvPr>
          <p:cNvSpPr txBox="1"/>
          <p:nvPr/>
        </p:nvSpPr>
        <p:spPr>
          <a:xfrm>
            <a:off x="8044543" y="47461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최대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대</a:t>
            </a:r>
          </a:p>
        </p:txBody>
      </p:sp>
    </p:spTree>
    <p:extLst>
      <p:ext uri="{BB962C8B-B14F-4D97-AF65-F5344CB8AC3E}">
        <p14:creationId xmlns:p14="http://schemas.microsoft.com/office/powerpoint/2010/main" val="376198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#3-0-1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476537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5"/>
            <a:endCxn id="5" idx="7"/>
          </p:cNvCxnSpPr>
          <p:nvPr/>
        </p:nvCxnSpPr>
        <p:spPr>
          <a:xfrm>
            <a:off x="5277063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C1110-0DBC-ADCC-17CB-BF86E0053E36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6DC98D0-0A97-F4F7-9277-D0395D0598B7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4A7AA0-E709-0066-B9CF-F23590675D99}"/>
              </a:ext>
            </a:extLst>
          </p:cNvPr>
          <p:cNvSpPr txBox="1"/>
          <p:nvPr/>
        </p:nvSpPr>
        <p:spPr>
          <a:xfrm>
            <a:off x="8188291" y="352736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폐기 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FF54B-FEBE-E8DB-607B-5504561CE377}"/>
              </a:ext>
            </a:extLst>
          </p:cNvPr>
          <p:cNvSpPr txBox="1"/>
          <p:nvPr/>
        </p:nvSpPr>
        <p:spPr>
          <a:xfrm>
            <a:off x="2868232" y="488368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76EA51-1214-2109-3E97-2E0422F62868}"/>
              </a:ext>
            </a:extLst>
          </p:cNvPr>
          <p:cNvSpPr txBox="1"/>
          <p:nvPr/>
        </p:nvSpPr>
        <p:spPr>
          <a:xfrm>
            <a:off x="3584783" y="40036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44B5E3-1724-AE05-EEC5-5F5CDA31EABE}"/>
              </a:ext>
            </a:extLst>
          </p:cNvPr>
          <p:cNvSpPr txBox="1"/>
          <p:nvPr/>
        </p:nvSpPr>
        <p:spPr>
          <a:xfrm>
            <a:off x="5557075" y="398129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74EAD-6BA1-BBC2-6671-335F65E012E9}"/>
              </a:ext>
            </a:extLst>
          </p:cNvPr>
          <p:cNvSpPr txBox="1"/>
          <p:nvPr/>
        </p:nvSpPr>
        <p:spPr>
          <a:xfrm>
            <a:off x="5953862" y="486237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</p:spTree>
    <p:extLst>
      <p:ext uri="{BB962C8B-B14F-4D97-AF65-F5344CB8AC3E}">
        <p14:creationId xmlns:p14="http://schemas.microsoft.com/office/powerpoint/2010/main" val="419153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#3-1-0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 flipV="1">
            <a:off x="4310743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442857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A4608-DE47-E48E-7243-D1A7DEF10E58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❼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391054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39321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E0A321-0024-EBF8-EEDC-B651509B47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DA299F-0933-A0E7-3370-3B4802C7102C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C876BD-B344-2C37-E0AC-099A329A0E0D}"/>
              </a:ext>
            </a:extLst>
          </p:cNvPr>
          <p:cNvSpPr txBox="1"/>
          <p:nvPr/>
        </p:nvSpPr>
        <p:spPr>
          <a:xfrm>
            <a:off x="4422179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5F617-5B23-1F8E-EB49-99B162175BD6}"/>
              </a:ext>
            </a:extLst>
          </p:cNvPr>
          <p:cNvSpPr txBox="1"/>
          <p:nvPr/>
        </p:nvSpPr>
        <p:spPr>
          <a:xfrm>
            <a:off x="490335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A9AE6-AC66-1A2D-4466-82887A86A77D}"/>
              </a:ext>
            </a:extLst>
          </p:cNvPr>
          <p:cNvSpPr txBox="1"/>
          <p:nvPr/>
        </p:nvSpPr>
        <p:spPr>
          <a:xfrm>
            <a:off x="4359923" y="586763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948FD-8CA4-3FDA-90F2-BBC0204B2A33}"/>
              </a:ext>
            </a:extLst>
          </p:cNvPr>
          <p:cNvSpPr txBox="1"/>
          <p:nvPr/>
        </p:nvSpPr>
        <p:spPr>
          <a:xfrm>
            <a:off x="4575173" y="372717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</a:t>
            </a:r>
            <a:br>
              <a:rPr kumimoji="1" lang="en-US" altLang="ko-KR" dirty="0"/>
            </a:br>
            <a:r>
              <a:rPr kumimoji="1" lang="ko-KR" altLang="en-US" dirty="0"/>
              <a:t>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CCD14-17F5-0374-1507-450F46D9AD67}"/>
              </a:ext>
            </a:extLst>
          </p:cNvPr>
          <p:cNvSpPr txBox="1"/>
          <p:nvPr/>
        </p:nvSpPr>
        <p:spPr>
          <a:xfrm>
            <a:off x="4559984" y="11873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CB1C7-8A35-DD5C-00A4-C189D8332E95}"/>
              </a:ext>
            </a:extLst>
          </p:cNvPr>
          <p:cNvSpPr txBox="1"/>
          <p:nvPr/>
        </p:nvSpPr>
        <p:spPr>
          <a:xfrm>
            <a:off x="2868232" y="488368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F7722-30C9-D31E-8804-A0104A7BEED0}"/>
              </a:ext>
            </a:extLst>
          </p:cNvPr>
          <p:cNvSpPr txBox="1"/>
          <p:nvPr/>
        </p:nvSpPr>
        <p:spPr>
          <a:xfrm>
            <a:off x="3410612" y="40036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B19A84-C2DC-E813-F7B9-8BF2CBC8D7E9}"/>
              </a:ext>
            </a:extLst>
          </p:cNvPr>
          <p:cNvSpPr txBox="1"/>
          <p:nvPr/>
        </p:nvSpPr>
        <p:spPr>
          <a:xfrm>
            <a:off x="5698589" y="398129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B9DC9B-1D8B-6BB3-4349-7277200C3561}"/>
              </a:ext>
            </a:extLst>
          </p:cNvPr>
          <p:cNvSpPr txBox="1"/>
          <p:nvPr/>
        </p:nvSpPr>
        <p:spPr>
          <a:xfrm>
            <a:off x="5953862" y="486237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</p:spTree>
    <p:extLst>
      <p:ext uri="{BB962C8B-B14F-4D97-AF65-F5344CB8AC3E}">
        <p14:creationId xmlns:p14="http://schemas.microsoft.com/office/powerpoint/2010/main" val="34444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#3-1-1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flipH="1" flipV="1">
            <a:off x="4310743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5442857" y="3145971"/>
            <a:ext cx="6350" cy="20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391054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393216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E0A321-0024-EBF8-EEDC-B651509B471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EDA299F-0933-A0E7-3370-3B4802C7102C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C876BD-B344-2C37-E0AC-099A329A0E0D}"/>
              </a:ext>
            </a:extLst>
          </p:cNvPr>
          <p:cNvSpPr txBox="1"/>
          <p:nvPr/>
        </p:nvSpPr>
        <p:spPr>
          <a:xfrm>
            <a:off x="4422179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D5F617-5B23-1F8E-EB49-99B162175BD6}"/>
              </a:ext>
            </a:extLst>
          </p:cNvPr>
          <p:cNvSpPr txBox="1"/>
          <p:nvPr/>
        </p:nvSpPr>
        <p:spPr>
          <a:xfrm>
            <a:off x="490335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80BD6-739F-984F-FBEB-38FE4925E6A5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❼</a:t>
            </a:r>
            <a:endParaRPr kumimoji="1"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9A08DF-6CD4-5A28-7DD9-26EC3D820D1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3B59F7-35D7-B897-F112-2809D78F840D}"/>
              </a:ext>
            </a:extLst>
          </p:cNvPr>
          <p:cNvSpPr txBox="1"/>
          <p:nvPr/>
        </p:nvSpPr>
        <p:spPr>
          <a:xfrm>
            <a:off x="8188291" y="352736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폐기 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16C4A-D2BE-D59A-358A-A73D64E31BD6}"/>
              </a:ext>
            </a:extLst>
          </p:cNvPr>
          <p:cNvSpPr txBox="1"/>
          <p:nvPr/>
        </p:nvSpPr>
        <p:spPr>
          <a:xfrm>
            <a:off x="4359923" y="586763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A0F8A-0F9E-7180-456D-59D2F32D5D75}"/>
              </a:ext>
            </a:extLst>
          </p:cNvPr>
          <p:cNvSpPr txBox="1"/>
          <p:nvPr/>
        </p:nvSpPr>
        <p:spPr>
          <a:xfrm>
            <a:off x="4575173" y="372717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</a:t>
            </a:r>
            <a:br>
              <a:rPr kumimoji="1" lang="en-US" altLang="ko-KR" dirty="0"/>
            </a:br>
            <a:r>
              <a:rPr kumimoji="1" lang="ko-KR" altLang="en-US" dirty="0"/>
              <a:t>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A38500-0F3B-98B0-A5AC-0287BF73ECE4}"/>
              </a:ext>
            </a:extLst>
          </p:cNvPr>
          <p:cNvSpPr txBox="1"/>
          <p:nvPr/>
        </p:nvSpPr>
        <p:spPr>
          <a:xfrm>
            <a:off x="2868232" y="488368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654D48-D3D9-9B4E-FF02-125E19DDACBB}"/>
              </a:ext>
            </a:extLst>
          </p:cNvPr>
          <p:cNvSpPr txBox="1"/>
          <p:nvPr/>
        </p:nvSpPr>
        <p:spPr>
          <a:xfrm>
            <a:off x="3410612" y="40036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9BE31A-4E9A-C2B0-CF17-A2D7F2AC9FFD}"/>
              </a:ext>
            </a:extLst>
          </p:cNvPr>
          <p:cNvSpPr txBox="1"/>
          <p:nvPr/>
        </p:nvSpPr>
        <p:spPr>
          <a:xfrm>
            <a:off x="5698589" y="398129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E29D34-EFA1-E92D-5A37-94EFD97097BF}"/>
              </a:ext>
            </a:extLst>
          </p:cNvPr>
          <p:cNvSpPr txBox="1"/>
          <p:nvPr/>
        </p:nvSpPr>
        <p:spPr>
          <a:xfrm>
            <a:off x="5953862" y="486237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</p:spTree>
    <p:extLst>
      <p:ext uri="{BB962C8B-B14F-4D97-AF65-F5344CB8AC3E}">
        <p14:creationId xmlns:p14="http://schemas.microsoft.com/office/powerpoint/2010/main" val="409066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#4-0</a:t>
            </a:r>
            <a:r>
              <a:rPr kumimoji="1" lang="ko-KR" altLang="en-US" dirty="0"/>
              <a:t> </a:t>
            </a:r>
            <a:r>
              <a:rPr kumimoji="1" lang="en-US" altLang="ko-KR" dirty="0"/>
              <a:t>(Exception)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4653449" y="387852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A38500-0F3B-98B0-A5AC-0287BF73ECE4}"/>
              </a:ext>
            </a:extLst>
          </p:cNvPr>
          <p:cNvSpPr txBox="1"/>
          <p:nvPr/>
        </p:nvSpPr>
        <p:spPr>
          <a:xfrm>
            <a:off x="4559984" y="422341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3AD6F22A-E7D0-5D10-5937-40EACD9767FD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5714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53D2E5-1009-02C4-0FB6-5BB1AF4B209B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5CCB62-CA5A-FD3A-85A9-93E8EF334660}"/>
              </a:ext>
            </a:extLst>
          </p:cNvPr>
          <p:cNvSpPr txBox="1"/>
          <p:nvPr/>
        </p:nvSpPr>
        <p:spPr>
          <a:xfrm>
            <a:off x="4559984" y="1252641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F73FBB15-FA3D-37A9-23F3-BA4D479B6B6A}"/>
              </a:ext>
            </a:extLst>
          </p:cNvPr>
          <p:cNvCxnSpPr>
            <a:cxnSpLocks/>
            <a:stCxn id="3" idx="4"/>
            <a:endCxn id="9" idx="4"/>
          </p:cNvCxnSpPr>
          <p:nvPr/>
        </p:nvCxnSpPr>
        <p:spPr>
          <a:xfrm rot="16200000" flipH="1">
            <a:off x="4876800" y="903514"/>
            <a:ext cx="12700" cy="5617028"/>
          </a:xfrm>
          <a:prstGeom prst="curvedConnector3">
            <a:avLst>
              <a:gd name="adj1" fmla="val 39428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EF6E408-4C06-D2A8-044C-8F59F922DFFC}"/>
              </a:ext>
            </a:extLst>
          </p:cNvPr>
          <p:cNvSpPr txBox="1"/>
          <p:nvPr/>
        </p:nvSpPr>
        <p:spPr>
          <a:xfrm>
            <a:off x="680720" y="863538"/>
            <a:ext cx="526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의뢰건이</a:t>
            </a:r>
            <a:r>
              <a:rPr kumimoji="1" lang="ko-KR" altLang="en-US" dirty="0"/>
              <a:t> 반출입기에 반입된 이후에 취소되는 경우</a:t>
            </a:r>
          </a:p>
        </p:txBody>
      </p:sp>
    </p:spTree>
    <p:extLst>
      <p:ext uri="{BB962C8B-B14F-4D97-AF65-F5344CB8AC3E}">
        <p14:creationId xmlns:p14="http://schemas.microsoft.com/office/powerpoint/2010/main" val="105044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1ED78-F44B-028D-6E53-0F500E16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MoMa</a:t>
            </a:r>
            <a:r>
              <a:rPr kumimoji="1" lang="en-US" altLang="ko-KR" dirty="0"/>
              <a:t> Scenario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F013A1E-F8EC-2272-8D37-46F01817A944}"/>
              </a:ext>
            </a:extLst>
          </p:cNvPr>
          <p:cNvSpPr/>
          <p:nvPr/>
        </p:nvSpPr>
        <p:spPr>
          <a:xfrm>
            <a:off x="1012371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CF5F067-C616-4089-6B3E-4D5B8EC3A58F}"/>
              </a:ext>
            </a:extLst>
          </p:cNvPr>
          <p:cNvSpPr/>
          <p:nvPr/>
        </p:nvSpPr>
        <p:spPr>
          <a:xfrm>
            <a:off x="3262086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B27D6A-70B1-D642-7EB9-F45A18010699}"/>
              </a:ext>
            </a:extLst>
          </p:cNvPr>
          <p:cNvSpPr/>
          <p:nvPr/>
        </p:nvSpPr>
        <p:spPr>
          <a:xfrm>
            <a:off x="7761515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78B301E-0342-42D5-6FA0-59707A987622}"/>
              </a:ext>
            </a:extLst>
          </p:cNvPr>
          <p:cNvSpPr/>
          <p:nvPr/>
        </p:nvSpPr>
        <p:spPr>
          <a:xfrm>
            <a:off x="5511801" y="168728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8D43-0817-3A82-7612-BD9FCBA440C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4603" y="3516322"/>
            <a:ext cx="943054" cy="1510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96950-57BA-64D8-50A1-F6BA2F9792FD}"/>
              </a:ext>
            </a:extLst>
          </p:cNvPr>
          <p:cNvSpPr txBox="1"/>
          <p:nvPr/>
        </p:nvSpPr>
        <p:spPr>
          <a:xfrm>
            <a:off x="116839" y="419554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Empty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6DE19-2E5D-47F9-4180-CD58967E8741}"/>
              </a:ext>
            </a:extLst>
          </p:cNvPr>
          <p:cNvSpPr txBox="1"/>
          <p:nvPr/>
        </p:nvSpPr>
        <p:spPr>
          <a:xfrm>
            <a:off x="2035628" y="3918545"/>
            <a:ext cx="293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High Priority</a:t>
            </a:r>
            <a:r>
              <a:rPr kumimoji="1" lang="ko-KR" altLang="en-US" dirty="0"/>
              <a:t> </a:t>
            </a:r>
            <a:r>
              <a:rPr kumimoji="1" lang="en-US" altLang="ko-KR" dirty="0"/>
              <a:t>Bottle/Pack</a:t>
            </a:r>
          </a:p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Pack of Bottles</a:t>
            </a:r>
          </a:p>
          <a:p>
            <a:pPr marL="342900" indent="-342900">
              <a:buFont typeface="+mj-lt"/>
              <a:buAutoNum type="arabicParenR"/>
            </a:pPr>
            <a:r>
              <a:rPr kumimoji="1" lang="en-US" altLang="ko-KR" dirty="0"/>
              <a:t>Individual Bottles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8E956-D89B-C578-0634-A7EB8F50F6C1}"/>
              </a:ext>
            </a:extLst>
          </p:cNvPr>
          <p:cNvSpPr txBox="1"/>
          <p:nvPr/>
        </p:nvSpPr>
        <p:spPr>
          <a:xfrm>
            <a:off x="2513703" y="3516322"/>
            <a:ext cx="17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Bottle </a:t>
            </a:r>
            <a:r>
              <a:rPr kumimoji="1" lang="ko-KR" altLang="en-US" b="1" dirty="0"/>
              <a:t>우선순위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D9D14B-97CE-B43A-BB89-60EA054C0523}"/>
              </a:ext>
            </a:extLst>
          </p:cNvPr>
          <p:cNvSpPr txBox="1"/>
          <p:nvPr/>
        </p:nvSpPr>
        <p:spPr>
          <a:xfrm>
            <a:off x="6302210" y="351632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운반</a:t>
            </a:r>
            <a:r>
              <a:rPr kumimoji="1" lang="en-US" altLang="ko-KR" b="1" dirty="0"/>
              <a:t> </a:t>
            </a:r>
            <a:r>
              <a:rPr kumimoji="1" lang="ko-KR" altLang="en-US" b="1" dirty="0"/>
              <a:t>우선순위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3FE7BB-F0D7-E8F1-F9FC-3383C8A91BE6}"/>
              </a:ext>
            </a:extLst>
          </p:cNvPr>
          <p:cNvSpPr txBox="1"/>
          <p:nvPr/>
        </p:nvSpPr>
        <p:spPr>
          <a:xfrm>
            <a:off x="5148873" y="3872378"/>
            <a:ext cx="46410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95801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Priority of Realtime Events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763526"/>
            <a:ext cx="4641014" cy="37888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</a:t>
            </a:r>
            <a:r>
              <a:rPr kumimoji="1" lang="ko-KR" altLang="en-US" dirty="0"/>
              <a:t> 병을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27" name="오른쪽 대괄호[R] 26">
            <a:extLst>
              <a:ext uri="{FF2B5EF4-FFF2-40B4-BE49-F238E27FC236}">
                <a16:creationId xmlns:a16="http://schemas.microsoft.com/office/drawing/2014/main" id="{2810C2A5-6151-48DB-3326-6BE289812375}"/>
              </a:ext>
            </a:extLst>
          </p:cNvPr>
          <p:cNvSpPr/>
          <p:nvPr/>
        </p:nvSpPr>
        <p:spPr>
          <a:xfrm>
            <a:off x="4560982" y="4300845"/>
            <a:ext cx="293915" cy="127620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44AB88-E107-6045-8AB7-E23FE690ED7F}"/>
              </a:ext>
            </a:extLst>
          </p:cNvPr>
          <p:cNvSpPr txBox="1"/>
          <p:nvPr/>
        </p:nvSpPr>
        <p:spPr>
          <a:xfrm>
            <a:off x="4728141" y="4651564"/>
            <a:ext cx="902811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1" dirty="0">
                <a:solidFill>
                  <a:srgbClr val="FF0000"/>
                </a:solidFill>
              </a:rPr>
              <a:t>우선순위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재검토</a:t>
            </a:r>
            <a:br>
              <a:rPr kumimoji="1" lang="en-US" altLang="ko-KR" sz="1400" b="1" i="1" dirty="0">
                <a:solidFill>
                  <a:srgbClr val="FF0000"/>
                </a:solidFill>
              </a:rPr>
            </a:br>
            <a:r>
              <a:rPr kumimoji="1" lang="ko-KR" altLang="en-US" sz="1400" b="1" i="1" dirty="0">
                <a:solidFill>
                  <a:srgbClr val="FF0000"/>
                </a:solidFill>
              </a:rPr>
              <a:t>예정</a:t>
            </a:r>
          </a:p>
        </p:txBody>
      </p:sp>
    </p:spTree>
    <p:extLst>
      <p:ext uri="{BB962C8B-B14F-4D97-AF65-F5344CB8AC3E}">
        <p14:creationId xmlns:p14="http://schemas.microsoft.com/office/powerpoint/2010/main" val="127577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250202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04C9B4-DADA-81F5-E9D5-7822C120AFB3}"/>
              </a:ext>
            </a:extLst>
          </p:cNvPr>
          <p:cNvSpPr/>
          <p:nvPr/>
        </p:nvSpPr>
        <p:spPr>
          <a:xfrm>
            <a:off x="7456713" y="2335859"/>
            <a:ext cx="1807029" cy="36512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151AC6-9B4C-380F-E0C1-A9191B11135F}"/>
              </a:ext>
            </a:extLst>
          </p:cNvPr>
          <p:cNvSpPr/>
          <p:nvPr/>
        </p:nvSpPr>
        <p:spPr>
          <a:xfrm>
            <a:off x="6564352" y="2566673"/>
            <a:ext cx="892361" cy="31156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DEBB1B-B532-6B6B-95CF-CE45A98B4B7B}"/>
              </a:ext>
            </a:extLst>
          </p:cNvPr>
          <p:cNvSpPr/>
          <p:nvPr/>
        </p:nvSpPr>
        <p:spPr>
          <a:xfrm>
            <a:off x="6433458" y="4705525"/>
            <a:ext cx="110780" cy="2254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334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</a:t>
            </a:r>
            <a:r>
              <a:rPr kumimoji="1" lang="ko-KR" altLang="en-US" dirty="0"/>
              <a:t>반출입기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1021500"/>
            <a:ext cx="4460645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b="1" i="1" dirty="0">
                <a:solidFill>
                  <a:srgbClr val="FF0000"/>
                </a:solidFill>
              </a:rPr>
              <a:t>Put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외부세척기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2E5B7-CDC4-86A6-AF5E-56BA7980AEC9}"/>
              </a:ext>
            </a:extLst>
          </p:cNvPr>
          <p:cNvSpPr txBox="1"/>
          <p:nvPr/>
        </p:nvSpPr>
        <p:spPr>
          <a:xfrm>
            <a:off x="4920283" y="1021500"/>
            <a:ext cx="4250202" cy="39703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b="1" dirty="0" err="1">
                <a:solidFill>
                  <a:srgbClr val="FF0000"/>
                </a:solidFill>
              </a:rPr>
              <a:t>실병</a:t>
            </a:r>
            <a:r>
              <a:rPr kumimoji="1" lang="ko-KR" altLang="en-US" dirty="0" err="1"/>
              <a:t>을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Stocker</a:t>
            </a:r>
            <a:r>
              <a:rPr kumimoji="1" lang="ko-KR" altLang="en-US" dirty="0"/>
              <a:t>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from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실병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Stocker 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</a:p>
        </p:txBody>
      </p:sp>
    </p:spTree>
    <p:extLst>
      <p:ext uri="{BB962C8B-B14F-4D97-AF65-F5344CB8AC3E}">
        <p14:creationId xmlns:p14="http://schemas.microsoft.com/office/powerpoint/2010/main" val="4221754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7769"/>
            <a:ext cx="4641014" cy="8803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C2532-FB38-2E78-9B74-F7E151D6F5EC}"/>
              </a:ext>
            </a:extLst>
          </p:cNvPr>
          <p:cNvSpPr/>
          <p:nvPr/>
        </p:nvSpPr>
        <p:spPr>
          <a:xfrm>
            <a:off x="7456713" y="3573411"/>
            <a:ext cx="1807029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7C56FA-1D47-6F12-9F5D-843A93EEAE79}"/>
              </a:ext>
            </a:extLst>
          </p:cNvPr>
          <p:cNvSpPr/>
          <p:nvPr/>
        </p:nvSpPr>
        <p:spPr>
          <a:xfrm>
            <a:off x="6564352" y="3520169"/>
            <a:ext cx="892361" cy="24137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C9FA45-0CF1-6F55-5439-F1665D4C8D17}"/>
              </a:ext>
            </a:extLst>
          </p:cNvPr>
          <p:cNvSpPr/>
          <p:nvPr/>
        </p:nvSpPr>
        <p:spPr>
          <a:xfrm flipH="1">
            <a:off x="6414165" y="4705525"/>
            <a:ext cx="150187" cy="55998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7F9A14-8D8D-D6BB-6AC9-88554CBEC566}"/>
              </a:ext>
            </a:extLst>
          </p:cNvPr>
          <p:cNvSpPr/>
          <p:nvPr/>
        </p:nvSpPr>
        <p:spPr>
          <a:xfrm>
            <a:off x="6414166" y="1012678"/>
            <a:ext cx="2761932" cy="13382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58752E-BEFB-EF4F-C259-AE2D0F0ABB01}"/>
              </a:ext>
            </a:extLst>
          </p:cNvPr>
          <p:cNvSpPr/>
          <p:nvPr/>
        </p:nvSpPr>
        <p:spPr>
          <a:xfrm>
            <a:off x="6457990" y="2335859"/>
            <a:ext cx="535455" cy="3287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374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13630"/>
            <a:ext cx="4250202" cy="45243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FE0188-BC91-E526-5C5B-5581B5634C78}"/>
              </a:ext>
            </a:extLst>
          </p:cNvPr>
          <p:cNvSpPr txBox="1"/>
          <p:nvPr/>
        </p:nvSpPr>
        <p:spPr>
          <a:xfrm>
            <a:off x="4920283" y="1034143"/>
            <a:ext cx="4641014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완료된 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완료된병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완료된 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FBACD-1799-3BF5-4308-DEE0528D568A}"/>
              </a:ext>
            </a:extLst>
          </p:cNvPr>
          <p:cNvSpPr txBox="1"/>
          <p:nvPr/>
        </p:nvSpPr>
        <p:spPr>
          <a:xfrm>
            <a:off x="5307457" y="4494244"/>
            <a:ext cx="26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/>
              <a:t>(</a:t>
            </a:r>
            <a:r>
              <a:rPr kumimoji="1" lang="ko-KR" altLang="en-US" b="1" i="1" dirty="0"/>
              <a:t>폐기설비는 </a:t>
            </a:r>
            <a:r>
              <a:rPr kumimoji="1" lang="en-US" altLang="ko-KR" b="1" i="1" dirty="0"/>
              <a:t>Map </a:t>
            </a:r>
            <a:r>
              <a:rPr kumimoji="1" lang="ko-KR" altLang="en-US" b="1" i="1" dirty="0"/>
              <a:t>불필요</a:t>
            </a:r>
            <a:r>
              <a:rPr kumimoji="1" lang="en-US" altLang="ko-KR" b="1" i="1" dirty="0"/>
              <a:t>)</a:t>
            </a:r>
            <a:endParaRPr kumimoji="1"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04498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CC0B7-99D1-1A5B-0119-D0E322F0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Bottle State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50B36-3148-01D3-D1DD-60714049B746}"/>
              </a:ext>
            </a:extLst>
          </p:cNvPr>
          <p:cNvSpPr txBox="1"/>
          <p:nvPr/>
        </p:nvSpPr>
        <p:spPr>
          <a:xfrm>
            <a:off x="1877948" y="1698171"/>
            <a:ext cx="6163867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 err="1"/>
              <a:t>실병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/>
              <a:t>분석 완료 병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/>
              <a:t>분석 재검 병 </a:t>
            </a:r>
            <a:r>
              <a:rPr kumimoji="1" lang="en-US" altLang="ko-KR" b="1" dirty="0">
                <a:sym typeface="Wingdings" pitchFamily="2" charset="2"/>
              </a:rPr>
              <a:t></a:t>
            </a:r>
            <a:r>
              <a:rPr kumimoji="1" lang="ko-KR" altLang="en-US" b="1" dirty="0"/>
              <a:t> 대기시간 초과 시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분석 완료 병으로 변경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/>
              <a:t>공병</a:t>
            </a:r>
            <a:endParaRPr kumimoji="1"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/>
              <a:t>폐기</a:t>
            </a:r>
          </a:p>
        </p:txBody>
      </p:sp>
    </p:spTree>
    <p:extLst>
      <p:ext uri="{BB962C8B-B14F-4D97-AF65-F5344CB8AC3E}">
        <p14:creationId xmlns:p14="http://schemas.microsoft.com/office/powerpoint/2010/main" val="486273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2986938"/>
            <a:ext cx="4924361" cy="134203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2000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sz="2000" dirty="0"/>
              <a:t>을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2000" dirty="0"/>
              <a:t>에서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sz="2000" dirty="0"/>
              <a:t>로 이동</a:t>
            </a:r>
            <a:endParaRPr kumimoji="1" lang="en-US" altLang="ko-KR" sz="2000" b="1" i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01831F-8C8C-794C-2F4F-E53C35660128}"/>
              </a:ext>
            </a:extLst>
          </p:cNvPr>
          <p:cNvSpPr/>
          <p:nvPr/>
        </p:nvSpPr>
        <p:spPr>
          <a:xfrm>
            <a:off x="6564352" y="1099457"/>
            <a:ext cx="2634077" cy="24212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3BCBBA-E43A-A484-CC15-C92F730895C6}"/>
              </a:ext>
            </a:extLst>
          </p:cNvPr>
          <p:cNvSpPr/>
          <p:nvPr/>
        </p:nvSpPr>
        <p:spPr>
          <a:xfrm>
            <a:off x="7796920" y="4758244"/>
            <a:ext cx="1401509" cy="119083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E23771-F863-2D5D-5D4F-5A44CBB297E3}"/>
              </a:ext>
            </a:extLst>
          </p:cNvPr>
          <p:cNvSpPr/>
          <p:nvPr/>
        </p:nvSpPr>
        <p:spPr>
          <a:xfrm>
            <a:off x="6460860" y="4544815"/>
            <a:ext cx="1315812" cy="8926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CDCA1D-B3B0-74CD-494E-9AF25569039C}"/>
              </a:ext>
            </a:extLst>
          </p:cNvPr>
          <p:cNvSpPr/>
          <p:nvPr/>
        </p:nvSpPr>
        <p:spPr>
          <a:xfrm flipH="1">
            <a:off x="6433456" y="2271479"/>
            <a:ext cx="104832" cy="4189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083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23802"/>
            <a:ext cx="4460645" cy="563231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분석기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외부세척기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분석기</a:t>
            </a:r>
            <a:r>
              <a:rPr kumimoji="1" lang="en-US" altLang="ko-KR" dirty="0"/>
              <a:t>)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b="1" i="1" dirty="0">
                <a:solidFill>
                  <a:srgbClr val="FF0000"/>
                </a:solidFill>
              </a:rPr>
              <a:t>Put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외부세척기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분석기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</a:t>
            </a:r>
            <a:r>
              <a:rPr kumimoji="1" lang="ko-KR" altLang="en-US" dirty="0"/>
              <a:t>분석기 </a:t>
            </a:r>
            <a:r>
              <a:rPr kumimoji="1" lang="en-US" altLang="ko-KR" dirty="0"/>
              <a:t>Door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분석기</a:t>
            </a:r>
            <a:endParaRPr kumimoji="1"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14BFB0-7EAE-9364-7B44-DF7A21336633}"/>
              </a:ext>
            </a:extLst>
          </p:cNvPr>
          <p:cNvSpPr txBox="1"/>
          <p:nvPr/>
        </p:nvSpPr>
        <p:spPr>
          <a:xfrm>
            <a:off x="4920283" y="1023802"/>
            <a:ext cx="4596451" cy="34163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재검병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 err="1"/>
              <a:t>재검병</a:t>
            </a:r>
            <a:r>
              <a:rPr kumimoji="1" lang="ko-KR" altLang="en-US" dirty="0"/>
              <a:t>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폐기설비</a:t>
            </a:r>
            <a:endParaRPr kumimoji="1" lang="en-US" altLang="ko-KR" b="1" i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FF5AC3-19BF-5950-0817-6E8AE93102DA}"/>
              </a:ext>
            </a:extLst>
          </p:cNvPr>
          <p:cNvSpPr txBox="1"/>
          <p:nvPr/>
        </p:nvSpPr>
        <p:spPr>
          <a:xfrm>
            <a:off x="5296571" y="4482892"/>
            <a:ext cx="26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/>
              <a:t>(</a:t>
            </a:r>
            <a:r>
              <a:rPr kumimoji="1" lang="ko-KR" altLang="en-US" b="1" i="1" dirty="0"/>
              <a:t>폐기설비는 </a:t>
            </a:r>
            <a:r>
              <a:rPr kumimoji="1" lang="en-US" altLang="ko-KR" b="1" i="1" dirty="0"/>
              <a:t>Map </a:t>
            </a:r>
            <a:r>
              <a:rPr kumimoji="1" lang="ko-KR" altLang="en-US" b="1" i="1" dirty="0"/>
              <a:t>불필요</a:t>
            </a:r>
            <a:r>
              <a:rPr kumimoji="1" lang="en-US" altLang="ko-KR" b="1" i="1" dirty="0"/>
              <a:t>)</a:t>
            </a:r>
            <a:endParaRPr kumimoji="1"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874891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Stocker 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23802"/>
            <a:ext cx="4250202" cy="39703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 err="1"/>
              <a:t>st</a:t>
            </a:r>
            <a:r>
              <a:rPr kumimoji="1" lang="en-US" altLang="ko-KR" dirty="0"/>
              <a:t>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7620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245034-EE28-E352-3417-334C83EF5F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4975" y="2765208"/>
            <a:ext cx="943054" cy="1510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13961" y="3216262"/>
            <a:ext cx="4363695" cy="88338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</p:txBody>
      </p:sp>
      <p:sp>
        <p:nvSpPr>
          <p:cNvPr id="5" name="호 4">
            <a:extLst>
              <a:ext uri="{FF2B5EF4-FFF2-40B4-BE49-F238E27FC236}">
                <a16:creationId xmlns:a16="http://schemas.microsoft.com/office/drawing/2014/main" id="{B20CD12A-A420-A77C-2590-3A325D07BBF6}"/>
              </a:ext>
            </a:extLst>
          </p:cNvPr>
          <p:cNvSpPr/>
          <p:nvPr/>
        </p:nvSpPr>
        <p:spPr>
          <a:xfrm>
            <a:off x="5621298" y="2295011"/>
            <a:ext cx="914400" cy="2725885"/>
          </a:xfrm>
          <a:prstGeom prst="arc">
            <a:avLst>
              <a:gd name="adj1" fmla="val 14650009"/>
              <a:gd name="adj2" fmla="val 735527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982352-4ACD-F216-F6EB-7CDA1BB0C55D}"/>
              </a:ext>
            </a:extLst>
          </p:cNvPr>
          <p:cNvSpPr/>
          <p:nvPr/>
        </p:nvSpPr>
        <p:spPr>
          <a:xfrm>
            <a:off x="7921493" y="1203745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56C48A-3A28-1E07-1691-99182D9C4518}"/>
              </a:ext>
            </a:extLst>
          </p:cNvPr>
          <p:cNvSpPr/>
          <p:nvPr/>
        </p:nvSpPr>
        <p:spPr>
          <a:xfrm>
            <a:off x="7921493" y="238857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4F0DF-9AA5-6726-8304-271932B4CD36}"/>
              </a:ext>
            </a:extLst>
          </p:cNvPr>
          <p:cNvSpPr/>
          <p:nvPr/>
        </p:nvSpPr>
        <p:spPr>
          <a:xfrm>
            <a:off x="7921493" y="475824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7B48F4-68BA-3EEA-2341-5D8BFD089E77}"/>
              </a:ext>
            </a:extLst>
          </p:cNvPr>
          <p:cNvSpPr/>
          <p:nvPr/>
        </p:nvSpPr>
        <p:spPr>
          <a:xfrm>
            <a:off x="7921493" y="3573411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3703671-2FD6-0D30-086F-DCBE3E356F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457" y="1769802"/>
            <a:ext cx="1488036" cy="768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1DE6C2-0329-8BFD-0972-19C834A58AD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64352" y="2954635"/>
            <a:ext cx="1357141" cy="202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9F7D8F-C214-D600-FBD9-D16B5F454B3E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564352" y="3913980"/>
            <a:ext cx="1357141" cy="22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5B08A-67C1-2D22-6E16-AA43DC997151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433457" y="4789425"/>
            <a:ext cx="1488036" cy="53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BB613E-0174-5150-BE3B-2FB4ECF493E9}"/>
              </a:ext>
            </a:extLst>
          </p:cNvPr>
          <p:cNvSpPr txBox="1"/>
          <p:nvPr/>
        </p:nvSpPr>
        <p:spPr>
          <a:xfrm>
            <a:off x="6535698" y="163128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실병투입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975C9-AFD7-9B02-0193-B68D8F327ED9}"/>
              </a:ext>
            </a:extLst>
          </p:cNvPr>
          <p:cNvSpPr txBox="1"/>
          <p:nvPr/>
        </p:nvSpPr>
        <p:spPr>
          <a:xfrm>
            <a:off x="6623476" y="2662803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분석완료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25C847-A9A1-F440-09A9-AC8F1E804B27}"/>
              </a:ext>
            </a:extLst>
          </p:cNvPr>
          <p:cNvSpPr txBox="1"/>
          <p:nvPr/>
        </p:nvSpPr>
        <p:spPr>
          <a:xfrm>
            <a:off x="6688924" y="360380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i="1" dirty="0">
                <a:solidFill>
                  <a:srgbClr val="0070C0"/>
                </a:solidFill>
              </a:rPr>
              <a:t>재검실행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8C4F3-02B9-DA6C-C34F-C257F54452FA}"/>
              </a:ext>
            </a:extLst>
          </p:cNvPr>
          <p:cNvSpPr txBox="1"/>
          <p:nvPr/>
        </p:nvSpPr>
        <p:spPr>
          <a:xfrm>
            <a:off x="6754372" y="454481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rgbClr val="FF0000"/>
                </a:solidFill>
              </a:rPr>
              <a:t>폐기완료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276EDB-5A4B-12A1-DC12-3EF8C3EA7ABD}"/>
              </a:ext>
            </a:extLst>
          </p:cNvPr>
          <p:cNvSpPr/>
          <p:nvPr/>
        </p:nvSpPr>
        <p:spPr>
          <a:xfrm>
            <a:off x="7796921" y="1077686"/>
            <a:ext cx="1640993" cy="368055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9F177F-5C3F-32CC-EA2E-7983CB934B88}"/>
              </a:ext>
            </a:extLst>
          </p:cNvPr>
          <p:cNvSpPr/>
          <p:nvPr/>
        </p:nvSpPr>
        <p:spPr>
          <a:xfrm>
            <a:off x="6535698" y="1533698"/>
            <a:ext cx="1261223" cy="29523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DDBA62-762C-47DE-FC18-12E57A3D8950}"/>
              </a:ext>
            </a:extLst>
          </p:cNvPr>
          <p:cNvSpPr/>
          <p:nvPr/>
        </p:nvSpPr>
        <p:spPr>
          <a:xfrm>
            <a:off x="6433457" y="2187594"/>
            <a:ext cx="102241" cy="46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349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E7E9-F3DB-1E9F-3E06-671D5CE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Actions from </a:t>
            </a:r>
            <a:r>
              <a:rPr kumimoji="1" lang="ko-KR" altLang="en-US" dirty="0"/>
              <a:t>폐기설비 </a:t>
            </a:r>
            <a:r>
              <a:rPr kumimoji="1" lang="en-US" altLang="ko-KR" dirty="0"/>
              <a:t>to </a:t>
            </a:r>
            <a:r>
              <a:rPr kumimoji="1" lang="en-US" altLang="ko-KR" dirty="0" err="1"/>
              <a:t>MoMa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68C7C-33CF-14FF-AD9E-6FCD8C1472B0}"/>
              </a:ext>
            </a:extLst>
          </p:cNvPr>
          <p:cNvSpPr txBox="1"/>
          <p:nvPr/>
        </p:nvSpPr>
        <p:spPr>
          <a:xfrm>
            <a:off x="435429" y="1034143"/>
            <a:ext cx="4363695" cy="32778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ko-KR" altLang="en-US" b="1" dirty="0">
                <a:solidFill>
                  <a:srgbClr val="FF0000"/>
                </a:solidFill>
              </a:rPr>
              <a:t>반출입기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br>
              <a:rPr kumimoji="1" lang="en-US" altLang="ko-KR" dirty="0"/>
            </a:b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ko-KR" altLang="en-US" dirty="0"/>
              <a:t>반출입기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</a:t>
            </a:r>
            <a:r>
              <a:rPr kumimoji="1" lang="ko-KR" altLang="en-US" dirty="0"/>
              <a:t>반출입기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67645F-89DD-E6F4-14FD-3D8A37C2D58A}"/>
              </a:ext>
            </a:extLst>
          </p:cNvPr>
          <p:cNvSpPr txBox="1"/>
          <p:nvPr/>
        </p:nvSpPr>
        <p:spPr>
          <a:xfrm>
            <a:off x="4920283" y="1034142"/>
            <a:ext cx="4250202" cy="38318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2"/>
            </a:pPr>
            <a:r>
              <a:rPr kumimoji="1" lang="ko-KR" altLang="en-US" b="1" dirty="0">
                <a:solidFill>
                  <a:srgbClr val="FF0000"/>
                </a:solidFill>
              </a:rPr>
              <a:t>공병</a:t>
            </a:r>
            <a:r>
              <a:rPr kumimoji="1" lang="ko-KR" altLang="en-US" dirty="0"/>
              <a:t>을 </a:t>
            </a:r>
            <a:r>
              <a:rPr kumimoji="1" lang="ko-KR" altLang="en-US" b="1" dirty="0">
                <a:solidFill>
                  <a:srgbClr val="FF0000"/>
                </a:solidFill>
              </a:rPr>
              <a:t>폐기설비</a:t>
            </a:r>
            <a:r>
              <a:rPr kumimoji="1" lang="ko-KR" altLang="en-US" dirty="0"/>
              <a:t>에서 </a:t>
            </a:r>
            <a:r>
              <a:rPr kumimoji="1" lang="en-US" altLang="ko-KR" b="1" dirty="0">
                <a:solidFill>
                  <a:srgbClr val="FF0000"/>
                </a:solidFill>
              </a:rPr>
              <a:t>Stocker</a:t>
            </a:r>
            <a:r>
              <a:rPr kumimoji="1" lang="ko-KR" altLang="en-US" dirty="0"/>
              <a:t>로 이동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</a:t>
            </a:r>
            <a:r>
              <a:rPr kumimoji="1" lang="ko-KR" altLang="en-US" dirty="0"/>
              <a:t>폐기설비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Pick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Move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 to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Get Map from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Open Door at Stocker</a:t>
            </a:r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 err="1"/>
              <a:t>st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MoMa</a:t>
            </a:r>
            <a:endParaRPr kumimoji="1"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kumimoji="1" lang="en-US" altLang="ko-KR" dirty="0"/>
              <a:t>Put </a:t>
            </a:r>
            <a:r>
              <a:rPr kumimoji="1" lang="ko-KR" altLang="en-US" dirty="0"/>
              <a:t>공병 </a:t>
            </a:r>
            <a:r>
              <a:rPr kumimoji="1" lang="en-US" altLang="ko-KR" dirty="0"/>
              <a:t>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Close Door at Stocker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ko-KR" dirty="0"/>
              <a:t>Send Map to Stocker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82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129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No Pack</a:t>
            </a:r>
          </a:p>
        </p:txBody>
      </p:sp>
    </p:spTree>
    <p:extLst>
      <p:ext uri="{BB962C8B-B14F-4D97-AF65-F5344CB8AC3E}">
        <p14:creationId xmlns:p14="http://schemas.microsoft.com/office/powerpoint/2010/main" val="1975535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112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1 Pack</a:t>
            </a:r>
          </a:p>
        </p:txBody>
      </p:sp>
    </p:spTree>
    <p:extLst>
      <p:ext uri="{BB962C8B-B14F-4D97-AF65-F5344CB8AC3E}">
        <p14:creationId xmlns:p14="http://schemas.microsoft.com/office/powerpoint/2010/main" val="1692057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Pack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F4ED31-DD67-9DC6-460B-AAD6FAD589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119" y="2281089"/>
            <a:ext cx="1432910" cy="22958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F9667E-59CB-0ABB-4EE2-EBB5D1DEF3EB}"/>
              </a:ext>
            </a:extLst>
          </p:cNvPr>
          <p:cNvSpPr txBox="1"/>
          <p:nvPr/>
        </p:nvSpPr>
        <p:spPr>
          <a:xfrm>
            <a:off x="3478641" y="3105833"/>
            <a:ext cx="12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dirty="0"/>
              <a:t>&gt;1 Pack</a:t>
            </a:r>
          </a:p>
        </p:txBody>
      </p:sp>
    </p:spTree>
    <p:extLst>
      <p:ext uri="{BB962C8B-B14F-4D97-AF65-F5344CB8AC3E}">
        <p14:creationId xmlns:p14="http://schemas.microsoft.com/office/powerpoint/2010/main" val="4138651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E8896-2973-8ACF-8E22-5A09116A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C8780A-33B8-92B7-77D3-2CBAE0D11292}"/>
              </a:ext>
            </a:extLst>
          </p:cNvPr>
          <p:cNvSpPr txBox="1"/>
          <p:nvPr/>
        </p:nvSpPr>
        <p:spPr>
          <a:xfrm>
            <a:off x="1133225" y="2253343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Recipe/</a:t>
            </a:r>
            <a:r>
              <a:rPr kumimoji="1" lang="ko-KR" altLang="en-US" dirty="0" err="1"/>
              <a:t>의뢰건</a:t>
            </a:r>
            <a:r>
              <a:rPr kumimoji="1" lang="ko-KR" altLang="en-US" dirty="0"/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149471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</a:t>
            </a:r>
            <a:r>
              <a:rPr kumimoji="1" lang="en-US" altLang="ko-KR" dirty="0" err="1"/>
              <a:t>Scnario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#1-0-0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D6DA1-4453-22AE-9C51-8C0B900ACE21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5F917-F47A-B084-940E-904620D7B33F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EE6E-D9DD-3B5D-4839-DD3BBE86D53F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1D1D7-B969-7637-B9AE-454D975309F1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09D8B-B6DB-8A61-16C6-1B621B266B55}"/>
              </a:ext>
            </a:extLst>
          </p:cNvPr>
          <p:cNvSpPr txBox="1"/>
          <p:nvPr/>
        </p:nvSpPr>
        <p:spPr>
          <a:xfrm>
            <a:off x="3190527" y="351530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2B279-1D6D-6A47-BEFE-EEFEE49E361B}"/>
              </a:ext>
            </a:extLst>
          </p:cNvPr>
          <p:cNvSpPr txBox="1"/>
          <p:nvPr/>
        </p:nvSpPr>
        <p:spPr>
          <a:xfrm>
            <a:off x="4559984" y="11873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383FC-00CC-8A7C-56BB-5B18FD0B0B29}"/>
              </a:ext>
            </a:extLst>
          </p:cNvPr>
          <p:cNvSpPr txBox="1"/>
          <p:nvPr/>
        </p:nvSpPr>
        <p:spPr>
          <a:xfrm>
            <a:off x="5588400" y="35153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</p:spTree>
    <p:extLst>
      <p:ext uri="{BB962C8B-B14F-4D97-AF65-F5344CB8AC3E}">
        <p14:creationId xmlns:p14="http://schemas.microsoft.com/office/powerpoint/2010/main" val="459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#1-0-1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D6DA1-4453-22AE-9C51-8C0B900ACE21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5F917-F47A-B084-940E-904620D7B33F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82EE6E-D9DD-3B5D-4839-DD3BBE86D53F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1D1D7-B969-7637-B9AE-454D975309F1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1074B3-B687-6666-D97E-76368E501BD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497372-C89F-6285-E985-CFF310781E29}"/>
              </a:ext>
            </a:extLst>
          </p:cNvPr>
          <p:cNvSpPr txBox="1"/>
          <p:nvPr/>
        </p:nvSpPr>
        <p:spPr>
          <a:xfrm>
            <a:off x="3190527" y="351530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810EF-A6F2-CE8D-5774-2D323E8EC26D}"/>
              </a:ext>
            </a:extLst>
          </p:cNvPr>
          <p:cNvSpPr txBox="1"/>
          <p:nvPr/>
        </p:nvSpPr>
        <p:spPr>
          <a:xfrm>
            <a:off x="5588400" y="35153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86CE0-9A59-4E4D-1302-C2B24E20A517}"/>
              </a:ext>
            </a:extLst>
          </p:cNvPr>
          <p:cNvSpPr txBox="1"/>
          <p:nvPr/>
        </p:nvSpPr>
        <p:spPr>
          <a:xfrm>
            <a:off x="8188291" y="352736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폐기 병</a:t>
            </a:r>
          </a:p>
        </p:txBody>
      </p:sp>
    </p:spTree>
    <p:extLst>
      <p:ext uri="{BB962C8B-B14F-4D97-AF65-F5344CB8AC3E}">
        <p14:creationId xmlns:p14="http://schemas.microsoft.com/office/powerpoint/2010/main" val="120419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#1-1-0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6BABAA-169A-519C-67DC-84C71BAC10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534C89-B811-472F-F6A0-05635C369D40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0A2BE7-409C-2E60-9ED9-D19D0145771A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49F5E-2807-532C-8359-9CB401F6ADCB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F82179-15DA-C0DE-F030-4C108062C882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CDE19-C0C5-40A5-50F7-E5673EE1AEE9}"/>
              </a:ext>
            </a:extLst>
          </p:cNvPr>
          <p:cNvSpPr txBox="1"/>
          <p:nvPr/>
        </p:nvSpPr>
        <p:spPr>
          <a:xfrm>
            <a:off x="400366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❷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9F5AF4-52B3-213C-80CD-0D8283B4F269}"/>
              </a:ext>
            </a:extLst>
          </p:cNvPr>
          <p:cNvSpPr txBox="1"/>
          <p:nvPr/>
        </p:nvSpPr>
        <p:spPr>
          <a:xfrm>
            <a:off x="5283413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95C30-5C6F-0351-9298-46415380F56E}"/>
              </a:ext>
            </a:extLst>
          </p:cNvPr>
          <p:cNvSpPr txBox="1"/>
          <p:nvPr/>
        </p:nvSpPr>
        <p:spPr>
          <a:xfrm>
            <a:off x="3190527" y="351530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244A2-21EC-257D-0DBC-B3FE710BBBA6}"/>
              </a:ext>
            </a:extLst>
          </p:cNvPr>
          <p:cNvSpPr txBox="1"/>
          <p:nvPr/>
        </p:nvSpPr>
        <p:spPr>
          <a:xfrm>
            <a:off x="4559984" y="11873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49457-929D-EE7C-DBA1-F4F579114D13}"/>
              </a:ext>
            </a:extLst>
          </p:cNvPr>
          <p:cNvSpPr txBox="1"/>
          <p:nvPr/>
        </p:nvSpPr>
        <p:spPr>
          <a:xfrm>
            <a:off x="5588400" y="35153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7A35FF-F7FD-833A-321E-ABA5D5942449}"/>
              </a:ext>
            </a:extLst>
          </p:cNvPr>
          <p:cNvSpPr txBox="1"/>
          <p:nvPr/>
        </p:nvSpPr>
        <p:spPr>
          <a:xfrm>
            <a:off x="3239318" y="40041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 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9D168-1FDA-D118-32B0-9784B51BE063}"/>
              </a:ext>
            </a:extLst>
          </p:cNvPr>
          <p:cNvSpPr txBox="1"/>
          <p:nvPr/>
        </p:nvSpPr>
        <p:spPr>
          <a:xfrm>
            <a:off x="5624142" y="40041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 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6719C-0DAB-D42B-C7A7-22FC8533F800}"/>
              </a:ext>
            </a:extLst>
          </p:cNvPr>
          <p:cNvSpPr txBox="1"/>
          <p:nvPr/>
        </p:nvSpPr>
        <p:spPr>
          <a:xfrm>
            <a:off x="4359923" y="586763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</p:spTree>
    <p:extLst>
      <p:ext uri="{BB962C8B-B14F-4D97-AF65-F5344CB8AC3E}">
        <p14:creationId xmlns:p14="http://schemas.microsoft.com/office/powerpoint/2010/main" val="227664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#1-1-1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634343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86C88C-733B-142B-CAD4-FDBDE5D9BAA3}"/>
              </a:ext>
            </a:extLst>
          </p:cNvPr>
          <p:cNvSpPr txBox="1"/>
          <p:nvPr/>
        </p:nvSpPr>
        <p:spPr>
          <a:xfrm>
            <a:off x="4359923" y="586763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26BABAA-169A-519C-67DC-84C71BAC105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534C89-B811-472F-F6A0-05635C369D40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0A2BE7-409C-2E60-9ED9-D19D0145771A}"/>
              </a:ext>
            </a:extLst>
          </p:cNvPr>
          <p:cNvSpPr txBox="1"/>
          <p:nvPr/>
        </p:nvSpPr>
        <p:spPr>
          <a:xfrm>
            <a:off x="3282700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049F5E-2807-532C-8359-9CB401F6ADCB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CDE19-C0C5-40A5-50F7-E5673EE1AEE9}"/>
              </a:ext>
            </a:extLst>
          </p:cNvPr>
          <p:cNvSpPr txBox="1"/>
          <p:nvPr/>
        </p:nvSpPr>
        <p:spPr>
          <a:xfrm>
            <a:off x="4003665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❷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9F5AF4-52B3-213C-80CD-0D8283B4F269}"/>
              </a:ext>
            </a:extLst>
          </p:cNvPr>
          <p:cNvSpPr txBox="1"/>
          <p:nvPr/>
        </p:nvSpPr>
        <p:spPr>
          <a:xfrm>
            <a:off x="5283413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C7707-FFE3-3913-C239-A53319318105}"/>
              </a:ext>
            </a:extLst>
          </p:cNvPr>
          <p:cNvSpPr txBox="1"/>
          <p:nvPr/>
        </p:nvSpPr>
        <p:spPr>
          <a:xfrm>
            <a:off x="8434035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806497B-A59D-3223-AFB3-307EF01A8FD7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8251371" y="314597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FDF00E-69FA-FAB8-5111-4979511BC3C8}"/>
              </a:ext>
            </a:extLst>
          </p:cNvPr>
          <p:cNvSpPr txBox="1"/>
          <p:nvPr/>
        </p:nvSpPr>
        <p:spPr>
          <a:xfrm>
            <a:off x="3190527" y="351530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8169C-AAE3-870D-C471-F1CE4B9F1B99}"/>
              </a:ext>
            </a:extLst>
          </p:cNvPr>
          <p:cNvSpPr txBox="1"/>
          <p:nvPr/>
        </p:nvSpPr>
        <p:spPr>
          <a:xfrm>
            <a:off x="5588400" y="35153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44B08-AA44-7BD0-3F4C-92885BEC617B}"/>
              </a:ext>
            </a:extLst>
          </p:cNvPr>
          <p:cNvSpPr txBox="1"/>
          <p:nvPr/>
        </p:nvSpPr>
        <p:spPr>
          <a:xfrm>
            <a:off x="3239318" y="40041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 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F1AED-8238-B23F-C78F-EA715A19B63F}"/>
              </a:ext>
            </a:extLst>
          </p:cNvPr>
          <p:cNvSpPr txBox="1"/>
          <p:nvPr/>
        </p:nvSpPr>
        <p:spPr>
          <a:xfrm>
            <a:off x="5624142" y="40041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 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97072A-4EE4-4562-7130-2597D439B334}"/>
              </a:ext>
            </a:extLst>
          </p:cNvPr>
          <p:cNvSpPr txBox="1"/>
          <p:nvPr/>
        </p:nvSpPr>
        <p:spPr>
          <a:xfrm>
            <a:off x="8188291" y="352736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폐기 병</a:t>
            </a:r>
          </a:p>
        </p:txBody>
      </p:sp>
    </p:spTree>
    <p:extLst>
      <p:ext uri="{BB962C8B-B14F-4D97-AF65-F5344CB8AC3E}">
        <p14:creationId xmlns:p14="http://schemas.microsoft.com/office/powerpoint/2010/main" val="421970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4876800" y="3712028"/>
            <a:ext cx="6350" cy="95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B62BF7-E637-C967-E275-D5BE1B16D9E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1A9D5F-3382-B5D2-5C68-87894E27AA82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B21C70-62D9-B9C8-1D43-913A6869C30C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35035-EE8C-899C-8347-658A47CD5140}"/>
              </a:ext>
            </a:extLst>
          </p:cNvPr>
          <p:cNvSpPr txBox="1"/>
          <p:nvPr/>
        </p:nvSpPr>
        <p:spPr>
          <a:xfrm>
            <a:off x="44211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C6DE7-E20D-2728-F8AD-0A5E678BFB6D}"/>
              </a:ext>
            </a:extLst>
          </p:cNvPr>
          <p:cNvSpPr txBox="1"/>
          <p:nvPr/>
        </p:nvSpPr>
        <p:spPr>
          <a:xfrm>
            <a:off x="4559984" y="11873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09E05-55FB-F22D-5138-59CD440C89DB}"/>
              </a:ext>
            </a:extLst>
          </p:cNvPr>
          <p:cNvSpPr txBox="1"/>
          <p:nvPr/>
        </p:nvSpPr>
        <p:spPr>
          <a:xfrm>
            <a:off x="2868232" y="488368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AF6136-CBB6-29DC-A0FA-A36F43125730}"/>
              </a:ext>
            </a:extLst>
          </p:cNvPr>
          <p:cNvSpPr txBox="1"/>
          <p:nvPr/>
        </p:nvSpPr>
        <p:spPr>
          <a:xfrm>
            <a:off x="5588400" y="35153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B01D0-D52E-E629-716F-BB50A3F4B62E}"/>
              </a:ext>
            </a:extLst>
          </p:cNvPr>
          <p:cNvSpPr txBox="1"/>
          <p:nvPr/>
        </p:nvSpPr>
        <p:spPr>
          <a:xfrm>
            <a:off x="3911356" y="40036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4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#2-1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5442857" y="314597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H="1" flipV="1">
            <a:off x="4876800" y="3712028"/>
            <a:ext cx="6350" cy="95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211C3B6-C2B9-B867-CE87-196A2525E6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76537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78D424-145E-3CF4-9FE7-06E4D89A879D}"/>
              </a:ext>
            </a:extLst>
          </p:cNvPr>
          <p:cNvCxnSpPr>
            <a:cxnSpLocks/>
            <a:stCxn id="5" idx="7"/>
            <a:endCxn id="4" idx="5"/>
          </p:cNvCxnSpPr>
          <p:nvPr/>
        </p:nvCxnSpPr>
        <p:spPr>
          <a:xfrm flipH="1" flipV="1">
            <a:off x="5277063" y="3546234"/>
            <a:ext cx="6350" cy="1285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4350BC-6E69-A31B-3FD2-7FD2E612E336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CB2AC6-5097-871A-9875-F075DEDA2CCC}"/>
              </a:ext>
            </a:extLst>
          </p:cNvPr>
          <p:cNvSpPr txBox="1"/>
          <p:nvPr/>
        </p:nvSpPr>
        <p:spPr>
          <a:xfrm>
            <a:off x="6091214" y="3145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162FB9-E8E2-54DE-3C80-3EEF514EA600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❻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07C01A-2C1B-6C49-64C6-8E97646BB290}"/>
              </a:ext>
            </a:extLst>
          </p:cNvPr>
          <p:cNvSpPr txBox="1"/>
          <p:nvPr/>
        </p:nvSpPr>
        <p:spPr>
          <a:xfrm>
            <a:off x="4519138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32C826-8E95-996F-CF29-B8B324F2F0AE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❸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5A0569-E6CD-D995-8C20-D89D66102AB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❹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C36B1-517B-DD1C-2D12-026E2D64CC2A}"/>
              </a:ext>
            </a:extLst>
          </p:cNvPr>
          <p:cNvSpPr txBox="1"/>
          <p:nvPr/>
        </p:nvSpPr>
        <p:spPr>
          <a:xfrm>
            <a:off x="4305493" y="586763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재검 대기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7680F-099C-C410-1A44-C54D0CA17B85}"/>
              </a:ext>
            </a:extLst>
          </p:cNvPr>
          <p:cNvSpPr txBox="1"/>
          <p:nvPr/>
        </p:nvSpPr>
        <p:spPr>
          <a:xfrm>
            <a:off x="2868232" y="488368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F4E56-5B34-69E4-847B-ADFB1087CA7B}"/>
              </a:ext>
            </a:extLst>
          </p:cNvPr>
          <p:cNvSpPr txBox="1"/>
          <p:nvPr/>
        </p:nvSpPr>
        <p:spPr>
          <a:xfrm>
            <a:off x="5588400" y="351530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756DA7-A00E-00BE-5C47-3EF234F5B0C2}"/>
              </a:ext>
            </a:extLst>
          </p:cNvPr>
          <p:cNvSpPr txBox="1"/>
          <p:nvPr/>
        </p:nvSpPr>
        <p:spPr>
          <a:xfrm>
            <a:off x="4559984" y="11873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542789-B714-297E-011B-C4F215DC4EE6}"/>
              </a:ext>
            </a:extLst>
          </p:cNvPr>
          <p:cNvSpPr txBox="1"/>
          <p:nvPr/>
        </p:nvSpPr>
        <p:spPr>
          <a:xfrm>
            <a:off x="4554743" y="4267944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911D72-DB08-C237-69A6-417336162CF4}"/>
              </a:ext>
            </a:extLst>
          </p:cNvPr>
          <p:cNvSpPr txBox="1"/>
          <p:nvPr/>
        </p:nvSpPr>
        <p:spPr>
          <a:xfrm>
            <a:off x="3239318" y="40041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 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39BCF5-16AF-169B-FB10-302D68D78D7B}"/>
              </a:ext>
            </a:extLst>
          </p:cNvPr>
          <p:cNvSpPr txBox="1"/>
          <p:nvPr/>
        </p:nvSpPr>
        <p:spPr>
          <a:xfrm>
            <a:off x="5624142" y="40041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재검 병</a:t>
            </a:r>
          </a:p>
        </p:txBody>
      </p:sp>
    </p:spTree>
    <p:extLst>
      <p:ext uri="{BB962C8B-B14F-4D97-AF65-F5344CB8AC3E}">
        <p14:creationId xmlns:p14="http://schemas.microsoft.com/office/powerpoint/2010/main" val="258939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F61B5-40C6-1F59-A8DC-C3CBB48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Flow Scenario</a:t>
            </a:r>
            <a:r>
              <a:rPr kumimoji="1" lang="ko-KR" altLang="en-US" dirty="0"/>
              <a:t> </a:t>
            </a:r>
            <a:r>
              <a:rPr kumimoji="1" lang="en-US" altLang="ko-KR" dirty="0"/>
              <a:t>#3-0-0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E100F7D-8CB1-3BF4-B1B5-70B85881F72B}"/>
              </a:ext>
            </a:extLst>
          </p:cNvPr>
          <p:cNvSpPr/>
          <p:nvPr/>
        </p:nvSpPr>
        <p:spPr>
          <a:xfrm>
            <a:off x="1502229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반출입기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FA3F249-4761-8730-C2FF-EE64958CEB5A}"/>
              </a:ext>
            </a:extLst>
          </p:cNvPr>
          <p:cNvSpPr/>
          <p:nvPr/>
        </p:nvSpPr>
        <p:spPr>
          <a:xfrm>
            <a:off x="4310743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분석기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EBEB6D-9CD0-C5FF-6575-F125869FBB64}"/>
              </a:ext>
            </a:extLst>
          </p:cNvPr>
          <p:cNvSpPr/>
          <p:nvPr/>
        </p:nvSpPr>
        <p:spPr>
          <a:xfrm>
            <a:off x="7119257" y="2579914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dirty="0"/>
              <a:t>폐기설비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F2A53A-8222-E755-A635-FC3C6CBC70F0}"/>
              </a:ext>
            </a:extLst>
          </p:cNvPr>
          <p:cNvCxnSpPr>
            <a:cxnSpLocks/>
            <a:stCxn id="5" idx="6"/>
            <a:endCxn id="9" idx="4"/>
          </p:cNvCxnSpPr>
          <p:nvPr/>
        </p:nvCxnSpPr>
        <p:spPr>
          <a:xfrm flipV="1">
            <a:off x="5449207" y="3712028"/>
            <a:ext cx="22361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54E04D-77A6-1EC8-0AE4-EF65B1BDE92F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16200000" flipV="1">
            <a:off x="4876800" y="-228600"/>
            <a:ext cx="12700" cy="5617028"/>
          </a:xfrm>
          <a:prstGeom prst="curvedConnector3">
            <a:avLst>
              <a:gd name="adj1" fmla="val 5657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20172C4-2E15-F8CA-5E77-34241A829272}"/>
              </a:ext>
            </a:extLst>
          </p:cNvPr>
          <p:cNvSpPr/>
          <p:nvPr/>
        </p:nvSpPr>
        <p:spPr>
          <a:xfrm>
            <a:off x="4317093" y="4665648"/>
            <a:ext cx="1132114" cy="1132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dirty="0"/>
              <a:t>Stocker</a:t>
            </a:r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A172CF9-97F3-113E-86A9-93CC40C89802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4476537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E7B79ED-7DC3-4779-6EA4-4B8872B40C01}"/>
              </a:ext>
            </a:extLst>
          </p:cNvPr>
          <p:cNvCxnSpPr>
            <a:cxnSpLocks/>
            <a:stCxn id="3" idx="4"/>
            <a:endCxn id="5" idx="2"/>
          </p:cNvCxnSpPr>
          <p:nvPr/>
        </p:nvCxnSpPr>
        <p:spPr>
          <a:xfrm>
            <a:off x="2068286" y="3712028"/>
            <a:ext cx="2248807" cy="1519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716972-1C0B-75FD-AF8B-ED3949C66D7F}"/>
              </a:ext>
            </a:extLst>
          </p:cNvPr>
          <p:cNvCxnSpPr>
            <a:cxnSpLocks/>
            <a:stCxn id="4" idx="5"/>
            <a:endCxn id="5" idx="7"/>
          </p:cNvCxnSpPr>
          <p:nvPr/>
        </p:nvCxnSpPr>
        <p:spPr>
          <a:xfrm>
            <a:off x="5277063" y="3546234"/>
            <a:ext cx="6350" cy="128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B8A38D-139D-F81E-8F9B-29B67F8A7D79}"/>
              </a:ext>
            </a:extLst>
          </p:cNvPr>
          <p:cNvSpPr txBox="1"/>
          <p:nvPr/>
        </p:nvSpPr>
        <p:spPr>
          <a:xfrm>
            <a:off x="296169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❶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7007D7-E62D-600D-5EBD-914BD98F338B}"/>
              </a:ext>
            </a:extLst>
          </p:cNvPr>
          <p:cNvSpPr txBox="1"/>
          <p:nvPr/>
        </p:nvSpPr>
        <p:spPr>
          <a:xfrm>
            <a:off x="6415527" y="45387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❹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EA4608-DE47-E48E-7243-D1A7DEF10E58}"/>
              </a:ext>
            </a:extLst>
          </p:cNvPr>
          <p:cNvSpPr txBox="1"/>
          <p:nvPr/>
        </p:nvSpPr>
        <p:spPr>
          <a:xfrm>
            <a:off x="4645807" y="155665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❺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267B-140D-645B-4AAC-7CE2A20F4B9C}"/>
              </a:ext>
            </a:extLst>
          </p:cNvPr>
          <p:cNvSpPr txBox="1"/>
          <p:nvPr/>
        </p:nvSpPr>
        <p:spPr>
          <a:xfrm>
            <a:off x="4052064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❷</a:t>
            </a:r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FB37B8-9876-BAEF-909A-5FF9442501ED}"/>
              </a:ext>
            </a:extLst>
          </p:cNvPr>
          <p:cNvSpPr txBox="1"/>
          <p:nvPr/>
        </p:nvSpPr>
        <p:spPr>
          <a:xfrm>
            <a:off x="5240812" y="400417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❸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E989D-632D-8B25-B4AA-C727A1108E38}"/>
              </a:ext>
            </a:extLst>
          </p:cNvPr>
          <p:cNvSpPr txBox="1"/>
          <p:nvPr/>
        </p:nvSpPr>
        <p:spPr>
          <a:xfrm>
            <a:off x="4559984" y="1187325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공병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B6476-061F-4078-CC1A-9F937C7A7C51}"/>
              </a:ext>
            </a:extLst>
          </p:cNvPr>
          <p:cNvSpPr txBox="1"/>
          <p:nvPr/>
        </p:nvSpPr>
        <p:spPr>
          <a:xfrm>
            <a:off x="2868232" y="4883687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1C3F3-2F3C-EA14-AFEF-F8B16FF14E88}"/>
              </a:ext>
            </a:extLst>
          </p:cNvPr>
          <p:cNvSpPr txBox="1"/>
          <p:nvPr/>
        </p:nvSpPr>
        <p:spPr>
          <a:xfrm>
            <a:off x="3584783" y="400362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실병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97F1D-6DB1-93D8-8127-E976F036708E}"/>
              </a:ext>
            </a:extLst>
          </p:cNvPr>
          <p:cNvSpPr txBox="1"/>
          <p:nvPr/>
        </p:nvSpPr>
        <p:spPr>
          <a:xfrm>
            <a:off x="5557075" y="398129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8B5799-A34D-B99A-DBC2-1138E405B6E4}"/>
              </a:ext>
            </a:extLst>
          </p:cNvPr>
          <p:cNvSpPr txBox="1"/>
          <p:nvPr/>
        </p:nvSpPr>
        <p:spPr>
          <a:xfrm>
            <a:off x="5953862" y="486237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분석완료 병</a:t>
            </a:r>
          </a:p>
        </p:txBody>
      </p:sp>
    </p:spTree>
    <p:extLst>
      <p:ext uri="{BB962C8B-B14F-4D97-AF65-F5344CB8AC3E}">
        <p14:creationId xmlns:p14="http://schemas.microsoft.com/office/powerpoint/2010/main" val="220547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Pages>14</Pages>
  <Words>1045</Words>
  <Characters>0</Characters>
  <Application>Microsoft Macintosh PowerPoint</Application>
  <DocSecurity>0</DocSecurity>
  <PresentationFormat>A4 용지(210x297mm)</PresentationFormat>
  <Lines>0</Lines>
  <Paragraphs>395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Aptos</vt:lpstr>
      <vt:lpstr>Aptos Display</vt:lpstr>
      <vt:lpstr>Arial</vt:lpstr>
      <vt:lpstr>Wingdings</vt:lpstr>
      <vt:lpstr>Office 테마</vt:lpstr>
      <vt:lpstr>설비 구성</vt:lpstr>
      <vt:lpstr>Bottle State</vt:lpstr>
      <vt:lpstr>Flow Scnario #1-0-0</vt:lpstr>
      <vt:lpstr>Flow Scenario #1-0-1</vt:lpstr>
      <vt:lpstr>Flow Scenario #1-1-0</vt:lpstr>
      <vt:lpstr>Flow Scenario #1-1-1</vt:lpstr>
      <vt:lpstr>Flow Scenario #2-0</vt:lpstr>
      <vt:lpstr>Flow Scenario #2-1</vt:lpstr>
      <vt:lpstr>Flow Scenario #3-0-0</vt:lpstr>
      <vt:lpstr>Flow Scenario #3-0-1</vt:lpstr>
      <vt:lpstr>Flow Scenario #3-1-0</vt:lpstr>
      <vt:lpstr>Flow Scenario #3-1-1</vt:lpstr>
      <vt:lpstr>Flow Scenario #4-0 (Exception)</vt:lpstr>
      <vt:lpstr>MoMa Scenario</vt:lpstr>
      <vt:lpstr>Priority of Realtime Events to MoMa</vt:lpstr>
      <vt:lpstr>Actions from 반출입기 to MoMa</vt:lpstr>
      <vt:lpstr>Actions 반출입기 to MoMa</vt:lpstr>
      <vt:lpstr>Actions from 분석기 to MoMa</vt:lpstr>
      <vt:lpstr>Actions from 분석기 to MoMa</vt:lpstr>
      <vt:lpstr>Actions from Stocker to MoMa</vt:lpstr>
      <vt:lpstr>Actions from Stocker to MoMa</vt:lpstr>
      <vt:lpstr>Actions from Stocker to MoMa</vt:lpstr>
      <vt:lpstr>Actions from 폐기설비 to MoMa</vt:lpstr>
      <vt:lpstr>Actions from 폐기설비 to MoMa</vt:lpstr>
      <vt:lpstr>Pack Scenario #1</vt:lpstr>
      <vt:lpstr>Pack Scenario #2</vt:lpstr>
      <vt:lpstr>Pack Scenario #3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43</cp:revision>
  <dcterms:modified xsi:type="dcterms:W3CDTF">2024-07-25T06:56:47Z</dcterms:modified>
  <cp:version>10.105.227.52551</cp:version>
</cp:coreProperties>
</file>