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0"/>
  </p:notesMasterIdLst>
  <p:sldIdLst>
    <p:sldId id="448" r:id="rId2"/>
    <p:sldId id="471" r:id="rId3"/>
    <p:sldId id="449" r:id="rId4"/>
    <p:sldId id="455" r:id="rId5"/>
    <p:sldId id="450" r:id="rId6"/>
    <p:sldId id="456" r:id="rId7"/>
    <p:sldId id="451" r:id="rId8"/>
    <p:sldId id="452" r:id="rId9"/>
    <p:sldId id="453" r:id="rId10"/>
    <p:sldId id="457" r:id="rId11"/>
    <p:sldId id="454" r:id="rId12"/>
    <p:sldId id="458" r:id="rId13"/>
    <p:sldId id="475" r:id="rId14"/>
    <p:sldId id="463" r:id="rId15"/>
    <p:sldId id="464" r:id="rId16"/>
    <p:sldId id="465" r:id="rId17"/>
    <p:sldId id="469" r:id="rId18"/>
    <p:sldId id="466" r:id="rId19"/>
    <p:sldId id="470" r:id="rId20"/>
    <p:sldId id="468" r:id="rId21"/>
    <p:sldId id="472" r:id="rId22"/>
    <p:sldId id="474" r:id="rId23"/>
    <p:sldId id="467" r:id="rId24"/>
    <p:sldId id="473" r:id="rId25"/>
    <p:sldId id="477" r:id="rId26"/>
    <p:sldId id="481" r:id="rId27"/>
    <p:sldId id="459" r:id="rId28"/>
    <p:sldId id="476" r:id="rId2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4A7AA0-E709-0066-B9CF-F23590675D99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FF54B-FEBE-E8DB-607B-5504561CE377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EA51-1214-2109-3E97-2E0422F62868}"/>
              </a:ext>
            </a:extLst>
          </p:cNvPr>
          <p:cNvSpPr txBox="1"/>
          <p:nvPr/>
        </p:nvSpPr>
        <p:spPr>
          <a:xfrm>
            <a:off x="3584783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4B5E3-1724-AE05-EEC5-5F5CDA31EABE}"/>
              </a:ext>
            </a:extLst>
          </p:cNvPr>
          <p:cNvSpPr txBox="1"/>
          <p:nvPr/>
        </p:nvSpPr>
        <p:spPr>
          <a:xfrm>
            <a:off x="5557075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74EAD-6BA1-BBC2-6671-335F65E012E9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A9AE6-AC66-1A2D-4466-82887A86A77D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948FD-8CA4-3FDA-90F2-BBC0204B2A33}"/>
              </a:ext>
            </a:extLst>
          </p:cNvPr>
          <p:cNvSpPr txBox="1"/>
          <p:nvPr/>
        </p:nvSpPr>
        <p:spPr>
          <a:xfrm>
            <a:off x="4575173" y="3727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</a:t>
            </a:r>
            <a:br>
              <a:rPr kumimoji="1" lang="en-US" altLang="ko-KR" dirty="0"/>
            </a:br>
            <a:r>
              <a:rPr kumimoji="1" lang="ko-KR" altLang="en-US" dirty="0"/>
              <a:t>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CD14-17F5-0374-1507-450F46D9AD67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CB1C7-8A35-DD5C-00A4-C189D8332E95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F7722-30C9-D31E-8804-A0104A7BEED0}"/>
              </a:ext>
            </a:extLst>
          </p:cNvPr>
          <p:cNvSpPr txBox="1"/>
          <p:nvPr/>
        </p:nvSpPr>
        <p:spPr>
          <a:xfrm>
            <a:off x="3410612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19A84-C2DC-E813-F7B9-8BF2CBC8D7E9}"/>
              </a:ext>
            </a:extLst>
          </p:cNvPr>
          <p:cNvSpPr txBox="1"/>
          <p:nvPr/>
        </p:nvSpPr>
        <p:spPr>
          <a:xfrm>
            <a:off x="5698589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9DC9B-1D8B-6BB3-4349-7277200C3561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3B59F7-35D7-B897-F112-2809D78F840D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16C4A-D2BE-D59A-358A-A73D64E31BD6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A0F8A-0F9E-7180-456D-59D2F32D5D75}"/>
              </a:ext>
            </a:extLst>
          </p:cNvPr>
          <p:cNvSpPr txBox="1"/>
          <p:nvPr/>
        </p:nvSpPr>
        <p:spPr>
          <a:xfrm>
            <a:off x="4575173" y="3727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</a:t>
            </a:r>
            <a:br>
              <a:rPr kumimoji="1" lang="en-US" altLang="ko-KR" dirty="0"/>
            </a:br>
            <a:r>
              <a:rPr kumimoji="1" lang="ko-KR" altLang="en-US" dirty="0"/>
              <a:t>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38500-0F3B-98B0-A5AC-0287BF73ECE4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54D48-D3D9-9B4E-FF02-125E19DDACBB}"/>
              </a:ext>
            </a:extLst>
          </p:cNvPr>
          <p:cNvSpPr txBox="1"/>
          <p:nvPr/>
        </p:nvSpPr>
        <p:spPr>
          <a:xfrm>
            <a:off x="3410612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BE31A-4E9A-C2B0-CF17-A2D7F2AC9FFD}"/>
              </a:ext>
            </a:extLst>
          </p:cNvPr>
          <p:cNvSpPr txBox="1"/>
          <p:nvPr/>
        </p:nvSpPr>
        <p:spPr>
          <a:xfrm>
            <a:off x="5698589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E29D34-EFA1-E92D-5A37-94EFD97097BF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#4-0</a:t>
            </a:r>
            <a:r>
              <a:rPr kumimoji="1" lang="ko-KR" altLang="en-US" dirty="0"/>
              <a:t> </a:t>
            </a:r>
            <a:r>
              <a:rPr kumimoji="1" lang="en-US" altLang="ko-KR" dirty="0"/>
              <a:t>(Exception)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4653449" y="387852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38500-0F3B-98B0-A5AC-0287BF73ECE4}"/>
              </a:ext>
            </a:extLst>
          </p:cNvPr>
          <p:cNvSpPr txBox="1"/>
          <p:nvPr/>
        </p:nvSpPr>
        <p:spPr>
          <a:xfrm>
            <a:off x="4559984" y="422341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AD6F22A-E7D0-5D10-5937-40EACD9767FD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5714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53D2E5-1009-02C4-0FB6-5BB1AF4B209B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5CCB62-CA5A-FD3A-85A9-93E8EF334660}"/>
              </a:ext>
            </a:extLst>
          </p:cNvPr>
          <p:cNvSpPr txBox="1"/>
          <p:nvPr/>
        </p:nvSpPr>
        <p:spPr>
          <a:xfrm>
            <a:off x="4559984" y="125264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F73FBB15-FA3D-37A9-23F3-BA4D479B6B6A}"/>
              </a:ext>
            </a:extLst>
          </p:cNvPr>
          <p:cNvCxnSpPr>
            <a:cxnSpLocks/>
            <a:stCxn id="3" idx="4"/>
            <a:endCxn id="9" idx="4"/>
          </p:cNvCxnSpPr>
          <p:nvPr/>
        </p:nvCxnSpPr>
        <p:spPr>
          <a:xfrm rot="16200000" flipH="1">
            <a:off x="4876800" y="903514"/>
            <a:ext cx="12700" cy="5617028"/>
          </a:xfrm>
          <a:prstGeom prst="curvedConnector3">
            <a:avLst>
              <a:gd name="adj1" fmla="val 3942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F6E408-4C06-D2A8-044C-8F59F922DFFC}"/>
              </a:ext>
            </a:extLst>
          </p:cNvPr>
          <p:cNvSpPr txBox="1"/>
          <p:nvPr/>
        </p:nvSpPr>
        <p:spPr>
          <a:xfrm>
            <a:off x="680720" y="863538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의뢰건이</a:t>
            </a:r>
            <a:r>
              <a:rPr kumimoji="1" lang="ko-KR" altLang="en-US" dirty="0"/>
              <a:t> 반출입기에 반입된 이후에 취소되는 경우</a:t>
            </a:r>
          </a:p>
        </p:txBody>
      </p:sp>
    </p:spTree>
    <p:extLst>
      <p:ext uri="{BB962C8B-B14F-4D97-AF65-F5344CB8AC3E}">
        <p14:creationId xmlns:p14="http://schemas.microsoft.com/office/powerpoint/2010/main" val="105044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507831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C0B7-99D1-1A5B-0119-D0E322F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Bottle State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50B36-3148-01D3-D1DD-60714049B746}"/>
              </a:ext>
            </a:extLst>
          </p:cNvPr>
          <p:cNvSpPr txBox="1"/>
          <p:nvPr/>
        </p:nvSpPr>
        <p:spPr>
          <a:xfrm>
            <a:off x="1877948" y="1698171"/>
            <a:ext cx="616386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실병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완료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재검 병 </a:t>
            </a:r>
            <a:r>
              <a:rPr kumimoji="1" lang="en-US" altLang="ko-KR" b="1" dirty="0">
                <a:sym typeface="Wingdings" pitchFamily="2" charset="2"/>
              </a:rPr>
              <a:t></a:t>
            </a:r>
            <a:r>
              <a:rPr kumimoji="1" lang="ko-KR" altLang="en-US" b="1" dirty="0"/>
              <a:t> 대기시간 초과 시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분석 완료 병으로 변경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공병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폐기</a:t>
            </a:r>
          </a:p>
        </p:txBody>
      </p:sp>
    </p:spTree>
    <p:extLst>
      <p:ext uri="{BB962C8B-B14F-4D97-AF65-F5344CB8AC3E}">
        <p14:creationId xmlns:p14="http://schemas.microsoft.com/office/powerpoint/2010/main" val="48627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/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148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2237670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C155B1-D227-38F7-6E4A-15B7967BD8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7880" y="2281089"/>
            <a:ext cx="1432910" cy="2295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7EE24-3FA2-FCF1-4EFB-E6FD82AFD4B4}"/>
              </a:ext>
            </a:extLst>
          </p:cNvPr>
          <p:cNvSpPr txBox="1"/>
          <p:nvPr/>
        </p:nvSpPr>
        <p:spPr>
          <a:xfrm>
            <a:off x="5258402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7B636B-BA92-D7BA-F0A0-E6F164BAA0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8612" y="2194003"/>
            <a:ext cx="1432910" cy="229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F6435-7F84-FB70-F876-452AA16D580E}"/>
              </a:ext>
            </a:extLst>
          </p:cNvPr>
          <p:cNvSpPr txBox="1"/>
          <p:nvPr/>
        </p:nvSpPr>
        <p:spPr>
          <a:xfrm>
            <a:off x="8279134" y="3018747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39928-EE30-C980-CA63-5CAAEDA1C8E7}"/>
              </a:ext>
            </a:extLst>
          </p:cNvPr>
          <p:cNvSpPr txBox="1"/>
          <p:nvPr/>
        </p:nvSpPr>
        <p:spPr>
          <a:xfrm>
            <a:off x="1145600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BBE5-2565-6DD2-675F-BD994DABD58E}"/>
              </a:ext>
            </a:extLst>
          </p:cNvPr>
          <p:cNvSpPr txBox="1"/>
          <p:nvPr/>
        </p:nvSpPr>
        <p:spPr>
          <a:xfrm>
            <a:off x="4166332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5FE1F-667B-63BF-74B5-80F9A94C4715}"/>
              </a:ext>
            </a:extLst>
          </p:cNvPr>
          <p:cNvSpPr txBox="1"/>
          <p:nvPr/>
        </p:nvSpPr>
        <p:spPr>
          <a:xfrm>
            <a:off x="7187064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8404-8E74-E154-7835-6BA98B3AA1A9}"/>
              </a:ext>
            </a:extLst>
          </p:cNvPr>
          <p:cNvSpPr txBox="1"/>
          <p:nvPr/>
        </p:nvSpPr>
        <p:spPr>
          <a:xfrm>
            <a:off x="719555" y="577530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Recipe ID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1F630-87E7-FE3A-F60E-5FDE6645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</a:t>
            </a:r>
            <a:endParaRPr kumimoji="1" lang="ko-KR" altLang="en-US" dirty="0"/>
          </a:p>
        </p:txBody>
      </p:sp>
      <p:sp>
        <p:nvSpPr>
          <p:cNvPr id="3" name="호 2">
            <a:extLst>
              <a:ext uri="{FF2B5EF4-FFF2-40B4-BE49-F238E27FC236}">
                <a16:creationId xmlns:a16="http://schemas.microsoft.com/office/drawing/2014/main" id="{92AACD2B-B029-60BA-362D-819B97CAE3BC}"/>
              </a:ext>
            </a:extLst>
          </p:cNvPr>
          <p:cNvSpPr/>
          <p:nvPr/>
        </p:nvSpPr>
        <p:spPr>
          <a:xfrm flipH="1">
            <a:off x="3338607" y="2197040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24009E4-CA3A-E200-5502-BF4F5B9FAEBC}"/>
              </a:ext>
            </a:extLst>
          </p:cNvPr>
          <p:cNvSpPr/>
          <p:nvPr/>
        </p:nvSpPr>
        <p:spPr>
          <a:xfrm flipH="1">
            <a:off x="820698" y="110577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67386A-7515-4B5C-99B7-052351840087}"/>
              </a:ext>
            </a:extLst>
          </p:cNvPr>
          <p:cNvSpPr/>
          <p:nvPr/>
        </p:nvSpPr>
        <p:spPr>
          <a:xfrm flipH="1">
            <a:off x="820698" y="2290607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A8E469-761C-A0B4-0109-66A72013A705}"/>
              </a:ext>
            </a:extLst>
          </p:cNvPr>
          <p:cNvSpPr/>
          <p:nvPr/>
        </p:nvSpPr>
        <p:spPr>
          <a:xfrm flipH="1">
            <a:off x="820698" y="4660273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06D76-39DA-4467-F767-608B51B535D7}"/>
              </a:ext>
            </a:extLst>
          </p:cNvPr>
          <p:cNvSpPr/>
          <p:nvPr/>
        </p:nvSpPr>
        <p:spPr>
          <a:xfrm flipH="1">
            <a:off x="820698" y="3475440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EB010A-6AA4-FAED-9006-F677F0AB06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52812" y="1671831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08C32-E34B-461A-7B35-AA6CE01916A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52812" y="2856664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C0C158-92F9-3D12-EC1D-97D8AF171B0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1952812" y="3816009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34AFC4-3CD1-6C4E-212F-6A105AC9FDB4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1952812" y="4691454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402B97-CBB1-86D0-6173-2A8A654A51FE}"/>
              </a:ext>
            </a:extLst>
          </p:cNvPr>
          <p:cNvSpPr txBox="1"/>
          <p:nvPr/>
        </p:nvSpPr>
        <p:spPr>
          <a:xfrm flipH="1">
            <a:off x="2230610" y="153331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FCFF-9DB2-E899-EE6D-CC4FC2483562}"/>
              </a:ext>
            </a:extLst>
          </p:cNvPr>
          <p:cNvSpPr txBox="1"/>
          <p:nvPr/>
        </p:nvSpPr>
        <p:spPr>
          <a:xfrm flipH="1">
            <a:off x="2142832" y="256483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CB30A-6750-588B-9348-D95745877D89}"/>
              </a:ext>
            </a:extLst>
          </p:cNvPr>
          <p:cNvSpPr txBox="1"/>
          <p:nvPr/>
        </p:nvSpPr>
        <p:spPr>
          <a:xfrm flipH="1">
            <a:off x="2077384" y="350583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87C50-3D4C-61EB-E9AD-1A9993941D04}"/>
              </a:ext>
            </a:extLst>
          </p:cNvPr>
          <p:cNvSpPr txBox="1"/>
          <p:nvPr/>
        </p:nvSpPr>
        <p:spPr>
          <a:xfrm flipH="1">
            <a:off x="2011936" y="444684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F915A-F473-3806-86BF-BF98F516625B}"/>
              </a:ext>
            </a:extLst>
          </p:cNvPr>
          <p:cNvSpPr/>
          <p:nvPr/>
        </p:nvSpPr>
        <p:spPr>
          <a:xfrm>
            <a:off x="3845752" y="2871327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Subscriber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B6BB67-5D4F-7D8D-17C9-CDED24F91EFF}"/>
              </a:ext>
            </a:extLst>
          </p:cNvPr>
          <p:cNvSpPr/>
          <p:nvPr/>
        </p:nvSpPr>
        <p:spPr>
          <a:xfrm flipH="1">
            <a:off x="5848938" y="1105774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84987-D023-067B-4472-A8C2DD47B968}"/>
              </a:ext>
            </a:extLst>
          </p:cNvPr>
          <p:cNvSpPr/>
          <p:nvPr/>
        </p:nvSpPr>
        <p:spPr>
          <a:xfrm flipH="1">
            <a:off x="5848938" y="2421631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C18CF6-5BC4-4AB5-2F5F-633A9FF477FF}"/>
              </a:ext>
            </a:extLst>
          </p:cNvPr>
          <p:cNvSpPr/>
          <p:nvPr/>
        </p:nvSpPr>
        <p:spPr>
          <a:xfrm flipH="1">
            <a:off x="5848938" y="5053345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2F43F7-2B32-C169-75E0-165C6AE93CF5}"/>
              </a:ext>
            </a:extLst>
          </p:cNvPr>
          <p:cNvSpPr/>
          <p:nvPr/>
        </p:nvSpPr>
        <p:spPr>
          <a:xfrm flipH="1">
            <a:off x="5848938" y="3737488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9D44705-DD61-747C-9DE3-9E9D99B26055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5148943" y="1475295"/>
            <a:ext cx="699995" cy="20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8BEA4335-684B-57BF-2F02-1AF327759334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 flipV="1">
            <a:off x="5148943" y="2791152"/>
            <a:ext cx="699995" cy="71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C27153B1-FB90-66E3-8F5B-5FAD271CC018}"/>
              </a:ext>
            </a:extLst>
          </p:cNvPr>
          <p:cNvCxnSpPr>
            <a:cxnSpLocks/>
            <a:stCxn id="17" idx="3"/>
            <a:endCxn id="21" idx="3"/>
          </p:cNvCxnSpPr>
          <p:nvPr/>
        </p:nvCxnSpPr>
        <p:spPr>
          <a:xfrm>
            <a:off x="5148943" y="3505838"/>
            <a:ext cx="699995" cy="601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05F3639A-1E74-3E3A-5694-49ABAE3B6E37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>
            <a:off x="5148943" y="3505838"/>
            <a:ext cx="699995" cy="1917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6FD6D8-6386-F702-E1C4-BA5B4C65935F}"/>
              </a:ext>
            </a:extLst>
          </p:cNvPr>
          <p:cNvSpPr txBox="1"/>
          <p:nvPr/>
        </p:nvSpPr>
        <p:spPr>
          <a:xfrm>
            <a:off x="5063362" y="1290629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98E85-926C-7DF0-1666-727AA76C8E8F}"/>
              </a:ext>
            </a:extLst>
          </p:cNvPr>
          <p:cNvSpPr txBox="1"/>
          <p:nvPr/>
        </p:nvSpPr>
        <p:spPr>
          <a:xfrm>
            <a:off x="5063362" y="2564832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3C66D-EB86-2F50-0727-D1F19FACB288}"/>
              </a:ext>
            </a:extLst>
          </p:cNvPr>
          <p:cNvSpPr txBox="1"/>
          <p:nvPr/>
        </p:nvSpPr>
        <p:spPr>
          <a:xfrm>
            <a:off x="5124597" y="391797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5FAEAD-B477-B5D2-C8D4-BFE1BD156C46}"/>
              </a:ext>
            </a:extLst>
          </p:cNvPr>
          <p:cNvSpPr txBox="1"/>
          <p:nvPr/>
        </p:nvSpPr>
        <p:spPr>
          <a:xfrm>
            <a:off x="5124597" y="5227564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F2E7CE-15BC-038C-77B9-1EE98D9A45F5}"/>
              </a:ext>
            </a:extLst>
          </p:cNvPr>
          <p:cNvSpPr/>
          <p:nvPr/>
        </p:nvSpPr>
        <p:spPr>
          <a:xfrm>
            <a:off x="3834866" y="5575686"/>
            <a:ext cx="1303191" cy="8875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Publisher</a:t>
            </a:r>
            <a:endParaRPr kumimoji="1" lang="ko-KR" altLang="en-US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E0815F42-0B69-4B4E-C9C2-11AF025478C0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 rot="5400000">
            <a:off x="4901151" y="4061842"/>
            <a:ext cx="1099156" cy="1928533"/>
          </a:xfrm>
          <a:prstGeom prst="bentConnector3">
            <a:avLst>
              <a:gd name="adj1" fmla="val 311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3B39F548-9B27-F6AB-CE98-ACF039230E44}"/>
              </a:ext>
            </a:extLst>
          </p:cNvPr>
          <p:cNvCxnSpPr>
            <a:cxnSpLocks/>
            <a:stCxn id="20" idx="2"/>
            <a:endCxn id="38" idx="3"/>
          </p:cNvCxnSpPr>
          <p:nvPr/>
        </p:nvCxnSpPr>
        <p:spPr>
          <a:xfrm rot="5400000">
            <a:off x="5662997" y="5267447"/>
            <a:ext cx="227058" cy="12769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DDF9CB7B-3FDF-19E3-5ADB-4E088DBA8041}"/>
              </a:ext>
            </a:extLst>
          </p:cNvPr>
          <p:cNvCxnSpPr>
            <a:cxnSpLocks/>
            <a:stCxn id="38" idx="1"/>
            <a:endCxn id="6" idx="6"/>
          </p:cNvCxnSpPr>
          <p:nvPr/>
        </p:nvCxnSpPr>
        <p:spPr>
          <a:xfrm rot="10800000">
            <a:off x="820698" y="5226331"/>
            <a:ext cx="3014168" cy="793115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A59B31F1-5DF3-26CD-20C7-38B9B068CFCD}"/>
              </a:ext>
            </a:extLst>
          </p:cNvPr>
          <p:cNvCxnSpPr>
            <a:cxnSpLocks/>
            <a:stCxn id="38" idx="1"/>
            <a:endCxn id="7" idx="6"/>
          </p:cNvCxnSpPr>
          <p:nvPr/>
        </p:nvCxnSpPr>
        <p:spPr>
          <a:xfrm rot="10800000">
            <a:off x="820698" y="4041497"/>
            <a:ext cx="3014168" cy="1977948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8A3D0-C74B-6C7A-26B7-30BE035E024C}"/>
              </a:ext>
            </a:extLst>
          </p:cNvPr>
          <p:cNvSpPr txBox="1"/>
          <p:nvPr/>
        </p:nvSpPr>
        <p:spPr>
          <a:xfrm>
            <a:off x="5614134" y="184146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i="1" dirty="0">
                <a:solidFill>
                  <a:srgbClr val="FF0000"/>
                </a:solidFill>
              </a:rPr>
              <a:t>반출입기와 분석기도</a:t>
            </a:r>
            <a:br>
              <a:rPr kumimoji="1" lang="en-US" altLang="ko-KR" sz="1200" b="1" i="1" dirty="0">
                <a:solidFill>
                  <a:srgbClr val="FF0000"/>
                </a:solidFill>
              </a:rPr>
            </a:br>
            <a:r>
              <a:rPr kumimoji="1" lang="ko-KR" altLang="en-US" sz="1200" b="1" i="1" dirty="0">
                <a:solidFill>
                  <a:srgbClr val="FF0000"/>
                </a:solidFill>
              </a:rPr>
              <a:t>주기적으로 </a:t>
            </a:r>
            <a:r>
              <a:rPr kumimoji="1" lang="en-US" altLang="ko-KR" sz="1200" b="1" i="1" dirty="0">
                <a:solidFill>
                  <a:srgbClr val="FF0000"/>
                </a:solidFill>
              </a:rPr>
              <a:t>Sync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로</a:t>
            </a:r>
            <a:endParaRPr kumimoji="1" lang="en-US" altLang="ko-KR" sz="1200" b="1" i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b="1" i="1" dirty="0">
                <a:solidFill>
                  <a:srgbClr val="FF0000"/>
                </a:solidFill>
              </a:rPr>
              <a:t>Status 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갱신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33619B-5475-4B0D-4F81-3DEC14374E38}"/>
              </a:ext>
            </a:extLst>
          </p:cNvPr>
          <p:cNvSpPr/>
          <p:nvPr/>
        </p:nvSpPr>
        <p:spPr>
          <a:xfrm>
            <a:off x="7828616" y="1475295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b="1" dirty="0" err="1">
                <a:solidFill>
                  <a:srgbClr val="FFFF00"/>
                </a:solidFill>
              </a:rPr>
              <a:t>MoMa</a:t>
            </a:r>
            <a:br>
              <a:rPr kumimoji="1" lang="en-US" altLang="ko-KR" b="1" dirty="0">
                <a:solidFill>
                  <a:srgbClr val="FFFF00"/>
                </a:solidFill>
              </a:rPr>
            </a:br>
            <a:r>
              <a:rPr kumimoji="1" lang="en-US" altLang="ko-KR" b="1" dirty="0">
                <a:solidFill>
                  <a:srgbClr val="FFFF00"/>
                </a:solidFill>
              </a:rPr>
              <a:t>Scheduling</a:t>
            </a:r>
            <a:endParaRPr kumimoji="1"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9BDBDE8-8F0B-3B62-A5F2-2C99EBF720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8450" y="4755738"/>
            <a:ext cx="1023522" cy="1639896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140F31C-B094-A565-AA1B-38216CA2C79F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 flipH="1">
            <a:off x="8480211" y="2744317"/>
            <a:ext cx="1" cy="2011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01FE34-5375-7BEE-D854-E8977B2D419B}"/>
              </a:ext>
            </a:extLst>
          </p:cNvPr>
          <p:cNvSpPr txBox="1"/>
          <p:nvPr/>
        </p:nvSpPr>
        <p:spPr>
          <a:xfrm>
            <a:off x="7828616" y="2867261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Async/Sync</a:t>
            </a:r>
            <a:endParaRPr kumimoji="1" lang="ko-KR" altLang="en-US" b="1" dirty="0"/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C3F3473D-D49B-914B-9048-14B62CB86149}"/>
              </a:ext>
            </a:extLst>
          </p:cNvPr>
          <p:cNvCxnSpPr>
            <a:stCxn id="18" idx="1"/>
            <a:endCxn id="54" idx="1"/>
          </p:cNvCxnSpPr>
          <p:nvPr/>
        </p:nvCxnSpPr>
        <p:spPr>
          <a:xfrm>
            <a:off x="6981052" y="1475295"/>
            <a:ext cx="847564" cy="6345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C27E74AC-D121-7747-C8BE-44208E529B52}"/>
              </a:ext>
            </a:extLst>
          </p:cNvPr>
          <p:cNvCxnSpPr>
            <a:cxnSpLocks/>
            <a:stCxn id="19" idx="1"/>
            <a:endCxn id="54" idx="1"/>
          </p:cNvCxnSpPr>
          <p:nvPr/>
        </p:nvCxnSpPr>
        <p:spPr>
          <a:xfrm flipV="1">
            <a:off x="6981052" y="2109806"/>
            <a:ext cx="847564" cy="681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447527EC-7C9F-2DA8-3138-B71C4277FCD2}"/>
              </a:ext>
            </a:extLst>
          </p:cNvPr>
          <p:cNvCxnSpPr>
            <a:cxnSpLocks/>
            <a:stCxn id="21" idx="1"/>
            <a:endCxn id="54" idx="1"/>
          </p:cNvCxnSpPr>
          <p:nvPr/>
        </p:nvCxnSpPr>
        <p:spPr>
          <a:xfrm flipV="1">
            <a:off x="6981052" y="2109806"/>
            <a:ext cx="847564" cy="1997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69A312CB-D5E4-8289-0F73-631670812AD3}"/>
              </a:ext>
            </a:extLst>
          </p:cNvPr>
          <p:cNvCxnSpPr>
            <a:cxnSpLocks/>
            <a:stCxn id="20" idx="1"/>
            <a:endCxn id="54" idx="1"/>
          </p:cNvCxnSpPr>
          <p:nvPr/>
        </p:nvCxnSpPr>
        <p:spPr>
          <a:xfrm flipV="1">
            <a:off x="6981052" y="2109806"/>
            <a:ext cx="847564" cy="3313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DA4680-10E2-C66C-32B8-6B00585F1A3A}"/>
              </a:ext>
            </a:extLst>
          </p:cNvPr>
          <p:cNvSpPr txBox="1"/>
          <p:nvPr/>
        </p:nvSpPr>
        <p:spPr>
          <a:xfrm>
            <a:off x="7560665" y="3750027"/>
            <a:ext cx="183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u="sng" dirty="0">
                <a:solidFill>
                  <a:srgbClr val="FF0000"/>
                </a:solidFill>
              </a:rPr>
              <a:t>Events to </a:t>
            </a:r>
            <a:r>
              <a:rPr kumimoji="1" lang="en-US" altLang="ko-KR" b="1" i="1" u="sng" dirty="0" err="1">
                <a:solidFill>
                  <a:srgbClr val="FF0000"/>
                </a:solidFill>
              </a:rPr>
              <a:t>MoMa</a:t>
            </a:r>
            <a:br>
              <a:rPr kumimoji="1" lang="en-US" altLang="ko-KR" b="1" i="1" u="sng" dirty="0">
                <a:solidFill>
                  <a:srgbClr val="FF0000"/>
                </a:solidFill>
              </a:rPr>
            </a:br>
            <a:r>
              <a:rPr kumimoji="1" lang="en-US" altLang="ko-KR" b="1" i="1" u="sng" dirty="0">
                <a:solidFill>
                  <a:srgbClr val="FF0000"/>
                </a:solidFill>
              </a:rPr>
              <a:t>(9 Events)</a:t>
            </a:r>
            <a:endParaRPr kumimoji="1" lang="ko-KR" alt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9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9D8B-B6DB-8A61-16C6-1B621B266B55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2B279-1D6D-6A47-BEFE-EEFEE49E361B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83FC-00CC-8A7C-56BB-5B18FD0B0B29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497372-C89F-6285-E985-CFF310781E29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810EF-A6F2-CE8D-5774-2D323E8EC26D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86CE0-9A59-4E4D-1302-C2B24E20A517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95C30-5C6F-0351-9298-46415380F56E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244A2-21EC-257D-0DBC-B3FE710BBBA6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49457-929D-EE7C-DBA1-F4F579114D13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A35FF-F7FD-833A-321E-ABA5D5942449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9D168-1FDA-D118-32B0-9784B51BE063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6719C-0DAB-D42B-C7A7-22FC8533F800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FDF00E-69FA-FAB8-5111-4979511BC3C8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8169C-AAE3-870D-C471-F1CE4B9F1B99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44B08-AA44-7BD0-3F4C-92885BEC617B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1AED-8238-B23F-C78F-EA715A19B63F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7072A-4EE4-4562-7130-2597D439B334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C6DE7-E20D-2728-F8AD-0A5E678BFB6D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09E05-55FB-F22D-5138-59CD440C89DB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F6136-CBB6-29DC-A0FA-A36F43125730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B01D0-D52E-E629-716F-BB50A3F4B62E}"/>
              </a:ext>
            </a:extLst>
          </p:cNvPr>
          <p:cNvSpPr txBox="1"/>
          <p:nvPr/>
        </p:nvSpPr>
        <p:spPr>
          <a:xfrm>
            <a:off x="3911356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C36B1-517B-DD1C-2D12-026E2D64CC2A}"/>
              </a:ext>
            </a:extLst>
          </p:cNvPr>
          <p:cNvSpPr txBox="1"/>
          <p:nvPr/>
        </p:nvSpPr>
        <p:spPr>
          <a:xfrm>
            <a:off x="430549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680F-099C-C410-1A44-C54D0CA17B85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4E56-5B34-69E4-847B-ADFB1087CA7B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56DA7-A00E-00BE-5C47-3EF234F5B0C2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42789-B714-297E-011B-C4F215DC4EE6}"/>
              </a:ext>
            </a:extLst>
          </p:cNvPr>
          <p:cNvSpPr txBox="1"/>
          <p:nvPr/>
        </p:nvSpPr>
        <p:spPr>
          <a:xfrm>
            <a:off x="4554743" y="426794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11D72-DB08-C237-69A6-417336162CF4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9BCF5-16AF-169B-FB10-302D68D78D7B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989D-632D-8B25-B4AA-C727A1108E38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B6476-061F-4078-CC1A-9F937C7A7C51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1C3F3-2F3C-EA14-AFEF-F8B16FF14E88}"/>
              </a:ext>
            </a:extLst>
          </p:cNvPr>
          <p:cNvSpPr txBox="1"/>
          <p:nvPr/>
        </p:nvSpPr>
        <p:spPr>
          <a:xfrm>
            <a:off x="3584783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97F1D-6DB1-93D8-8127-E976F036708E}"/>
              </a:ext>
            </a:extLst>
          </p:cNvPr>
          <p:cNvSpPr txBox="1"/>
          <p:nvPr/>
        </p:nvSpPr>
        <p:spPr>
          <a:xfrm>
            <a:off x="5557075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B5799-A34D-B99A-DBC2-1138E405B6E4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Pages>14</Pages>
  <Words>1352</Words>
  <Characters>0</Characters>
  <Application>Microsoft Macintosh PowerPoint</Application>
  <DocSecurity>0</DocSecurity>
  <PresentationFormat>A4 용지(210x297mm)</PresentationFormat>
  <Lines>0</Lines>
  <Paragraphs>522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Bottle State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Flow Scenario #4-0 (Exception)</vt:lpstr>
      <vt:lpstr>MoMa Scenario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Pick &amp; Put Actions at Nodes (Except MoMa)</vt:lpstr>
      <vt:lpstr>Status Definition of Each Nodes</vt:lpstr>
      <vt:lpstr>Pack Scenario</vt:lpstr>
      <vt:lpstr>Dispatcher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49</cp:revision>
  <dcterms:modified xsi:type="dcterms:W3CDTF">2024-07-26T06:38:53Z</dcterms:modified>
  <cp:version>10.105.227.52551</cp:version>
</cp:coreProperties>
</file>