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747AB-4DF2-734B-84D0-4571C39F42F7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2136-C8F5-C24A-AF73-6B30FB2898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97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F2136-C8F5-C24A-AF73-6B30FB28986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160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053C7-6F29-7EC1-86EF-176626EBF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76496A-EF95-D060-F63B-013B7B4C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446DC-7ECC-9E95-59FD-74EEE898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96B98-03D8-CC9E-FB37-920AC04B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DAAD0-FE74-9510-913E-FDBED308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80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D3398-C257-5AFE-F51B-CBEA4DB7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BAD33-56E8-6117-A3B1-1781B1D2B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A92E4-C72A-3D7F-A2C4-BABB3C9E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BBAA8-F343-C37D-B88B-1C8C79D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A0086-DB5D-BB2E-F4DD-7DA69348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604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2E0AD-5290-04CB-5EA1-808B7CF14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C1815-64B4-1463-FF92-A01D084C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4C2328-779B-7A4F-F65F-435B3F25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D815C-4167-D818-07F8-B45020E8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13B0B-6DA9-D92A-F575-7D466703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44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6FE9-8C24-535D-39E4-EBA78CFA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CC228-FAE6-080D-DA01-3A0305B8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4F0CF-58FF-D81E-67BD-02589E91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4A331-307B-D045-CB47-88A9EB64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2740B-BA9D-4611-EEBF-EC1F1905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215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75E00-9D5D-4528-8213-BF6EFF74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313D1-EC45-09D1-B042-6BA3DE4D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2008A-AFC7-677C-8099-CF7672BA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295CB-2773-A5C7-5F53-DB97CF19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E9FEE-DF17-E454-B398-6BDB8F96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737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0AB17-CA57-3E23-A69D-AD631F9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1E64D-8447-F3D3-DAFB-F2EFA3CA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0C43DD-605F-C403-2998-87AAF603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E5612E-2B1B-0698-172C-FF8AD458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BC93C-C4D1-C523-DB10-D51DE6B5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23A2B-7B35-B73E-2546-24FF3D1B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5AE7F-7AD7-31D9-91E9-3D11413B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52485-D7B8-E1FC-C478-7F9B494E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7A6C1A-295B-04DA-0CA9-1590DF68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63034-BB0C-9AA4-7A8F-472B103C4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1765EE-9901-2F9C-C99E-564CC4E5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CB4A90-FD04-79C1-96D2-2DAE3BC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DA0902-5F86-3EE5-B83A-8B55368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A746D3-B263-1C98-4294-F028653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27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B690-538F-8D69-7960-4A74BB3C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ABDB56-3743-3942-437F-EE802B1D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79178C-DA34-8CD5-5708-48AE50A6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F8070-0A38-005F-5326-12B51E8F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742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6EE8BB-6C50-E6F7-6739-446F436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B294CC-B7B8-2D2B-D029-27443B85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4AA78-0487-79CA-156C-759EA147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764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55DCB-56AD-9A5E-97E2-38903996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6D6F5-5F5E-5EAC-FE5A-3F116CC0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E4BC29-E26A-4B82-D9FB-AD06A2A1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DBB8D-5D24-ED8B-7D45-906AED59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D37B3-57EF-5ACC-43A0-A2887D38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7BBCE-67F1-06B7-1969-B23AA310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213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7A30-01CA-8453-8ADC-4BA9C8DF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500B9-E9CD-4123-B27E-D667FDB40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7367A7-571E-CA1E-401A-FFAF64F0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EB864-6D84-4319-4598-65C03268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28FCA-F990-5DC1-C51F-16312D3C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FD143-50C6-65D8-FC40-E4AA208A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2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6628C-C85A-4735-06B4-BA5CB67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5F25D-471F-B1A2-8951-38E47569A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F2EEE-A9A2-5175-96EC-B0FA9E319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D7CDA-BD15-D743-931C-52038382DC90}" type="datetimeFigureOut">
              <a:rPr kumimoji="1" lang="ko-KR" altLang="en-US" smtClean="0"/>
              <a:t>2024. 7. 16.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F8247B-3D59-C195-4AAF-3643A3701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F5FFF-70A6-1B23-6F53-5CA2252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90473-8172-AC49-8120-B4E319F38D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30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D0BA49-3D9E-946C-2CBF-3E6128030446}"/>
              </a:ext>
            </a:extLst>
          </p:cNvPr>
          <p:cNvSpPr/>
          <p:nvPr/>
        </p:nvSpPr>
        <p:spPr>
          <a:xfrm>
            <a:off x="3220680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Msg Type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E5240-1CEB-3932-516D-5D30FD6E35F4}"/>
              </a:ext>
            </a:extLst>
          </p:cNvPr>
          <p:cNvSpPr/>
          <p:nvPr/>
        </p:nvSpPr>
        <p:spPr>
          <a:xfrm>
            <a:off x="5147451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Action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4BE76-51E4-29C7-6489-D41C86446B35}"/>
              </a:ext>
            </a:extLst>
          </p:cNvPr>
          <p:cNvSpPr/>
          <p:nvPr/>
        </p:nvSpPr>
        <p:spPr>
          <a:xfrm>
            <a:off x="7074222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Object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FC922-89CA-A1E6-3CBB-C15CBB8BD2D1}"/>
              </a:ext>
            </a:extLst>
          </p:cNvPr>
          <p:cNvSpPr/>
          <p:nvPr/>
        </p:nvSpPr>
        <p:spPr>
          <a:xfrm>
            <a:off x="9000993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Place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9361E-9D10-8887-5F58-110ADF8607B2}"/>
              </a:ext>
            </a:extLst>
          </p:cNvPr>
          <p:cNvSpPr txBox="1"/>
          <p:nvPr/>
        </p:nvSpPr>
        <p:spPr>
          <a:xfrm>
            <a:off x="620486" y="2046513"/>
            <a:ext cx="21812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GetStatusAtInOutBotEqp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7727-ABF3-36C6-A106-64DF6B2AE31D}"/>
              </a:ext>
            </a:extLst>
          </p:cNvPr>
          <p:cNvSpPr txBox="1"/>
          <p:nvPr/>
        </p:nvSpPr>
        <p:spPr>
          <a:xfrm>
            <a:off x="3887553" y="2046513"/>
            <a:ext cx="4700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Get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6EDA6-C5F0-3748-6B2E-7748F4C337DB}"/>
              </a:ext>
            </a:extLst>
          </p:cNvPr>
          <p:cNvSpPr txBox="1"/>
          <p:nvPr/>
        </p:nvSpPr>
        <p:spPr>
          <a:xfrm>
            <a:off x="7637605" y="2046513"/>
            <a:ext cx="676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Status</a:t>
            </a:r>
            <a:endParaRPr kumimoji="1" lang="ko-KR" altLang="en-US" sz="14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F44EA-F17C-D970-0715-3CDDB4B502D6}"/>
              </a:ext>
            </a:extLst>
          </p:cNvPr>
          <p:cNvSpPr txBox="1"/>
          <p:nvPr/>
        </p:nvSpPr>
        <p:spPr>
          <a:xfrm>
            <a:off x="9290359" y="2046513"/>
            <a:ext cx="12250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InOutBotEqp</a:t>
            </a:r>
            <a:endParaRPr kumimoji="1" lang="ko-KR" altLang="en-US" sz="14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93E07-D52D-80DC-A1E5-A1AB3D74579B}"/>
              </a:ext>
            </a:extLst>
          </p:cNvPr>
          <p:cNvSpPr txBox="1"/>
          <p:nvPr/>
        </p:nvSpPr>
        <p:spPr>
          <a:xfrm>
            <a:off x="8754056" y="2046513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67065-70F6-6D04-FB27-A5382A8E80C8}"/>
              </a:ext>
            </a:extLst>
          </p:cNvPr>
          <p:cNvSpPr txBox="1"/>
          <p:nvPr/>
        </p:nvSpPr>
        <p:spPr>
          <a:xfrm>
            <a:off x="220" y="2659685"/>
            <a:ext cx="342177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CompExtractEmptyBottleAtInOutBotEqp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70DF3-2FCF-CC8F-0B90-C8E61670463A}"/>
              </a:ext>
            </a:extLst>
          </p:cNvPr>
          <p:cNvSpPr txBox="1"/>
          <p:nvPr/>
        </p:nvSpPr>
        <p:spPr>
          <a:xfrm>
            <a:off x="3786564" y="2659685"/>
            <a:ext cx="6719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Comp</a:t>
            </a:r>
            <a:endParaRPr kumimoji="1"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89E70-A59D-978D-3D68-189396DC28DB}"/>
              </a:ext>
            </a:extLst>
          </p:cNvPr>
          <p:cNvSpPr txBox="1"/>
          <p:nvPr/>
        </p:nvSpPr>
        <p:spPr>
          <a:xfrm>
            <a:off x="7390037" y="2659685"/>
            <a:ext cx="117211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EmptyBottle</a:t>
            </a:r>
            <a:endParaRPr kumimoji="1" lang="ko-KR" altLang="en-US" sz="1400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EA743-0A76-D8C8-6C17-C7760DB2C1C5}"/>
              </a:ext>
            </a:extLst>
          </p:cNvPr>
          <p:cNvSpPr txBox="1"/>
          <p:nvPr/>
        </p:nvSpPr>
        <p:spPr>
          <a:xfrm>
            <a:off x="9290359" y="2659685"/>
            <a:ext cx="12250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InOutBotEqp</a:t>
            </a:r>
            <a:endParaRPr kumimoji="1" lang="ko-KR" altLang="en-US" sz="14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2DC30-B13D-DF15-58F4-166CFBE58F28}"/>
              </a:ext>
            </a:extLst>
          </p:cNvPr>
          <p:cNvSpPr txBox="1"/>
          <p:nvPr/>
        </p:nvSpPr>
        <p:spPr>
          <a:xfrm>
            <a:off x="8754056" y="2659685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6F388F-3875-FFD3-66FD-20877CBE3964}"/>
              </a:ext>
            </a:extLst>
          </p:cNvPr>
          <p:cNvSpPr txBox="1"/>
          <p:nvPr/>
        </p:nvSpPr>
        <p:spPr>
          <a:xfrm>
            <a:off x="883635" y="3272857"/>
            <a:ext cx="16549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ReqLoadAtStocker</a:t>
            </a:r>
            <a:endParaRPr kumimoji="1"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3D588-2D2D-457E-CB1D-6195D2421369}"/>
              </a:ext>
            </a:extLst>
          </p:cNvPr>
          <p:cNvSpPr txBox="1"/>
          <p:nvPr/>
        </p:nvSpPr>
        <p:spPr>
          <a:xfrm>
            <a:off x="3876652" y="3272857"/>
            <a:ext cx="4918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Req</a:t>
            </a:r>
            <a:endParaRPr kumimoji="1"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DF734-018A-7A45-885C-643C9932576D}"/>
              </a:ext>
            </a:extLst>
          </p:cNvPr>
          <p:cNvSpPr txBox="1"/>
          <p:nvPr/>
        </p:nvSpPr>
        <p:spPr>
          <a:xfrm>
            <a:off x="9514138" y="3272857"/>
            <a:ext cx="7774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Stocker</a:t>
            </a:r>
            <a:endParaRPr kumimoji="1" lang="ko-KR" altLang="en-US" sz="14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1291A-82E3-972A-9B86-572CDF4D7CEF}"/>
              </a:ext>
            </a:extLst>
          </p:cNvPr>
          <p:cNvSpPr txBox="1"/>
          <p:nvPr/>
        </p:nvSpPr>
        <p:spPr>
          <a:xfrm>
            <a:off x="8754056" y="3272857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BA9430-6072-B87F-1548-4916C005A37F}"/>
              </a:ext>
            </a:extLst>
          </p:cNvPr>
          <p:cNvSpPr txBox="1"/>
          <p:nvPr/>
        </p:nvSpPr>
        <p:spPr>
          <a:xfrm>
            <a:off x="603750" y="3886029"/>
            <a:ext cx="221471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RptLoadReadyAtAnalyzer</a:t>
            </a:r>
            <a:endParaRPr kumimoji="1"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B31EA-EDEA-BFF9-69AF-441F4D1C78C9}"/>
              </a:ext>
            </a:extLst>
          </p:cNvPr>
          <p:cNvSpPr txBox="1"/>
          <p:nvPr/>
        </p:nvSpPr>
        <p:spPr>
          <a:xfrm>
            <a:off x="3887553" y="3886029"/>
            <a:ext cx="4700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Rpt</a:t>
            </a:r>
            <a:endParaRPr kumimoji="1"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7FC303-E496-9754-74D8-55945FD5B7D1}"/>
              </a:ext>
            </a:extLst>
          </p:cNvPr>
          <p:cNvSpPr txBox="1"/>
          <p:nvPr/>
        </p:nvSpPr>
        <p:spPr>
          <a:xfrm>
            <a:off x="7639626" y="3886029"/>
            <a:ext cx="6729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Ready</a:t>
            </a:r>
            <a:endParaRPr kumimoji="1" lang="ko-KR" altLang="en-US" sz="14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7E093-6E10-D420-9024-FD2D8A66D411}"/>
              </a:ext>
            </a:extLst>
          </p:cNvPr>
          <p:cNvSpPr txBox="1"/>
          <p:nvPr/>
        </p:nvSpPr>
        <p:spPr>
          <a:xfrm>
            <a:off x="9464285" y="3886029"/>
            <a:ext cx="8771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Analyzer</a:t>
            </a:r>
            <a:endParaRPr kumimoji="1" lang="ko-KR" altLang="en-US" sz="1400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0C89F5-8BB8-335E-F2B3-F342279036C4}"/>
              </a:ext>
            </a:extLst>
          </p:cNvPr>
          <p:cNvSpPr txBox="1"/>
          <p:nvPr/>
        </p:nvSpPr>
        <p:spPr>
          <a:xfrm>
            <a:off x="8754056" y="3886029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129FD2-3159-29DB-BD60-3E2B678F2FDC}"/>
              </a:ext>
            </a:extLst>
          </p:cNvPr>
          <p:cNvSpPr txBox="1"/>
          <p:nvPr/>
        </p:nvSpPr>
        <p:spPr>
          <a:xfrm>
            <a:off x="439443" y="4499201"/>
            <a:ext cx="254332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RptCompCleaningAtDisposer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9C6B0E-B1F4-74D6-69BC-ECC6B3EB8B93}"/>
              </a:ext>
            </a:extLst>
          </p:cNvPr>
          <p:cNvSpPr txBox="1"/>
          <p:nvPr/>
        </p:nvSpPr>
        <p:spPr>
          <a:xfrm>
            <a:off x="3890759" y="4499201"/>
            <a:ext cx="4635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 err="1"/>
              <a:t>Rpt</a:t>
            </a:r>
            <a:endParaRPr kumimoji="1"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4386C9-9892-2DB0-B185-84BD7B042F80}"/>
              </a:ext>
            </a:extLst>
          </p:cNvPr>
          <p:cNvSpPr txBox="1"/>
          <p:nvPr/>
        </p:nvSpPr>
        <p:spPr>
          <a:xfrm>
            <a:off x="9457875" y="4499201"/>
            <a:ext cx="8899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Disposer</a:t>
            </a:r>
            <a:endParaRPr kumimoji="1" lang="ko-KR" altLang="en-US" sz="1400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5C2A45-0D15-DFBA-A7C4-AE810D6B593F}"/>
              </a:ext>
            </a:extLst>
          </p:cNvPr>
          <p:cNvSpPr txBox="1"/>
          <p:nvPr/>
        </p:nvSpPr>
        <p:spPr>
          <a:xfrm>
            <a:off x="8754056" y="4499201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6D51F9-098A-967B-2BE0-5A57C1214EF2}"/>
              </a:ext>
            </a:extLst>
          </p:cNvPr>
          <p:cNvSpPr txBox="1"/>
          <p:nvPr/>
        </p:nvSpPr>
        <p:spPr>
          <a:xfrm>
            <a:off x="5684032" y="2659685"/>
            <a:ext cx="72808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Extract</a:t>
            </a:r>
            <a:endParaRPr kumimoji="1"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67A04A-9CA1-E4B9-6FFC-1505B488C292}"/>
              </a:ext>
            </a:extLst>
          </p:cNvPr>
          <p:cNvSpPr txBox="1"/>
          <p:nvPr/>
        </p:nvSpPr>
        <p:spPr>
          <a:xfrm>
            <a:off x="5759854" y="3272856"/>
            <a:ext cx="5764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Load</a:t>
            </a:r>
            <a:endParaRPr kumimoji="1"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5E17B5-3BB6-C0BB-42E0-E6F5845DF740}"/>
              </a:ext>
            </a:extLst>
          </p:cNvPr>
          <p:cNvSpPr txBox="1"/>
          <p:nvPr/>
        </p:nvSpPr>
        <p:spPr>
          <a:xfrm>
            <a:off x="5759855" y="3886029"/>
            <a:ext cx="5764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Load</a:t>
            </a:r>
            <a:endParaRPr kumimoji="1"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4171E-49F3-1534-1070-CAFD1DB99EC2}"/>
              </a:ext>
            </a:extLst>
          </p:cNvPr>
          <p:cNvSpPr txBox="1"/>
          <p:nvPr/>
        </p:nvSpPr>
        <p:spPr>
          <a:xfrm>
            <a:off x="5601479" y="4499200"/>
            <a:ext cx="89319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Cleaning</a:t>
            </a:r>
            <a:endParaRPr kumimoji="1"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CF9D54-483A-115C-0867-22F0875EC0EA}"/>
              </a:ext>
            </a:extLst>
          </p:cNvPr>
          <p:cNvSpPr txBox="1"/>
          <p:nvPr/>
        </p:nvSpPr>
        <p:spPr>
          <a:xfrm>
            <a:off x="795406" y="5112372"/>
            <a:ext cx="183139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RptTroubleAtMOMA</a:t>
            </a:r>
            <a:endParaRPr kumimoji="1"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3640A-0ED6-E5B0-0472-8B60147AB2A3}"/>
              </a:ext>
            </a:extLst>
          </p:cNvPr>
          <p:cNvSpPr txBox="1"/>
          <p:nvPr/>
        </p:nvSpPr>
        <p:spPr>
          <a:xfrm>
            <a:off x="3890759" y="5112372"/>
            <a:ext cx="4635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 err="1"/>
              <a:t>Rpt</a:t>
            </a:r>
            <a:endParaRPr kumimoji="1"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79B43-8025-A9A3-A28A-E1163EE5D3CA}"/>
              </a:ext>
            </a:extLst>
          </p:cNvPr>
          <p:cNvSpPr txBox="1"/>
          <p:nvPr/>
        </p:nvSpPr>
        <p:spPr>
          <a:xfrm>
            <a:off x="9516385" y="5112372"/>
            <a:ext cx="77296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MOMA</a:t>
            </a:r>
            <a:endParaRPr kumimoji="1" lang="ko-KR" altLang="en-US" sz="14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0F7AF-6397-C785-A831-7508F6C670CF}"/>
              </a:ext>
            </a:extLst>
          </p:cNvPr>
          <p:cNvSpPr txBox="1"/>
          <p:nvPr/>
        </p:nvSpPr>
        <p:spPr>
          <a:xfrm>
            <a:off x="8754056" y="5112372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475D76-5221-1F29-A280-761147E74E92}"/>
              </a:ext>
            </a:extLst>
          </p:cNvPr>
          <p:cNvSpPr txBox="1"/>
          <p:nvPr/>
        </p:nvSpPr>
        <p:spPr>
          <a:xfrm>
            <a:off x="5655276" y="5112371"/>
            <a:ext cx="78560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Trouble</a:t>
            </a:r>
            <a:endParaRPr kumimoji="1"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BBFF28-4030-8B26-145B-88636B5F4D01}"/>
              </a:ext>
            </a:extLst>
          </p:cNvPr>
          <p:cNvSpPr txBox="1"/>
          <p:nvPr/>
        </p:nvSpPr>
        <p:spPr>
          <a:xfrm>
            <a:off x="643025" y="5725543"/>
            <a:ext cx="21361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RptPickBottleAtAnalyzer</a:t>
            </a:r>
            <a:endParaRPr kumimoji="1"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28B43C-91A0-45D0-31B4-78B4B5FA263B}"/>
              </a:ext>
            </a:extLst>
          </p:cNvPr>
          <p:cNvSpPr txBox="1"/>
          <p:nvPr/>
        </p:nvSpPr>
        <p:spPr>
          <a:xfrm>
            <a:off x="3890759" y="5725543"/>
            <a:ext cx="4635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 err="1"/>
              <a:t>Rpt</a:t>
            </a:r>
            <a:endParaRPr kumimoji="1"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24FD7-FD00-3DFA-A812-8020A77ACE10}"/>
              </a:ext>
            </a:extLst>
          </p:cNvPr>
          <p:cNvSpPr txBox="1"/>
          <p:nvPr/>
        </p:nvSpPr>
        <p:spPr>
          <a:xfrm>
            <a:off x="9464288" y="5725543"/>
            <a:ext cx="87716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Analyzer</a:t>
            </a:r>
            <a:endParaRPr kumimoji="1" lang="ko-KR" altLang="en-US" sz="1400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5308CF-B593-0861-EF2E-3184A5FB0504}"/>
              </a:ext>
            </a:extLst>
          </p:cNvPr>
          <p:cNvSpPr txBox="1"/>
          <p:nvPr/>
        </p:nvSpPr>
        <p:spPr>
          <a:xfrm>
            <a:off x="8754056" y="5725543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13C4F0-8DD0-34D5-F544-C4BBA17BB846}"/>
              </a:ext>
            </a:extLst>
          </p:cNvPr>
          <p:cNvSpPr txBox="1"/>
          <p:nvPr/>
        </p:nvSpPr>
        <p:spPr>
          <a:xfrm>
            <a:off x="5793840" y="5725542"/>
            <a:ext cx="50847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Pick</a:t>
            </a:r>
            <a:endParaRPr kumimoji="1"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3A6341-1A90-52CD-1553-A8866A1C8A86}"/>
              </a:ext>
            </a:extLst>
          </p:cNvPr>
          <p:cNvSpPr txBox="1"/>
          <p:nvPr/>
        </p:nvSpPr>
        <p:spPr>
          <a:xfrm>
            <a:off x="7644917" y="5725541"/>
            <a:ext cx="66236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Bottle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855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D0BA49-3D9E-946C-2CBF-3E6128030446}"/>
              </a:ext>
            </a:extLst>
          </p:cNvPr>
          <p:cNvSpPr/>
          <p:nvPr/>
        </p:nvSpPr>
        <p:spPr>
          <a:xfrm>
            <a:off x="3220680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Msg Type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E5240-1CEB-3932-516D-5D30FD6E35F4}"/>
              </a:ext>
            </a:extLst>
          </p:cNvPr>
          <p:cNvSpPr/>
          <p:nvPr/>
        </p:nvSpPr>
        <p:spPr>
          <a:xfrm>
            <a:off x="5147451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Action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54BE76-51E4-29C7-6489-D41C86446B35}"/>
              </a:ext>
            </a:extLst>
          </p:cNvPr>
          <p:cNvSpPr/>
          <p:nvPr/>
        </p:nvSpPr>
        <p:spPr>
          <a:xfrm>
            <a:off x="7074222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Object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FC922-89CA-A1E6-3CBB-C15CBB8BD2D1}"/>
              </a:ext>
            </a:extLst>
          </p:cNvPr>
          <p:cNvSpPr/>
          <p:nvPr/>
        </p:nvSpPr>
        <p:spPr>
          <a:xfrm>
            <a:off x="9000993" y="1164921"/>
            <a:ext cx="1803747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Place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C7727-ABF3-36C6-A106-64DF6B2AE31D}"/>
              </a:ext>
            </a:extLst>
          </p:cNvPr>
          <p:cNvSpPr txBox="1"/>
          <p:nvPr/>
        </p:nvSpPr>
        <p:spPr>
          <a:xfrm>
            <a:off x="3519665" y="1938792"/>
            <a:ext cx="120577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Get</a:t>
            </a:r>
            <a:br>
              <a:rPr kumimoji="1" lang="en-US" altLang="ko-KR" sz="1400" dirty="0"/>
            </a:br>
            <a:r>
              <a:rPr kumimoji="1" lang="en-US" altLang="ko-KR" sz="1400" dirty="0"/>
              <a:t>(Check </a:t>
            </a:r>
            <a:r>
              <a:rPr kumimoji="1" lang="ko-KR" altLang="en-US" sz="1400" dirty="0"/>
              <a:t>포함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6EDA6-C5F0-3748-6B2E-7748F4C337DB}"/>
              </a:ext>
            </a:extLst>
          </p:cNvPr>
          <p:cNvSpPr txBox="1"/>
          <p:nvPr/>
        </p:nvSpPr>
        <p:spPr>
          <a:xfrm>
            <a:off x="7382023" y="2046513"/>
            <a:ext cx="1188146" cy="310854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en" altLang="ko-KR" sz="1400" dirty="0"/>
              <a:t>Status</a:t>
            </a:r>
          </a:p>
          <a:p>
            <a:pPr algn="ctr"/>
            <a:r>
              <a:rPr kumimoji="1" lang="en" altLang="ko-KR" sz="1400" dirty="0" err="1"/>
              <a:t>Bottel</a:t>
            </a:r>
            <a:br>
              <a:rPr kumimoji="1" lang="en" altLang="ko-KR" sz="1400" dirty="0"/>
            </a:br>
            <a:r>
              <a:rPr kumimoji="1" lang="en" altLang="ko-KR" sz="1400" dirty="0" err="1"/>
              <a:t>FilledBottle</a:t>
            </a:r>
            <a:br>
              <a:rPr kumimoji="1" lang="en" altLang="ko-KR" sz="1400" dirty="0"/>
            </a:br>
            <a:r>
              <a:rPr kumimoji="1" lang="en" altLang="ko-KR" sz="1400" dirty="0" err="1"/>
              <a:t>EmpthBottle</a:t>
            </a:r>
            <a:endParaRPr kumimoji="1" lang="en" altLang="ko-KR" sz="1400" dirty="0"/>
          </a:p>
          <a:p>
            <a:pPr algn="ctr"/>
            <a:r>
              <a:rPr kumimoji="1" lang="en" altLang="ko-KR" sz="1400" b="1" dirty="0" err="1">
                <a:solidFill>
                  <a:srgbClr val="0070C0"/>
                </a:solidFill>
              </a:rPr>
              <a:t>BottlePack</a:t>
            </a:r>
            <a:endParaRPr kumimoji="1" lang="en" altLang="ko-KR" sz="1400" b="1" dirty="0">
              <a:solidFill>
                <a:srgbClr val="0070C0"/>
              </a:solidFill>
            </a:endParaRPr>
          </a:p>
          <a:p>
            <a:pPr algn="ctr"/>
            <a:r>
              <a:rPr kumimoji="1" lang="en" altLang="ko-KR" sz="1400" dirty="0"/>
              <a:t>Hole</a:t>
            </a:r>
          </a:p>
          <a:p>
            <a:pPr algn="ctr"/>
            <a:r>
              <a:rPr kumimoji="1" lang="en" altLang="ko-KR" sz="1400" dirty="0" err="1"/>
              <a:t>Capa</a:t>
            </a:r>
            <a:endParaRPr kumimoji="1" lang="en" altLang="ko-KR" sz="1400" dirty="0"/>
          </a:p>
          <a:p>
            <a:pPr algn="ctr"/>
            <a:r>
              <a:rPr kumimoji="1" lang="en-US" altLang="ko-KR" sz="1400" dirty="0"/>
              <a:t>Map</a:t>
            </a:r>
          </a:p>
          <a:p>
            <a:pPr algn="ctr"/>
            <a:r>
              <a:rPr kumimoji="1" lang="en-US" altLang="ko-KR" sz="1400" b="1" dirty="0" err="1">
                <a:solidFill>
                  <a:srgbClr val="0070C0"/>
                </a:solidFill>
              </a:rPr>
              <a:t>BottleInfo</a:t>
            </a:r>
            <a:endParaRPr kumimoji="1" lang="en-US" altLang="ko-KR" sz="1400" b="1" dirty="0">
              <a:solidFill>
                <a:srgbClr val="0070C0"/>
              </a:solidFill>
            </a:endParaRPr>
          </a:p>
          <a:p>
            <a:pPr algn="ctr"/>
            <a:endParaRPr kumimoji="1" lang="en-US" altLang="ko-KR" sz="1400" dirty="0"/>
          </a:p>
          <a:p>
            <a:pPr algn="ctr"/>
            <a:r>
              <a:rPr kumimoji="1" lang="en-US" altLang="ko-KR" sz="1400" dirty="0"/>
              <a:t>etc.</a:t>
            </a:r>
          </a:p>
          <a:p>
            <a:pPr algn="ctr"/>
            <a:endParaRPr kumimoji="1" lang="en-US" altLang="ko-KR" sz="1400" dirty="0"/>
          </a:p>
          <a:p>
            <a:pPr algn="ctr"/>
            <a:r>
              <a:rPr kumimoji="1" lang="en" altLang="ko-KR" sz="1400" dirty="0"/>
              <a:t>Ready</a:t>
            </a:r>
            <a:r>
              <a:rPr kumimoji="1" lang="ko-KR" altLang="en-US" sz="1400" dirty="0"/>
              <a:t>는</a:t>
            </a:r>
            <a:br>
              <a:rPr kumimoji="1" lang="en-US" altLang="ko-KR" sz="1400" dirty="0"/>
            </a:br>
            <a:r>
              <a:rPr kumimoji="1" lang="ko-KR" altLang="en-US" sz="1400" dirty="0"/>
              <a:t>예외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F44EA-F17C-D970-0715-3CDDB4B502D6}"/>
              </a:ext>
            </a:extLst>
          </p:cNvPr>
          <p:cNvSpPr txBox="1"/>
          <p:nvPr/>
        </p:nvSpPr>
        <p:spPr>
          <a:xfrm>
            <a:off x="9290359" y="2046513"/>
            <a:ext cx="122501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 err="1"/>
              <a:t>InOutBotEqp</a:t>
            </a:r>
            <a:endParaRPr kumimoji="1" lang="ko-KR" altLang="en-US" sz="14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93E07-D52D-80DC-A1E5-A1AB3D74579B}"/>
              </a:ext>
            </a:extLst>
          </p:cNvPr>
          <p:cNvSpPr txBox="1"/>
          <p:nvPr/>
        </p:nvSpPr>
        <p:spPr>
          <a:xfrm>
            <a:off x="8754056" y="2046513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70DF3-2FCF-CC8F-0B90-C8E61670463A}"/>
              </a:ext>
            </a:extLst>
          </p:cNvPr>
          <p:cNvSpPr txBox="1"/>
          <p:nvPr/>
        </p:nvSpPr>
        <p:spPr>
          <a:xfrm>
            <a:off x="3901981" y="2659685"/>
            <a:ext cx="44114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Set</a:t>
            </a:r>
            <a:endParaRPr kumimoji="1"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EA743-0A76-D8C8-6C17-C7760DB2C1C5}"/>
              </a:ext>
            </a:extLst>
          </p:cNvPr>
          <p:cNvSpPr txBox="1"/>
          <p:nvPr/>
        </p:nvSpPr>
        <p:spPr>
          <a:xfrm>
            <a:off x="9514138" y="2659685"/>
            <a:ext cx="7774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Stocker</a:t>
            </a:r>
            <a:endParaRPr kumimoji="1" lang="ko-KR" altLang="en-US" sz="14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32DC30-B13D-DF15-58F4-166CFBE58F28}"/>
              </a:ext>
            </a:extLst>
          </p:cNvPr>
          <p:cNvSpPr txBox="1"/>
          <p:nvPr/>
        </p:nvSpPr>
        <p:spPr>
          <a:xfrm>
            <a:off x="8754056" y="2659685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3D588-2D2D-457E-CB1D-6195D2421369}"/>
              </a:ext>
            </a:extLst>
          </p:cNvPr>
          <p:cNvSpPr txBox="1"/>
          <p:nvPr/>
        </p:nvSpPr>
        <p:spPr>
          <a:xfrm>
            <a:off x="3651431" y="3165136"/>
            <a:ext cx="94224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Req</a:t>
            </a:r>
            <a:br>
              <a:rPr kumimoji="1" lang="en" altLang="ko-KR" sz="1400" dirty="0"/>
            </a:br>
            <a:r>
              <a:rPr kumimoji="1" lang="en" altLang="ko-KR" sz="1400" dirty="0"/>
              <a:t>(Request)</a:t>
            </a:r>
            <a:endParaRPr kumimoji="1"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CDF734-018A-7A45-885C-643C9932576D}"/>
              </a:ext>
            </a:extLst>
          </p:cNvPr>
          <p:cNvSpPr txBox="1"/>
          <p:nvPr/>
        </p:nvSpPr>
        <p:spPr>
          <a:xfrm>
            <a:off x="9464284" y="3272857"/>
            <a:ext cx="87716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Analyzer</a:t>
            </a:r>
            <a:endParaRPr kumimoji="1" lang="ko-KR" altLang="en-US" sz="14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21291A-82E3-972A-9B86-572CDF4D7CEF}"/>
              </a:ext>
            </a:extLst>
          </p:cNvPr>
          <p:cNvSpPr txBox="1"/>
          <p:nvPr/>
        </p:nvSpPr>
        <p:spPr>
          <a:xfrm>
            <a:off x="8754056" y="3272857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8B31EA-EDEA-BFF9-69AF-441F4D1C78C9}"/>
              </a:ext>
            </a:extLst>
          </p:cNvPr>
          <p:cNvSpPr txBox="1"/>
          <p:nvPr/>
        </p:nvSpPr>
        <p:spPr>
          <a:xfrm>
            <a:off x="3582920" y="3778308"/>
            <a:ext cx="10792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Comp</a:t>
            </a:r>
            <a:br>
              <a:rPr kumimoji="1" lang="en" altLang="ko-KR" sz="1400" dirty="0"/>
            </a:br>
            <a:r>
              <a:rPr kumimoji="1" lang="en" altLang="ko-KR" sz="1400" dirty="0"/>
              <a:t>(Complete)</a:t>
            </a:r>
            <a:endParaRPr kumimoji="1"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7E093-6E10-D420-9024-FD2D8A66D411}"/>
              </a:ext>
            </a:extLst>
          </p:cNvPr>
          <p:cNvSpPr txBox="1"/>
          <p:nvPr/>
        </p:nvSpPr>
        <p:spPr>
          <a:xfrm>
            <a:off x="9457873" y="3886029"/>
            <a:ext cx="8899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Disposer</a:t>
            </a:r>
            <a:endParaRPr kumimoji="1" lang="ko-KR" altLang="en-US" sz="1400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0C89F5-8BB8-335E-F2B3-F342279036C4}"/>
              </a:ext>
            </a:extLst>
          </p:cNvPr>
          <p:cNvSpPr txBox="1"/>
          <p:nvPr/>
        </p:nvSpPr>
        <p:spPr>
          <a:xfrm>
            <a:off x="8754056" y="3886029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9C6B0E-B1F4-74D6-69BC-ECC6B3EB8B93}"/>
              </a:ext>
            </a:extLst>
          </p:cNvPr>
          <p:cNvSpPr txBox="1"/>
          <p:nvPr/>
        </p:nvSpPr>
        <p:spPr>
          <a:xfrm>
            <a:off x="3702311" y="4391480"/>
            <a:ext cx="8404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 err="1"/>
              <a:t>Rpt</a:t>
            </a:r>
            <a:br>
              <a:rPr kumimoji="1" lang="en-US" altLang="ko-KR" sz="1400" dirty="0"/>
            </a:br>
            <a:r>
              <a:rPr kumimoji="1" lang="en-US" altLang="ko-KR" sz="1400" dirty="0"/>
              <a:t>(Report)</a:t>
            </a:r>
            <a:endParaRPr kumimoji="1"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4386C9-9892-2DB0-B185-84BD7B042F80}"/>
              </a:ext>
            </a:extLst>
          </p:cNvPr>
          <p:cNvSpPr txBox="1"/>
          <p:nvPr/>
        </p:nvSpPr>
        <p:spPr>
          <a:xfrm>
            <a:off x="9299180" y="4391480"/>
            <a:ext cx="12073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i="1" dirty="0">
                <a:solidFill>
                  <a:srgbClr val="FF0000"/>
                </a:solidFill>
              </a:rPr>
              <a:t>MOMA</a:t>
            </a:r>
            <a:r>
              <a:rPr kumimoji="1" lang="ko-KR" altLang="en-US" sz="1400" i="1" dirty="0">
                <a:solidFill>
                  <a:srgbClr val="FF0000"/>
                </a:solidFill>
              </a:rPr>
              <a:t>는</a:t>
            </a:r>
            <a:br>
              <a:rPr kumimoji="1" lang="en-US" altLang="ko-KR" sz="1400" i="1" dirty="0">
                <a:solidFill>
                  <a:srgbClr val="FF0000"/>
                </a:solidFill>
              </a:rPr>
            </a:br>
            <a:r>
              <a:rPr kumimoji="1" lang="en-US" altLang="ko-KR" sz="1400" i="1" dirty="0">
                <a:solidFill>
                  <a:srgbClr val="FF0000"/>
                </a:solidFill>
              </a:rPr>
              <a:t>Place</a:t>
            </a:r>
            <a:r>
              <a:rPr kumimoji="1" lang="ko-KR" altLang="en-US" sz="1400" i="1" dirty="0">
                <a:solidFill>
                  <a:srgbClr val="FF0000"/>
                </a:solidFill>
              </a:rPr>
              <a:t>가 아님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5C2A45-0D15-DFBA-A7C4-AE810D6B593F}"/>
              </a:ext>
            </a:extLst>
          </p:cNvPr>
          <p:cNvSpPr txBox="1"/>
          <p:nvPr/>
        </p:nvSpPr>
        <p:spPr>
          <a:xfrm>
            <a:off x="8754056" y="4499201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6D51F9-098A-967B-2BE0-5A57C1214EF2}"/>
              </a:ext>
            </a:extLst>
          </p:cNvPr>
          <p:cNvSpPr txBox="1"/>
          <p:nvPr/>
        </p:nvSpPr>
        <p:spPr>
          <a:xfrm>
            <a:off x="5266035" y="2046513"/>
            <a:ext cx="1566583" cy="2246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1" lang="en" altLang="ko-KR" sz="1400" dirty="0"/>
              <a:t>Extract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Load</a:t>
            </a:r>
          </a:p>
          <a:p>
            <a:pPr algn="ctr"/>
            <a:r>
              <a:rPr kumimoji="1" lang="en-US" altLang="ko-KR" sz="1400" dirty="0"/>
              <a:t>Unload</a:t>
            </a:r>
            <a:endParaRPr kumimoji="1" lang="en" altLang="ko-KR" sz="1400" dirty="0"/>
          </a:p>
          <a:p>
            <a:pPr algn="ctr"/>
            <a:r>
              <a:rPr kumimoji="1" lang="en" altLang="ko-KR" sz="1400" dirty="0"/>
              <a:t>Comp(Complete)</a:t>
            </a:r>
          </a:p>
          <a:p>
            <a:pPr algn="ctr"/>
            <a:r>
              <a:rPr kumimoji="1" lang="en-US" altLang="ko-KR" sz="1400" dirty="0"/>
              <a:t>Move</a:t>
            </a:r>
          </a:p>
          <a:p>
            <a:pPr algn="ctr"/>
            <a:r>
              <a:rPr kumimoji="1" lang="en-US" altLang="ko-KR" sz="1400" dirty="0"/>
              <a:t>Arrival</a:t>
            </a:r>
          </a:p>
          <a:p>
            <a:pPr algn="ctr"/>
            <a:r>
              <a:rPr kumimoji="1" lang="en-US" altLang="ko-KR" sz="1400" dirty="0"/>
              <a:t>Pick</a:t>
            </a:r>
            <a:br>
              <a:rPr kumimoji="1" lang="en-US" altLang="ko-KR" sz="1400" dirty="0"/>
            </a:br>
            <a:r>
              <a:rPr kumimoji="1" lang="en-US" altLang="ko-KR" sz="1400" dirty="0"/>
              <a:t>Put</a:t>
            </a:r>
          </a:p>
          <a:p>
            <a:pPr algn="ctr"/>
            <a:endParaRPr kumimoji="1" lang="en-US" altLang="ko-KR" sz="1400" dirty="0"/>
          </a:p>
          <a:p>
            <a:pPr algn="ctr"/>
            <a:r>
              <a:rPr kumimoji="1" lang="en-US" altLang="ko-KR" sz="1400" dirty="0"/>
              <a:t>etc.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B3640A-0ED6-E5B0-0472-8B60147AB2A3}"/>
              </a:ext>
            </a:extLst>
          </p:cNvPr>
          <p:cNvSpPr txBox="1"/>
          <p:nvPr/>
        </p:nvSpPr>
        <p:spPr>
          <a:xfrm>
            <a:off x="3811732" y="5112372"/>
            <a:ext cx="62164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Reset</a:t>
            </a:r>
            <a:endParaRPr kumimoji="1"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0F7AF-6397-C785-A831-7508F6C670CF}"/>
              </a:ext>
            </a:extLst>
          </p:cNvPr>
          <p:cNvSpPr txBox="1"/>
          <p:nvPr/>
        </p:nvSpPr>
        <p:spPr>
          <a:xfrm>
            <a:off x="8754056" y="5112372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28B43C-91A0-45D0-31B4-78B4B5FA263B}"/>
              </a:ext>
            </a:extLst>
          </p:cNvPr>
          <p:cNvSpPr txBox="1"/>
          <p:nvPr/>
        </p:nvSpPr>
        <p:spPr>
          <a:xfrm>
            <a:off x="3790732" y="5725543"/>
            <a:ext cx="663644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ko-KR" sz="1400" dirty="0"/>
              <a:t>Alarm</a:t>
            </a:r>
            <a:endParaRPr kumimoji="1"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5308CF-B593-0861-EF2E-3184A5FB0504}"/>
              </a:ext>
            </a:extLst>
          </p:cNvPr>
          <p:cNvSpPr txBox="1"/>
          <p:nvPr/>
        </p:nvSpPr>
        <p:spPr>
          <a:xfrm>
            <a:off x="8754056" y="5725543"/>
            <a:ext cx="36324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dirty="0"/>
              <a:t>At</a:t>
            </a:r>
            <a:endParaRPr kumimoji="1"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73E63-1662-361C-4150-5CB56DD5B313}"/>
              </a:ext>
            </a:extLst>
          </p:cNvPr>
          <p:cNvSpPr txBox="1"/>
          <p:nvPr/>
        </p:nvSpPr>
        <p:spPr>
          <a:xfrm>
            <a:off x="9192965" y="5114883"/>
            <a:ext cx="1419812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" altLang="ko-KR" sz="1400" i="1" dirty="0" err="1">
                <a:solidFill>
                  <a:srgbClr val="FF0000"/>
                </a:solidFill>
              </a:rPr>
              <a:t>WorkingArea</a:t>
            </a:r>
            <a:r>
              <a:rPr kumimoji="1" lang="ko-KR" altLang="en-US" sz="1400" i="1" dirty="0">
                <a:solidFill>
                  <a:srgbClr val="FF0000"/>
                </a:solidFill>
              </a:rPr>
              <a:t>는</a:t>
            </a:r>
            <a:br>
              <a:rPr kumimoji="1" lang="en-US" altLang="ko-KR" sz="1400" i="1" dirty="0">
                <a:solidFill>
                  <a:srgbClr val="FF0000"/>
                </a:solidFill>
              </a:rPr>
            </a:br>
            <a:r>
              <a:rPr kumimoji="1" lang="ko-KR" altLang="en-US" sz="1400" i="1" dirty="0">
                <a:solidFill>
                  <a:srgbClr val="FF0000"/>
                </a:solidFill>
              </a:rPr>
              <a:t>확인 필요</a:t>
            </a:r>
            <a:br>
              <a:rPr kumimoji="1" lang="en-US" altLang="ko-KR" sz="1400" i="1" dirty="0">
                <a:solidFill>
                  <a:srgbClr val="FF0000"/>
                </a:solidFill>
              </a:rPr>
            </a:br>
            <a:r>
              <a:rPr kumimoji="1" lang="ko-KR" altLang="en-US" sz="1400" i="1" dirty="0">
                <a:solidFill>
                  <a:srgbClr val="FF0000"/>
                </a:solidFill>
              </a:rPr>
              <a:t>현재는</a:t>
            </a:r>
            <a:br>
              <a:rPr kumimoji="1" lang="en-US" altLang="ko-KR" sz="1400" i="1" dirty="0">
                <a:solidFill>
                  <a:srgbClr val="FF0000"/>
                </a:solidFill>
              </a:rPr>
            </a:br>
            <a:r>
              <a:rPr kumimoji="1" lang="en-US" altLang="ko-KR" sz="1400" i="1" dirty="0" err="1">
                <a:solidFill>
                  <a:srgbClr val="FF0000"/>
                </a:solidFill>
              </a:rPr>
              <a:t>InOutBotEqp</a:t>
            </a:r>
            <a:r>
              <a:rPr kumimoji="1" lang="ko-KR" altLang="en-US" sz="1400" i="1" dirty="0">
                <a:solidFill>
                  <a:srgbClr val="FF0000"/>
                </a:solidFill>
              </a:rPr>
              <a:t>로</a:t>
            </a:r>
            <a:endParaRPr kumimoji="1" lang="en-US" altLang="ko-KR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9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kumimoji="1"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131</Words>
  <Application>Microsoft Macintosh PowerPoint</Application>
  <PresentationFormat>와이드스크린</PresentationFormat>
  <Paragraphs>87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허 종원</dc:creator>
  <cp:lastModifiedBy>허 종원</cp:lastModifiedBy>
  <cp:revision>1</cp:revision>
  <dcterms:created xsi:type="dcterms:W3CDTF">2024-07-15T16:40:12Z</dcterms:created>
  <dcterms:modified xsi:type="dcterms:W3CDTF">2024-07-15T17:19:18Z</dcterms:modified>
</cp:coreProperties>
</file>