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5"/>
  </p:notesMasterIdLst>
  <p:sldIdLst>
    <p:sldId id="489" r:id="rId2"/>
    <p:sldId id="487" r:id="rId3"/>
    <p:sldId id="491" r:id="rId4"/>
    <p:sldId id="490" r:id="rId5"/>
    <p:sldId id="484" r:id="rId6"/>
    <p:sldId id="486" r:id="rId7"/>
    <p:sldId id="485" r:id="rId8"/>
    <p:sldId id="483" r:id="rId9"/>
    <p:sldId id="482" r:id="rId10"/>
    <p:sldId id="479" r:id="rId11"/>
    <p:sldId id="477" r:id="rId12"/>
    <p:sldId id="481" r:id="rId13"/>
    <p:sldId id="464" r:id="rId14"/>
    <p:sldId id="465" r:id="rId15"/>
    <p:sldId id="469" r:id="rId16"/>
    <p:sldId id="466" r:id="rId17"/>
    <p:sldId id="470" r:id="rId18"/>
    <p:sldId id="468" r:id="rId19"/>
    <p:sldId id="472" r:id="rId20"/>
    <p:sldId id="474" r:id="rId21"/>
    <p:sldId id="467" r:id="rId22"/>
    <p:sldId id="473" r:id="rId23"/>
    <p:sldId id="459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D0E89D0C-D0E0-B2AD-AE9E-171E5280AD1E}"/>
              </a:ext>
            </a:extLst>
          </p:cNvPr>
          <p:cNvSpPr/>
          <p:nvPr/>
        </p:nvSpPr>
        <p:spPr>
          <a:xfrm>
            <a:off x="3722914" y="2166257"/>
            <a:ext cx="2253343" cy="3058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5258104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B3DFB-A018-BE5D-165B-474B6C9057B9}"/>
              </a:ext>
            </a:extLst>
          </p:cNvPr>
          <p:cNvSpPr txBox="1"/>
          <p:nvPr/>
        </p:nvSpPr>
        <p:spPr>
          <a:xfrm>
            <a:off x="1214064" y="857292"/>
            <a:ext cx="685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 Clear </a:t>
            </a: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반출입기 </a:t>
            </a:r>
            <a:r>
              <a:rPr kumimoji="1" lang="en-US" altLang="ko-KR" dirty="0">
                <a:sym typeface="Wingdings" pitchFamily="2" charset="2"/>
              </a:rPr>
              <a:t>Clear  Stocker Clear  </a:t>
            </a:r>
            <a:r>
              <a:rPr kumimoji="1" lang="ko-KR" altLang="en-US" dirty="0">
                <a:sym typeface="Wingdings" pitchFamily="2" charset="2"/>
              </a:rPr>
              <a:t>폐기설비 </a:t>
            </a:r>
            <a:r>
              <a:rPr kumimoji="1" lang="en-US" altLang="ko-KR" dirty="0">
                <a:sym typeface="Wingdings" pitchFamily="2" charset="2"/>
              </a:rPr>
              <a:t>Clear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6F845-714D-3306-7D8A-18D6CA4D252D}"/>
              </a:ext>
            </a:extLst>
          </p:cNvPr>
          <p:cNvSpPr/>
          <p:nvPr/>
        </p:nvSpPr>
        <p:spPr>
          <a:xfrm>
            <a:off x="5258104" y="2492829"/>
            <a:ext cx="4560810" cy="117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8844-B0B5-2AC1-AFBF-BA894943522F}"/>
              </a:ext>
            </a:extLst>
          </p:cNvPr>
          <p:cNvSpPr txBox="1"/>
          <p:nvPr/>
        </p:nvSpPr>
        <p:spPr>
          <a:xfrm>
            <a:off x="303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16" name="오른쪽 대괄호[R] 15">
            <a:extLst>
              <a:ext uri="{FF2B5EF4-FFF2-40B4-BE49-F238E27FC236}">
                <a16:creationId xmlns:a16="http://schemas.microsoft.com/office/drawing/2014/main" id="{30C89464-A34B-C844-D9DD-13CAC0616C56}"/>
              </a:ext>
            </a:extLst>
          </p:cNvPr>
          <p:cNvSpPr/>
          <p:nvPr/>
        </p:nvSpPr>
        <p:spPr>
          <a:xfrm>
            <a:off x="4147324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6D264-3F48-DDA7-87B4-CD8BEFAF32D6}"/>
              </a:ext>
            </a:extLst>
          </p:cNvPr>
          <p:cNvSpPr txBox="1"/>
          <p:nvPr/>
        </p:nvSpPr>
        <p:spPr>
          <a:xfrm>
            <a:off x="4314483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88357F-A607-F314-C791-1796DEC414D0}"/>
              </a:ext>
            </a:extLst>
          </p:cNvPr>
          <p:cNvSpPr/>
          <p:nvPr/>
        </p:nvSpPr>
        <p:spPr>
          <a:xfrm>
            <a:off x="5061857" y="1319515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1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st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17E61-EEAE-231A-10E1-B2A6A7121926}"/>
              </a:ext>
            </a:extLst>
          </p:cNvPr>
          <p:cNvSpPr/>
          <p:nvPr/>
        </p:nvSpPr>
        <p:spPr>
          <a:xfrm>
            <a:off x="5065727" y="3742887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b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2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nd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66632-5392-09EA-C343-6E58BAAA21ED}"/>
              </a:ext>
            </a:extLst>
          </p:cNvPr>
          <p:cNvSpPr txBox="1"/>
          <p:nvPr/>
        </p:nvSpPr>
        <p:spPr>
          <a:xfrm>
            <a:off x="1223740" y="3136612"/>
            <a:ext cx="704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Action Commands from Dispatchers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655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5887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2A1C2B-7049-EFF2-D079-EE48A010BB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1D8FBC-8E06-DC7E-74DE-FA14F8D26F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B82C5-62D6-C42E-2D5E-33E68E5D95B7}"/>
              </a:ext>
            </a:extLst>
          </p:cNvPr>
          <p:cNvSpPr/>
          <p:nvPr/>
        </p:nvSpPr>
        <p:spPr>
          <a:xfrm>
            <a:off x="827314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BE385-4144-3267-9BDF-4D45580F6066}"/>
              </a:ext>
            </a:extLst>
          </p:cNvPr>
          <p:cNvSpPr/>
          <p:nvPr/>
        </p:nvSpPr>
        <p:spPr>
          <a:xfrm>
            <a:off x="5279571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898B9-D56E-F84E-8A9B-A8D3EF4F9D95}"/>
              </a:ext>
            </a:extLst>
          </p:cNvPr>
          <p:cNvSpPr/>
          <p:nvPr/>
        </p:nvSpPr>
        <p:spPr>
          <a:xfrm>
            <a:off x="827314" y="4353742"/>
            <a:ext cx="4114800" cy="174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9F575-AF06-8E1E-4FFC-0396F3132361}"/>
              </a:ext>
            </a:extLst>
          </p:cNvPr>
          <p:cNvSpPr/>
          <p:nvPr/>
        </p:nvSpPr>
        <p:spPr>
          <a:xfrm>
            <a:off x="5287959" y="3820886"/>
            <a:ext cx="4114800" cy="227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2D0649-1E13-EF99-3DCB-4BEC3277B8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98EBA-DC99-F5EA-3D3C-6A27C615C891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AFA56-7184-626E-8157-E6125C64019E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E1A70-CDD6-2602-CBB7-D5A4B8A8E837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3FAD26-9E42-AB84-34D0-9C9F74499308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54492-F896-CFE0-FEEA-C16658077F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</a:b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A2A3A2-A249-D3BF-60EE-AFBCE14C9035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DE1DD4-E174-8EE0-5EBE-F9207F333622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58813-A0EE-7CDE-8A33-4CB26AD9344C}"/>
              </a:ext>
            </a:extLst>
          </p:cNvPr>
          <p:cNvSpPr/>
          <p:nvPr/>
        </p:nvSpPr>
        <p:spPr>
          <a:xfrm>
            <a:off x="827314" y="3828883"/>
            <a:ext cx="4114800" cy="282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4728EF-6A3C-0997-CD80-2EDAC7F695A7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1</a:t>
            </a:r>
            <a:r>
              <a:rPr kumimoji="1" lang="en-US" altLang="ko-KR" baseline="30000" dirty="0"/>
              <a:t>st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Empty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45246" y="94283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25830" y="95822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06BC88D-13DA-B515-374B-959239650A8E}"/>
              </a:ext>
            </a:extLst>
          </p:cNvPr>
          <p:cNvSpPr/>
          <p:nvPr/>
        </p:nvSpPr>
        <p:spPr>
          <a:xfrm flipH="1">
            <a:off x="4587380" y="161678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이동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20FD2AF5-555D-3289-477D-4C1B9FF883D2}"/>
              </a:ext>
            </a:extLst>
          </p:cNvPr>
          <p:cNvSpPr/>
          <p:nvPr/>
        </p:nvSpPr>
        <p:spPr>
          <a:xfrm flipH="1">
            <a:off x="4587380" y="231856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4" y="914993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164B5F-5DCC-F8BF-6CE8-EF5B7B1A5467}"/>
              </a:ext>
            </a:extLst>
          </p:cNvPr>
          <p:cNvSpPr/>
          <p:nvPr/>
        </p:nvSpPr>
        <p:spPr>
          <a:xfrm flipH="1">
            <a:off x="6363654" y="2318569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stCxn id="35" idx="1"/>
            <a:endCxn id="40" idx="3"/>
          </p:cNvCxnSpPr>
          <p:nvPr/>
        </p:nvCxnSpPr>
        <p:spPr>
          <a:xfrm>
            <a:off x="6037083" y="118725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5312231" y="1459525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9A6ADAF-B26C-DAA2-474F-73855A875F6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312231" y="2161313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C73163-8642-C090-915D-7FDF4F5AF276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>
            <a:off x="6037083" y="2590835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2EB96-57CA-8209-DABC-38B4C35E912A}"/>
              </a:ext>
            </a:extLst>
          </p:cNvPr>
          <p:cNvSpPr txBox="1"/>
          <p:nvPr/>
        </p:nvSpPr>
        <p:spPr>
          <a:xfrm>
            <a:off x="5031385" y="20897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15B3CF-B475-F224-3CB6-363911064D18}"/>
              </a:ext>
            </a:extLst>
          </p:cNvPr>
          <p:cNvSpPr txBox="1"/>
          <p:nvPr/>
        </p:nvSpPr>
        <p:spPr>
          <a:xfrm>
            <a:off x="5869204" y="23416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F690AB-E68C-3F34-6731-C54215396FD8}"/>
              </a:ext>
            </a:extLst>
          </p:cNvPr>
          <p:cNvSpPr txBox="1"/>
          <p:nvPr/>
        </p:nvSpPr>
        <p:spPr>
          <a:xfrm>
            <a:off x="4368876" y="165938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5C201F-01B3-B10D-C7BE-927C081D91AC}"/>
              </a:ext>
            </a:extLst>
          </p:cNvPr>
          <p:cNvSpPr/>
          <p:nvPr/>
        </p:nvSpPr>
        <p:spPr>
          <a:xfrm flipH="1">
            <a:off x="6363653" y="3020358"/>
            <a:ext cx="3220857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 Full</a:t>
            </a: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Ask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재검병을 분석기에 유지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5EFE6F09-5F51-C066-3F48-0B9C36AD71EC}"/>
              </a:ext>
            </a:extLst>
          </p:cNvPr>
          <p:cNvCxnSpPr>
            <a:stCxn id="32" idx="2"/>
            <a:endCxn id="63" idx="3"/>
          </p:cNvCxnSpPr>
          <p:nvPr/>
        </p:nvCxnSpPr>
        <p:spPr>
          <a:xfrm rot="16200000" flipH="1">
            <a:off x="5623181" y="2552151"/>
            <a:ext cx="429523" cy="10514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AB02EE-4AB3-BBB0-D5E5-3CBD951B386D}"/>
              </a:ext>
            </a:extLst>
          </p:cNvPr>
          <p:cNvSpPr txBox="1"/>
          <p:nvPr/>
        </p:nvSpPr>
        <p:spPr>
          <a:xfrm>
            <a:off x="5031384" y="279788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B9ACFDAA-B2D4-3823-E1C0-6E8EA458FFCE}"/>
              </a:ext>
            </a:extLst>
          </p:cNvPr>
          <p:cNvSpPr/>
          <p:nvPr/>
        </p:nvSpPr>
        <p:spPr>
          <a:xfrm flipH="1">
            <a:off x="2811105" y="372088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C870DE-47E3-07E1-7D29-A186BE1DFA28}"/>
              </a:ext>
            </a:extLst>
          </p:cNvPr>
          <p:cNvSpPr/>
          <p:nvPr/>
        </p:nvSpPr>
        <p:spPr>
          <a:xfrm flipH="1">
            <a:off x="6363653" y="3720883"/>
            <a:ext cx="3220857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분석기가 재검병으로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82F550B-396D-5075-BD37-4E46894E91A0}"/>
              </a:ext>
            </a:extLst>
          </p:cNvPr>
          <p:cNvSpPr/>
          <p:nvPr/>
        </p:nvSpPr>
        <p:spPr>
          <a:xfrm flipH="1">
            <a:off x="4600203" y="442140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stCxn id="6" idx="2"/>
            <a:endCxn id="67" idx="0"/>
          </p:cNvCxnSpPr>
          <p:nvPr/>
        </p:nvCxnSpPr>
        <p:spPr>
          <a:xfrm>
            <a:off x="3535956" y="1459525"/>
            <a:ext cx="0" cy="2261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ED697BAB-B6A5-ED7B-9E11-510F0DA1E304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rot="10800000" flipV="1">
            <a:off x="3535956" y="1889047"/>
            <a:ext cx="1051424" cy="1831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93EF962A-2314-D7AF-C001-51A21BB365E4}"/>
              </a:ext>
            </a:extLst>
          </p:cNvPr>
          <p:cNvCxnSpPr>
            <a:cxnSpLocks/>
            <a:stCxn id="67" idx="2"/>
            <a:endCxn id="69" idx="3"/>
          </p:cNvCxnSpPr>
          <p:nvPr/>
        </p:nvCxnSpPr>
        <p:spPr>
          <a:xfrm rot="16200000" flipH="1">
            <a:off x="3853950" y="3947420"/>
            <a:ext cx="428259" cy="1064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80760" y="13699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7CC873-7AEE-019D-A2C3-7573B6F1F39E}"/>
              </a:ext>
            </a:extLst>
          </p:cNvPr>
          <p:cNvSpPr txBox="1"/>
          <p:nvPr/>
        </p:nvSpPr>
        <p:spPr>
          <a:xfrm>
            <a:off x="3267933" y="42088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99EC22-BA56-6608-C12A-1D2C48C6223C}"/>
              </a:ext>
            </a:extLst>
          </p:cNvPr>
          <p:cNvSpPr/>
          <p:nvPr/>
        </p:nvSpPr>
        <p:spPr>
          <a:xfrm flipH="1">
            <a:off x="6363653" y="4421408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4C34B6-E13A-985B-6B7A-7593F9229DFE}"/>
              </a:ext>
            </a:extLst>
          </p:cNvPr>
          <p:cNvCxnSpPr>
            <a:endCxn id="68" idx="3"/>
          </p:cNvCxnSpPr>
          <p:nvPr/>
        </p:nvCxnSpPr>
        <p:spPr>
          <a:xfrm>
            <a:off x="4272665" y="3993149"/>
            <a:ext cx="2090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727174F-0291-8A16-29E6-7570CAAF3802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6049906" y="4693674"/>
            <a:ext cx="31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A2C02E7-0D02-041D-1221-5D24C7580EF6}"/>
              </a:ext>
            </a:extLst>
          </p:cNvPr>
          <p:cNvSpPr txBox="1"/>
          <p:nvPr/>
        </p:nvSpPr>
        <p:spPr>
          <a:xfrm>
            <a:off x="5932346" y="44795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B71F8A-CFF5-B373-EE36-DCEE2F33A55A}"/>
              </a:ext>
            </a:extLst>
          </p:cNvPr>
          <p:cNvSpPr txBox="1"/>
          <p:nvPr/>
        </p:nvSpPr>
        <p:spPr>
          <a:xfrm>
            <a:off x="4138655" y="376544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DE554C54-52AB-1CC8-AB84-1CB0B8151104}"/>
              </a:ext>
            </a:extLst>
          </p:cNvPr>
          <p:cNvSpPr/>
          <p:nvPr/>
        </p:nvSpPr>
        <p:spPr>
          <a:xfrm flipH="1">
            <a:off x="4600203" y="518595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AEB624-5A7C-8D48-B143-A3572A86ADC9}"/>
              </a:ext>
            </a:extLst>
          </p:cNvPr>
          <p:cNvSpPr/>
          <p:nvPr/>
        </p:nvSpPr>
        <p:spPr>
          <a:xfrm flipH="1">
            <a:off x="6363653" y="5185958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907AA7-9922-394B-75C5-4EF86F576C48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6049906" y="5458224"/>
            <a:ext cx="31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83181A-5B6D-153C-A02F-2E188DBD2705}"/>
              </a:ext>
            </a:extLst>
          </p:cNvPr>
          <p:cNvSpPr txBox="1"/>
          <p:nvPr/>
        </p:nvSpPr>
        <p:spPr>
          <a:xfrm>
            <a:off x="5932346" y="524409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264F1D-F6E8-4D44-99C3-83C083435BFF}"/>
              </a:ext>
            </a:extLst>
          </p:cNvPr>
          <p:cNvCxnSpPr>
            <a:stCxn id="69" idx="2"/>
            <a:endCxn id="92" idx="0"/>
          </p:cNvCxnSpPr>
          <p:nvPr/>
        </p:nvCxnSpPr>
        <p:spPr>
          <a:xfrm>
            <a:off x="5325054" y="4965940"/>
            <a:ext cx="0" cy="22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1418D2D-B4DA-1EB2-75E7-51F596CDE334}"/>
              </a:ext>
            </a:extLst>
          </p:cNvPr>
          <p:cNvSpPr txBox="1"/>
          <p:nvPr/>
        </p:nvSpPr>
        <p:spPr>
          <a:xfrm>
            <a:off x="5031383" y="48809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055DEFCC-AAAA-B0F5-747E-29A9F9B42896}"/>
              </a:ext>
            </a:extLst>
          </p:cNvPr>
          <p:cNvSpPr/>
          <p:nvPr/>
        </p:nvSpPr>
        <p:spPr>
          <a:xfrm flipH="1">
            <a:off x="4600203" y="592252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08ECA-C2D9-8C8B-1F7A-1D08B7E96897}"/>
              </a:ext>
            </a:extLst>
          </p:cNvPr>
          <p:cNvSpPr/>
          <p:nvPr/>
        </p:nvSpPr>
        <p:spPr>
          <a:xfrm flipH="1">
            <a:off x="6363653" y="5922527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E6EE1A6-6AD6-C22E-0D27-3DC654F08E1B}"/>
              </a:ext>
            </a:extLst>
          </p:cNvPr>
          <p:cNvCxnSpPr>
            <a:cxnSpLocks/>
            <a:endCxn id="100" idx="3"/>
          </p:cNvCxnSpPr>
          <p:nvPr/>
        </p:nvCxnSpPr>
        <p:spPr>
          <a:xfrm>
            <a:off x="6037083" y="6194793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6B60E-5770-7052-6257-A6AAF64D8C1B}"/>
              </a:ext>
            </a:extLst>
          </p:cNvPr>
          <p:cNvSpPr txBox="1"/>
          <p:nvPr/>
        </p:nvSpPr>
        <p:spPr>
          <a:xfrm>
            <a:off x="5919523" y="598066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5A98ABA-0ACC-BF28-26DC-5C88D35F3A13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>
            <a:off x="5325054" y="5730490"/>
            <a:ext cx="0" cy="192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7B032-A5F3-0FDF-455D-D93183EFE8DA}"/>
              </a:ext>
            </a:extLst>
          </p:cNvPr>
          <p:cNvSpPr txBox="1"/>
          <p:nvPr/>
        </p:nvSpPr>
        <p:spPr>
          <a:xfrm>
            <a:off x="5018560" y="561754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231856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BB21B9A-800C-56EA-77A0-9A14C6FB3B74}"/>
              </a:ext>
            </a:extLst>
          </p:cNvPr>
          <p:cNvSpPr/>
          <p:nvPr/>
        </p:nvSpPr>
        <p:spPr>
          <a:xfrm>
            <a:off x="3263690" y="5922527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20B94DF-C1D8-43EE-1503-F199020F71BF}"/>
              </a:ext>
            </a:extLst>
          </p:cNvPr>
          <p:cNvCxnSpPr>
            <a:stCxn id="99" idx="3"/>
            <a:endCxn id="107" idx="6"/>
          </p:cNvCxnSpPr>
          <p:nvPr/>
        </p:nvCxnSpPr>
        <p:spPr>
          <a:xfrm flipH="1">
            <a:off x="3808222" y="6194793"/>
            <a:ext cx="791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E77EE-3C16-5AC4-3097-302878FF29A4}"/>
              </a:ext>
            </a:extLst>
          </p:cNvPr>
          <p:cNvSpPr txBox="1"/>
          <p:nvPr/>
        </p:nvSpPr>
        <p:spPr>
          <a:xfrm>
            <a:off x="4419501" y="595050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81242" y="141227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976E7-DBEF-D2F0-233C-1919AAAF3F18}"/>
              </a:ext>
            </a:extLst>
          </p:cNvPr>
          <p:cNvSpPr/>
          <p:nvPr/>
        </p:nvSpPr>
        <p:spPr>
          <a:xfrm>
            <a:off x="4125830" y="4343400"/>
            <a:ext cx="5540684" cy="222068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E1430-6986-FDCC-EE4B-F5024304A0CC}"/>
              </a:ext>
            </a:extLst>
          </p:cNvPr>
          <p:cNvSpPr txBox="1"/>
          <p:nvPr/>
        </p:nvSpPr>
        <p:spPr>
          <a:xfrm>
            <a:off x="3505032" y="515751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C000"/>
                </a:solidFill>
              </a:rPr>
              <a:t>우선순위에</a:t>
            </a:r>
            <a:br>
              <a:rPr kumimoji="1" lang="en-US" altLang="ko-KR" sz="1400" b="1" i="1" dirty="0">
                <a:solidFill>
                  <a:srgbClr val="FFC000"/>
                </a:solidFill>
              </a:rPr>
            </a:br>
            <a:r>
              <a:rPr kumimoji="1" lang="ko-KR" altLang="en-US" sz="1400" b="1" i="1" dirty="0">
                <a:solidFill>
                  <a:srgbClr val="FFC000"/>
                </a:solidFill>
              </a:rPr>
              <a:t>따라 변경</a:t>
            </a:r>
          </a:p>
        </p:txBody>
      </p:sp>
    </p:spTree>
    <p:extLst>
      <p:ext uri="{BB962C8B-B14F-4D97-AF65-F5344CB8AC3E}">
        <p14:creationId xmlns:p14="http://schemas.microsoft.com/office/powerpoint/2010/main" val="31274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BBA7D9-A356-8CD7-C5B1-FFDB4E643D7F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9B5C3-7678-74B1-E97F-EA2968E9B8E5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9A8BC5-5C5F-37A9-5038-C4C34B4D3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endParaRPr kumimoji="1"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136E0D-D20F-DE5E-AE87-74CC15502C37}"/>
              </a:ext>
            </a:extLst>
          </p:cNvPr>
          <p:cNvSpPr/>
          <p:nvPr/>
        </p:nvSpPr>
        <p:spPr>
          <a:xfrm>
            <a:off x="827314" y="1763486"/>
            <a:ext cx="4114800" cy="936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AE6D62-2F56-DBC5-BF9E-1ECBE2BE318E}"/>
              </a:ext>
            </a:extLst>
          </p:cNvPr>
          <p:cNvSpPr/>
          <p:nvPr/>
        </p:nvSpPr>
        <p:spPr>
          <a:xfrm>
            <a:off x="5279571" y="1763488"/>
            <a:ext cx="4114800" cy="93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E0DD1-A489-C4C8-847F-3F571011C83F}"/>
              </a:ext>
            </a:extLst>
          </p:cNvPr>
          <p:cNvSpPr/>
          <p:nvPr/>
        </p:nvSpPr>
        <p:spPr>
          <a:xfrm>
            <a:off x="827314" y="3124242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56667-4861-95FB-F01D-CE9BD6399D9E}"/>
              </a:ext>
            </a:extLst>
          </p:cNvPr>
          <p:cNvSpPr/>
          <p:nvPr/>
        </p:nvSpPr>
        <p:spPr>
          <a:xfrm>
            <a:off x="5279571" y="3124244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2EE9EC-DFF2-9509-698B-3F23221B7A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404" y="2315616"/>
            <a:ext cx="1216923" cy="19497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2ED82-8482-C22F-3766-CA04433514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1479" y="2315616"/>
            <a:ext cx="1216923" cy="19497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2B2857-50CC-BE5C-8E9A-3D8B563B27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9868" y="2315616"/>
            <a:ext cx="1216923" cy="19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2</a:t>
            </a:r>
            <a:r>
              <a:rPr kumimoji="1" lang="en-US" altLang="ko-KR" baseline="30000" dirty="0"/>
              <a:t>nd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Empty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33223" y="94283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25830" y="95822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4" y="914993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stCxn id="35" idx="1"/>
            <a:endCxn id="40" idx="3"/>
          </p:cNvCxnSpPr>
          <p:nvPr/>
        </p:nvCxnSpPr>
        <p:spPr>
          <a:xfrm>
            <a:off x="6037083" y="118725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312231" y="1459525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35956" y="1459525"/>
            <a:ext cx="0" cy="2261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80760" y="13699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231856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93265" y="141227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9DF806-7B86-3BEE-91A9-A2B4B6C77E12}"/>
              </a:ext>
            </a:extLst>
          </p:cNvPr>
          <p:cNvSpPr txBox="1"/>
          <p:nvPr/>
        </p:nvSpPr>
        <p:spPr>
          <a:xfrm>
            <a:off x="51255" y="4545037"/>
            <a:ext cx="496388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6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 startAt="6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 startAt="6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 startAt="6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6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4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(2/2)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cxnSpLocks/>
            <a:stCxn id="21" idx="6"/>
            <a:endCxn id="4" idx="3"/>
          </p:cNvCxnSpPr>
          <p:nvPr/>
        </p:nvCxnSpPr>
        <p:spPr>
          <a:xfrm>
            <a:off x="1672717" y="1209030"/>
            <a:ext cx="771640" cy="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4" idx="1"/>
            <a:endCxn id="35" idx="3"/>
          </p:cNvCxnSpPr>
          <p:nvPr/>
        </p:nvCxnSpPr>
        <p:spPr>
          <a:xfrm flipV="1">
            <a:off x="3894060" y="1209030"/>
            <a:ext cx="334088" cy="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4672153" y="138564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06BC88D-13DA-B515-374B-959239650A8E}"/>
              </a:ext>
            </a:extLst>
          </p:cNvPr>
          <p:cNvSpPr/>
          <p:nvPr/>
        </p:nvSpPr>
        <p:spPr>
          <a:xfrm flipH="1">
            <a:off x="4228148" y="1638552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이동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228148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004422" y="936764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stCxn id="35" idx="1"/>
            <a:endCxn id="40" idx="3"/>
          </p:cNvCxnSpPr>
          <p:nvPr/>
        </p:nvCxnSpPr>
        <p:spPr>
          <a:xfrm>
            <a:off x="5677851" y="1209030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4952999" y="1481296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509972" y="9799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F690AB-E68C-3F34-6731-C54215396FD8}"/>
              </a:ext>
            </a:extLst>
          </p:cNvPr>
          <p:cNvSpPr txBox="1"/>
          <p:nvPr/>
        </p:nvSpPr>
        <p:spPr>
          <a:xfrm>
            <a:off x="4009644" y="168115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EAC101A3-790D-9EBC-DE4D-C53A4D28149F}"/>
              </a:ext>
            </a:extLst>
          </p:cNvPr>
          <p:cNvSpPr/>
          <p:nvPr/>
        </p:nvSpPr>
        <p:spPr>
          <a:xfrm flipH="1">
            <a:off x="2444357" y="93760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06F949-5AD7-7CC1-9F21-EB5ECE40F43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64088" y="1482135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0C9AA4-80A4-0B9F-8037-7FA0D14E9EAF}"/>
              </a:ext>
            </a:extLst>
          </p:cNvPr>
          <p:cNvSpPr txBox="1"/>
          <p:nvPr/>
        </p:nvSpPr>
        <p:spPr>
          <a:xfrm>
            <a:off x="2897670" y="143488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FF5E5E-2C04-3583-7913-EBEF18591B78}"/>
              </a:ext>
            </a:extLst>
          </p:cNvPr>
          <p:cNvSpPr/>
          <p:nvPr/>
        </p:nvSpPr>
        <p:spPr>
          <a:xfrm>
            <a:off x="2891822" y="234117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Other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59C44-73D3-6E88-2E89-0E9A268B571C}"/>
              </a:ext>
            </a:extLst>
          </p:cNvPr>
          <p:cNvSpPr txBox="1"/>
          <p:nvPr/>
        </p:nvSpPr>
        <p:spPr>
          <a:xfrm>
            <a:off x="3737628" y="96544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012EA-0110-3AF7-9B21-41463683F4C6}"/>
              </a:ext>
            </a:extLst>
          </p:cNvPr>
          <p:cNvSpPr/>
          <p:nvPr/>
        </p:nvSpPr>
        <p:spPr>
          <a:xfrm>
            <a:off x="1128185" y="93676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2B1E6D-94AA-EDCB-D193-B5955685894E}"/>
              </a:ext>
            </a:extLst>
          </p:cNvPr>
          <p:cNvSpPr/>
          <p:nvPr/>
        </p:nvSpPr>
        <p:spPr>
          <a:xfrm>
            <a:off x="2172091" y="4039350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반출입기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5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&lt;Stocker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Select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Next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129D4-8C91-D22E-CECB-EF20F9204778}"/>
              </a:ext>
            </a:extLst>
          </p:cNvPr>
          <p:cNvSpPr/>
          <p:nvPr/>
        </p:nvSpPr>
        <p:spPr>
          <a:xfrm flipH="1">
            <a:off x="6475951" y="4766253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785972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196369-8CF9-6A4E-69D0-CA95945F1994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154501" y="503851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C17EB5-C890-8E08-4B9E-1788E0BD6C35}"/>
              </a:ext>
            </a:extLst>
          </p:cNvPr>
          <p:cNvSpPr/>
          <p:nvPr/>
        </p:nvSpPr>
        <p:spPr>
          <a:xfrm flipH="1">
            <a:off x="8247104" y="4766253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30B977-6B69-5549-CC50-0D030213BDD3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>
            <a:off x="7925654" y="503851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44B73-DF89-3725-79C2-6369640AF357}"/>
              </a:ext>
            </a:extLst>
          </p:cNvPr>
          <p:cNvSpPr/>
          <p:nvPr/>
        </p:nvSpPr>
        <p:spPr>
          <a:xfrm flipH="1">
            <a:off x="8247104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F42B2D-AD47-902C-CBC0-075FE6132F71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8971955" y="5310785"/>
            <a:ext cx="0" cy="38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531D15-0F6B-71F0-A08C-0C0ED366F206}"/>
              </a:ext>
            </a:extLst>
          </p:cNvPr>
          <p:cNvSpPr/>
          <p:nvPr/>
        </p:nvSpPr>
        <p:spPr>
          <a:xfrm flipH="1">
            <a:off x="6475951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471099-B081-F983-374A-1619C1EFD2CF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H="1">
            <a:off x="7925654" y="5963853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D78F9D-2473-EFD4-E260-6E75C85EAA40}"/>
              </a:ext>
            </a:extLst>
          </p:cNvPr>
          <p:cNvSpPr/>
          <p:nvPr/>
        </p:nvSpPr>
        <p:spPr>
          <a:xfrm flipH="1">
            <a:off x="4704798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Set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861262" y="1602548"/>
            <a:ext cx="859772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918010"/>
            <a:ext cx="544532" cy="5445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2058238"/>
            <a:ext cx="0" cy="859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202354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149162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3B4F5-338A-C487-4E0E-BF84E733DE95}"/>
              </a:ext>
            </a:extLst>
          </p:cNvPr>
          <p:cNvSpPr txBox="1"/>
          <p:nvPr/>
        </p:nvSpPr>
        <p:spPr>
          <a:xfrm>
            <a:off x="6020728" y="47096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785972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785972"/>
            <a:ext cx="318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88688-98C3-2586-1EA2-028119F772FE}"/>
              </a:ext>
            </a:extLst>
          </p:cNvPr>
          <p:cNvSpPr/>
          <p:nvPr/>
        </p:nvSpPr>
        <p:spPr>
          <a:xfrm flipH="1">
            <a:off x="1259558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Select</a:t>
            </a:r>
            <a:br>
              <a:rPr kumimoji="1" lang="en-US" altLang="ko-KR" sz="1200" b="1" dirty="0">
                <a:solidFill>
                  <a:schemeClr val="tx1"/>
                </a:solidFill>
              </a:rPr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A389F66-4E4C-68D8-0BB7-580ECE164FA6}"/>
              </a:ext>
            </a:extLst>
          </p:cNvPr>
          <p:cNvSpPr/>
          <p:nvPr/>
        </p:nvSpPr>
        <p:spPr>
          <a:xfrm flipH="1">
            <a:off x="3026649" y="569158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D0242A-5AF9-DD9F-8437-FD1A226BE9B1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>
            <a:off x="2709261" y="5963853"/>
            <a:ext cx="317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91068" y="15137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20222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1513706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6" y="24390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r>
              <a:rPr kumimoji="1" lang="en-US" altLang="ko-KR" sz="1200" dirty="0">
                <a:solidFill>
                  <a:schemeClr val="tx1"/>
                </a:solidFill>
              </a:rPr>
              <a:t> 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2058238"/>
            <a:ext cx="0" cy="38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7" y="24343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202634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2" y="2711304"/>
            <a:ext cx="2817455" cy="206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10" y="15137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75576" y="24343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10" y="3359639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</p:spTree>
    <p:extLst>
      <p:ext uri="{BB962C8B-B14F-4D97-AF65-F5344CB8AC3E}">
        <p14:creationId xmlns:p14="http://schemas.microsoft.com/office/powerpoint/2010/main" val="80141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8157-9C81-9B32-2304-F1DCA93F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3869ACF-9317-A8C4-28A4-4D3F9DFA0F56}"/>
              </a:ext>
            </a:extLst>
          </p:cNvPr>
          <p:cNvSpPr/>
          <p:nvPr/>
        </p:nvSpPr>
        <p:spPr>
          <a:xfrm flipH="1">
            <a:off x="887551" y="108387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/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3B322-8D6D-3832-3316-17FA08083BF4}"/>
              </a:ext>
            </a:extLst>
          </p:cNvPr>
          <p:cNvSpPr/>
          <p:nvPr/>
        </p:nvSpPr>
        <p:spPr>
          <a:xfrm flipH="1">
            <a:off x="5951869" y="947710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Check</a:t>
            </a:r>
            <a:br>
              <a:rPr kumimoji="1" lang="en-US" altLang="ko-KR" sz="1200" dirty="0"/>
            </a:br>
            <a:endParaRPr kumimoji="1"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2C149-2EE2-B661-9D67-85ADB558BC89}"/>
              </a:ext>
            </a:extLst>
          </p:cNvPr>
          <p:cNvSpPr/>
          <p:nvPr/>
        </p:nvSpPr>
        <p:spPr>
          <a:xfrm flipH="1">
            <a:off x="3885669" y="2045446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Move </a:t>
            </a:r>
            <a:r>
              <a:rPr kumimoji="1" lang="ko-KR" altLang="en-US" sz="1200" dirty="0"/>
              <a:t>분석완료병</a:t>
            </a:r>
            <a:br>
              <a:rPr kumimoji="1" lang="en-US" altLang="ko-KR" sz="1200" dirty="0"/>
            </a:br>
            <a:r>
              <a:rPr kumimoji="1" lang="en-US" altLang="ko-KR" sz="1200" dirty="0"/>
              <a:t>to </a:t>
            </a:r>
            <a:r>
              <a:rPr kumimoji="1" lang="ko-KR" altLang="en-US" sz="1200" dirty="0"/>
              <a:t>폐기설비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DC383641-9164-A5FB-95B1-6B809CDA8F54}"/>
              </a:ext>
            </a:extLst>
          </p:cNvPr>
          <p:cNvSpPr/>
          <p:nvPr/>
        </p:nvSpPr>
        <p:spPr>
          <a:xfrm flipH="1">
            <a:off x="887551" y="202845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9E80F55-75CA-2573-0E37-C1CCD819C630}"/>
              </a:ext>
            </a:extLst>
          </p:cNvPr>
          <p:cNvSpPr/>
          <p:nvPr/>
        </p:nvSpPr>
        <p:spPr>
          <a:xfrm flipH="1">
            <a:off x="887551" y="297303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31C1C78-0E4C-2E85-0A38-7FD243AF17CB}"/>
              </a:ext>
            </a:extLst>
          </p:cNvPr>
          <p:cNvSpPr/>
          <p:nvPr/>
        </p:nvSpPr>
        <p:spPr>
          <a:xfrm flipH="1">
            <a:off x="887551" y="391761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7A07B6C-E826-3F98-2DB3-FE27ADA8284B}"/>
              </a:ext>
            </a:extLst>
          </p:cNvPr>
          <p:cNvSpPr/>
          <p:nvPr/>
        </p:nvSpPr>
        <p:spPr>
          <a:xfrm flipH="1">
            <a:off x="887551" y="486219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C29C595-08E5-168C-70B7-73414ADE82DF}"/>
              </a:ext>
            </a:extLst>
          </p:cNvPr>
          <p:cNvSpPr/>
          <p:nvPr/>
        </p:nvSpPr>
        <p:spPr>
          <a:xfrm flipH="1">
            <a:off x="887551" y="580677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B11B41-9FCE-AAB9-CF70-B7B32F27751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393467" y="156837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C04E39-9FB0-0DA4-D4A0-CEA09EF9190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393467" y="251295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AA577D-912D-6EE4-B5D1-AB413FA2B5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393467" y="345753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C25195-2C4B-FA61-5E7C-D388B1641D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393467" y="440211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EA4DC7-7467-28DE-4F44-5E32D832428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93467" y="534669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F17AA2E8-8F46-71A5-1E4A-7BD4F75AF9A8}"/>
              </a:ext>
            </a:extLst>
          </p:cNvPr>
          <p:cNvCxnSpPr>
            <a:cxnSpLocks/>
            <a:stCxn id="15" idx="3"/>
            <a:endCxn id="5" idx="0"/>
          </p:cNvCxnSpPr>
          <p:nvPr/>
        </p:nvCxnSpPr>
        <p:spPr>
          <a:xfrm rot="10800000" flipH="1">
            <a:off x="887551" y="1083874"/>
            <a:ext cx="505916" cy="4965153"/>
          </a:xfrm>
          <a:prstGeom prst="bentConnector4">
            <a:avLst>
              <a:gd name="adj1" fmla="val -45185"/>
              <a:gd name="adj2" fmla="val 104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C5C224-396F-3D51-AB2B-C2112768B2FB}"/>
              </a:ext>
            </a:extLst>
          </p:cNvPr>
          <p:cNvSpPr txBox="1"/>
          <p:nvPr/>
        </p:nvSpPr>
        <p:spPr>
          <a:xfrm>
            <a:off x="-20948" y="44491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FF0000"/>
                </a:solidFill>
              </a:rPr>
              <a:t>실병과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재검병의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ko-KR" altLang="en-US" sz="1200" b="1" dirty="0">
                <a:solidFill>
                  <a:srgbClr val="FF0000"/>
                </a:solidFill>
              </a:rPr>
              <a:t>우선순위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03666-0F8B-B4FD-834E-1E760D93C143}"/>
              </a:ext>
            </a:extLst>
          </p:cNvPr>
          <p:cNvSpPr txBox="1"/>
          <p:nvPr/>
        </p:nvSpPr>
        <p:spPr>
          <a:xfrm>
            <a:off x="1145826" y="15439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65913-0A2E-018D-A04A-0E588F7EE719}"/>
              </a:ext>
            </a:extLst>
          </p:cNvPr>
          <p:cNvSpPr txBox="1"/>
          <p:nvPr/>
        </p:nvSpPr>
        <p:spPr>
          <a:xfrm>
            <a:off x="1145826" y="25045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4BF52-CE2A-8928-467A-3A9DDDACC94E}"/>
              </a:ext>
            </a:extLst>
          </p:cNvPr>
          <p:cNvSpPr txBox="1"/>
          <p:nvPr/>
        </p:nvSpPr>
        <p:spPr>
          <a:xfrm>
            <a:off x="1145826" y="34419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CF2EB9-E1FA-DB1B-245F-7ED2812C5F7F}"/>
              </a:ext>
            </a:extLst>
          </p:cNvPr>
          <p:cNvSpPr txBox="1"/>
          <p:nvPr/>
        </p:nvSpPr>
        <p:spPr>
          <a:xfrm>
            <a:off x="1145826" y="437940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8314F4-C2B4-68AE-2F6D-2F4DA8871474}"/>
              </a:ext>
            </a:extLst>
          </p:cNvPr>
          <p:cNvSpPr txBox="1"/>
          <p:nvPr/>
        </p:nvSpPr>
        <p:spPr>
          <a:xfrm>
            <a:off x="1145826" y="53168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64FB8-EDA3-58AD-C103-408525957697}"/>
              </a:ext>
            </a:extLst>
          </p:cNvPr>
          <p:cNvSpPr txBox="1"/>
          <p:nvPr/>
        </p:nvSpPr>
        <p:spPr>
          <a:xfrm>
            <a:off x="737527" y="57889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219DDAD8-00D4-3599-BE39-AB2C4BE590F5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flipH="1" flipV="1">
            <a:off x="1393467" y="1083873"/>
            <a:ext cx="505916" cy="242253"/>
          </a:xfrm>
          <a:prstGeom prst="bentConnector4">
            <a:avLst>
              <a:gd name="adj1" fmla="val -45185"/>
              <a:gd name="adj2" fmla="val 1494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367240-D603-F90A-EA74-AB0C521D99FA}"/>
              </a:ext>
            </a:extLst>
          </p:cNvPr>
          <p:cNvSpPr txBox="1"/>
          <p:nvPr/>
        </p:nvSpPr>
        <p:spPr>
          <a:xfrm>
            <a:off x="1752548" y="105111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F09B17DD-8864-7CB0-71B5-783921F8A78B}"/>
              </a:ext>
            </a:extLst>
          </p:cNvPr>
          <p:cNvSpPr/>
          <p:nvPr/>
        </p:nvSpPr>
        <p:spPr>
          <a:xfrm flipH="1">
            <a:off x="2405297" y="203958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98626-CDF6-28C9-A0FA-B73D686625EE}"/>
              </a:ext>
            </a:extLst>
          </p:cNvPr>
          <p:cNvSpPr txBox="1"/>
          <p:nvPr/>
        </p:nvSpPr>
        <p:spPr>
          <a:xfrm>
            <a:off x="8333346" y="584210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9230311-63E1-6E5F-EA04-DC6D902DB349}"/>
              </a:ext>
            </a:extLst>
          </p:cNvPr>
          <p:cNvSpPr/>
          <p:nvPr/>
        </p:nvSpPr>
        <p:spPr>
          <a:xfrm flipH="1">
            <a:off x="8894168" y="4731812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64BEC-B2C8-FAF0-F643-FA7DA1703FA8}"/>
              </a:ext>
            </a:extLst>
          </p:cNvPr>
          <p:cNvSpPr/>
          <p:nvPr/>
        </p:nvSpPr>
        <p:spPr>
          <a:xfrm flipH="1">
            <a:off x="7748342" y="2269307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Move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분석완료병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0EFDDF-21BD-E3FB-BA66-B00E47A04285}"/>
              </a:ext>
            </a:extLst>
          </p:cNvPr>
          <p:cNvCxnSpPr>
            <a:stCxn id="9" idx="1"/>
            <a:endCxn id="57" idx="3"/>
          </p:cNvCxnSpPr>
          <p:nvPr/>
        </p:nvCxnSpPr>
        <p:spPr>
          <a:xfrm>
            <a:off x="1899383" y="2270706"/>
            <a:ext cx="505914" cy="11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8334A13A-ED01-3E89-D3F0-EE29903A0F10}"/>
              </a:ext>
            </a:extLst>
          </p:cNvPr>
          <p:cNvCxnSpPr>
            <a:cxnSpLocks/>
            <a:stCxn id="57" idx="0"/>
            <a:endCxn id="5" idx="0"/>
          </p:cNvCxnSpPr>
          <p:nvPr/>
        </p:nvCxnSpPr>
        <p:spPr>
          <a:xfrm rot="16200000" flipV="1">
            <a:off x="1674485" y="802855"/>
            <a:ext cx="955710" cy="1517746"/>
          </a:xfrm>
          <a:prstGeom prst="bentConnector3">
            <a:avLst>
              <a:gd name="adj1" fmla="val 1239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7E1DC3-D1B5-3A46-4546-FC295DECE5DF}"/>
              </a:ext>
            </a:extLst>
          </p:cNvPr>
          <p:cNvSpPr txBox="1"/>
          <p:nvPr/>
        </p:nvSpPr>
        <p:spPr>
          <a:xfrm>
            <a:off x="2630367" y="180522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E59A56-5FC1-FCFA-532F-8C48752E9420}"/>
              </a:ext>
            </a:extLst>
          </p:cNvPr>
          <p:cNvSpPr txBox="1"/>
          <p:nvPr/>
        </p:nvSpPr>
        <p:spPr>
          <a:xfrm>
            <a:off x="1830782" y="199733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9BB2A2-A013-CB9B-962B-EFBC4466D766}"/>
              </a:ext>
            </a:extLst>
          </p:cNvPr>
          <p:cNvSpPr txBox="1"/>
          <p:nvPr/>
        </p:nvSpPr>
        <p:spPr>
          <a:xfrm>
            <a:off x="3306533" y="20042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CAED95-98D4-CCBD-DE75-7BC6A1BF51C7}"/>
              </a:ext>
            </a:extLst>
          </p:cNvPr>
          <p:cNvCxnSpPr>
            <a:cxnSpLocks/>
            <a:stCxn id="57" idx="1"/>
            <a:endCxn id="7" idx="3"/>
          </p:cNvCxnSpPr>
          <p:nvPr/>
        </p:nvCxnSpPr>
        <p:spPr>
          <a:xfrm>
            <a:off x="3417129" y="2281836"/>
            <a:ext cx="468540" cy="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FE2E6BC-55C5-4ACD-9376-C5741EF981C3}"/>
              </a:ext>
            </a:extLst>
          </p:cNvPr>
          <p:cNvSpPr/>
          <p:nvPr/>
        </p:nvSpPr>
        <p:spPr>
          <a:xfrm flipH="1">
            <a:off x="7649678" y="4320516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Move </a:t>
            </a:r>
            <a:r>
              <a:rPr kumimoji="1" lang="ko-KR" altLang="en-US" sz="1200" dirty="0" err="1"/>
              <a:t>실병</a:t>
            </a:r>
            <a:br>
              <a:rPr kumimoji="1" lang="en-US" altLang="ko-KR" sz="1200" dirty="0"/>
            </a:br>
            <a:r>
              <a:rPr kumimoji="1" lang="en-US" altLang="ko-KR" sz="1200" dirty="0"/>
              <a:t>to </a:t>
            </a:r>
            <a:r>
              <a:rPr kumimoji="1" lang="ko-KR" altLang="en-US" sz="1200" dirty="0"/>
              <a:t>분석기</a:t>
            </a:r>
          </a:p>
        </p:txBody>
      </p:sp>
      <p:sp>
        <p:nvSpPr>
          <p:cNvPr id="78" name="다이아몬드 77">
            <a:extLst>
              <a:ext uri="{FF2B5EF4-FFF2-40B4-BE49-F238E27FC236}">
                <a16:creationId xmlns:a16="http://schemas.microsoft.com/office/drawing/2014/main" id="{E6CBBB4E-4A39-756B-C973-2CE1DC41DA8C}"/>
              </a:ext>
            </a:extLst>
          </p:cNvPr>
          <p:cNvSpPr/>
          <p:nvPr/>
        </p:nvSpPr>
        <p:spPr>
          <a:xfrm flipH="1">
            <a:off x="7649677" y="3387066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8ADF4C-D1EB-A84A-BF90-8C132E297DC1}"/>
              </a:ext>
            </a:extLst>
          </p:cNvPr>
          <p:cNvSpPr txBox="1"/>
          <p:nvPr/>
        </p:nvSpPr>
        <p:spPr>
          <a:xfrm>
            <a:off x="7874747" y="31527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74ADD7-E555-9401-E950-8576579A3C80}"/>
              </a:ext>
            </a:extLst>
          </p:cNvPr>
          <p:cNvSpPr txBox="1"/>
          <p:nvPr/>
        </p:nvSpPr>
        <p:spPr>
          <a:xfrm>
            <a:off x="7867190" y="38413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1499E3-F8F2-E9A7-51C7-82C3F81C285C}"/>
              </a:ext>
            </a:extLst>
          </p:cNvPr>
          <p:cNvCxnSpPr>
            <a:stCxn id="78" idx="2"/>
            <a:endCxn id="77" idx="0"/>
          </p:cNvCxnSpPr>
          <p:nvPr/>
        </p:nvCxnSpPr>
        <p:spPr>
          <a:xfrm>
            <a:off x="8155593" y="3871571"/>
            <a:ext cx="1" cy="44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6B79-86D5-A51B-F70E-5E7FA056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 Structure</a:t>
            </a:r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827513-4F67-B40A-E9A7-48E761D5E4ED}"/>
              </a:ext>
            </a:extLst>
          </p:cNvPr>
          <p:cNvGrpSpPr/>
          <p:nvPr/>
        </p:nvGrpSpPr>
        <p:grpSpPr>
          <a:xfrm>
            <a:off x="523054" y="1020755"/>
            <a:ext cx="8859892" cy="5354587"/>
            <a:chOff x="523054" y="1020755"/>
            <a:chExt cx="8859892" cy="535458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1BD7D8-A3A4-A772-8888-E47A54CBEC36}"/>
                </a:ext>
              </a:extLst>
            </p:cNvPr>
            <p:cNvSpPr/>
            <p:nvPr/>
          </p:nvSpPr>
          <p:spPr>
            <a:xfrm>
              <a:off x="882283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C76301-D3C3-3D7B-E540-514CA766B7D2}"/>
                </a:ext>
              </a:extLst>
            </p:cNvPr>
            <p:cNvSpPr/>
            <p:nvPr/>
          </p:nvSpPr>
          <p:spPr>
            <a:xfrm>
              <a:off x="882283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CDA24C-718D-04E3-249A-480FFF1CCB08}"/>
                </a:ext>
              </a:extLst>
            </p:cNvPr>
            <p:cNvSpPr/>
            <p:nvPr/>
          </p:nvSpPr>
          <p:spPr>
            <a:xfrm>
              <a:off x="2170246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2ED090-F212-8F09-5FF5-0BD2D818CC4B}"/>
                </a:ext>
              </a:extLst>
            </p:cNvPr>
            <p:cNvSpPr/>
            <p:nvPr/>
          </p:nvSpPr>
          <p:spPr>
            <a:xfrm>
              <a:off x="2170246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4310C4-7D3D-0F51-31D4-4760D953917F}"/>
                </a:ext>
              </a:extLst>
            </p:cNvPr>
            <p:cNvSpPr/>
            <p:nvPr/>
          </p:nvSpPr>
          <p:spPr>
            <a:xfrm>
              <a:off x="3458209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D5B864-8B53-93CA-4CEA-CC69617C93E8}"/>
                </a:ext>
              </a:extLst>
            </p:cNvPr>
            <p:cNvSpPr/>
            <p:nvPr/>
          </p:nvSpPr>
          <p:spPr>
            <a:xfrm>
              <a:off x="3458209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41D6ED-6A18-72A5-DE5E-757342B5CD7D}"/>
                </a:ext>
              </a:extLst>
            </p:cNvPr>
            <p:cNvSpPr/>
            <p:nvPr/>
          </p:nvSpPr>
          <p:spPr>
            <a:xfrm>
              <a:off x="4746172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DA1205-7FED-3CB7-0BB9-B22C454E723B}"/>
                </a:ext>
              </a:extLst>
            </p:cNvPr>
            <p:cNvSpPr/>
            <p:nvPr/>
          </p:nvSpPr>
          <p:spPr>
            <a:xfrm>
              <a:off x="4746172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EAD87-FF9F-69DB-50CE-5B4C3C5B6B26}"/>
                </a:ext>
              </a:extLst>
            </p:cNvPr>
            <p:cNvSpPr/>
            <p:nvPr/>
          </p:nvSpPr>
          <p:spPr>
            <a:xfrm>
              <a:off x="6034135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87D4EC-C64B-302B-C8D0-6D2C8CAAFB13}"/>
                </a:ext>
              </a:extLst>
            </p:cNvPr>
            <p:cNvSpPr/>
            <p:nvPr/>
          </p:nvSpPr>
          <p:spPr>
            <a:xfrm>
              <a:off x="6034135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4D9ABCA-5B27-7733-065E-90EC5109C47A}"/>
                </a:ext>
              </a:extLst>
            </p:cNvPr>
            <p:cNvSpPr/>
            <p:nvPr/>
          </p:nvSpPr>
          <p:spPr>
            <a:xfrm>
              <a:off x="7322098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EF74EF-9523-6854-8361-4919AFB61BDE}"/>
                </a:ext>
              </a:extLst>
            </p:cNvPr>
            <p:cNvSpPr/>
            <p:nvPr/>
          </p:nvSpPr>
          <p:spPr>
            <a:xfrm>
              <a:off x="7322098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AFF0CB-D9DD-C90B-8157-D02CD7BF2874}"/>
                </a:ext>
              </a:extLst>
            </p:cNvPr>
            <p:cNvSpPr/>
            <p:nvPr/>
          </p:nvSpPr>
          <p:spPr>
            <a:xfrm>
              <a:off x="8610061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A9652A-D0D6-C4C8-5B3F-C58DF191B9F8}"/>
                </a:ext>
              </a:extLst>
            </p:cNvPr>
            <p:cNvSpPr/>
            <p:nvPr/>
          </p:nvSpPr>
          <p:spPr>
            <a:xfrm>
              <a:off x="8610061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8C68D2-63CB-C6C6-F9FA-A93045461A02}"/>
                </a:ext>
              </a:extLst>
            </p:cNvPr>
            <p:cNvSpPr/>
            <p:nvPr/>
          </p:nvSpPr>
          <p:spPr>
            <a:xfrm>
              <a:off x="523054" y="1020755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Subscriber</a:t>
              </a:r>
              <a:endParaRPr kumimoji="1"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B00112-64E5-2BC7-9663-C83387E62A53}"/>
                </a:ext>
              </a:extLst>
            </p:cNvPr>
            <p:cNvSpPr/>
            <p:nvPr/>
          </p:nvSpPr>
          <p:spPr>
            <a:xfrm flipH="1">
              <a:off x="1811017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1A4CAA-E36A-C7C4-831D-5D6C55A3B888}"/>
                </a:ext>
              </a:extLst>
            </p:cNvPr>
            <p:cNvSpPr/>
            <p:nvPr/>
          </p:nvSpPr>
          <p:spPr>
            <a:xfrm flipH="1">
              <a:off x="3098980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92C2C9-838F-F513-4E4E-2A50272AA3FE}"/>
                </a:ext>
              </a:extLst>
            </p:cNvPr>
            <p:cNvSpPr/>
            <p:nvPr/>
          </p:nvSpPr>
          <p:spPr>
            <a:xfrm flipH="1">
              <a:off x="5674906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6DBD1E-0C46-91B4-934C-6905319AFAA7}"/>
                </a:ext>
              </a:extLst>
            </p:cNvPr>
            <p:cNvSpPr/>
            <p:nvPr/>
          </p:nvSpPr>
          <p:spPr>
            <a:xfrm flipH="1">
              <a:off x="4386943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0B6527-5619-C7A3-9DBD-73A7618CCD85}"/>
                </a:ext>
              </a:extLst>
            </p:cNvPr>
            <p:cNvSpPr/>
            <p:nvPr/>
          </p:nvSpPr>
          <p:spPr>
            <a:xfrm flipH="1">
              <a:off x="523054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26330F-F387-CA1E-7CE3-800F4F501225}"/>
                </a:ext>
              </a:extLst>
            </p:cNvPr>
            <p:cNvSpPr/>
            <p:nvPr/>
          </p:nvSpPr>
          <p:spPr>
            <a:xfrm>
              <a:off x="523054" y="5890837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Publisher</a:t>
              </a:r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AB3E5C-5E2D-8992-8D7E-4D69269A1DEB}"/>
                </a:ext>
              </a:extLst>
            </p:cNvPr>
            <p:cNvSpPr/>
            <p:nvPr/>
          </p:nvSpPr>
          <p:spPr>
            <a:xfrm>
              <a:off x="523054" y="2917371"/>
              <a:ext cx="8859892" cy="156754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Scheduler</a:t>
              </a:r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28626-8CD5-DC0B-D0BA-E4E41DFB3601}"/>
                </a:ext>
              </a:extLst>
            </p:cNvPr>
            <p:cNvSpPr/>
            <p:nvPr/>
          </p:nvSpPr>
          <p:spPr>
            <a:xfrm flipH="1">
              <a:off x="6962869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9E8865-81D6-99F8-8AD5-E4DE27AF03F9}"/>
                </a:ext>
              </a:extLst>
            </p:cNvPr>
            <p:cNvSpPr/>
            <p:nvPr/>
          </p:nvSpPr>
          <p:spPr>
            <a:xfrm flipH="1">
              <a:off x="8250832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2960AC-5C86-3649-7115-31C89FAB80A7}"/>
                </a:ext>
              </a:extLst>
            </p:cNvPr>
            <p:cNvSpPr/>
            <p:nvPr/>
          </p:nvSpPr>
          <p:spPr>
            <a:xfrm flipH="1">
              <a:off x="1811017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9C6AC7-FC3A-054D-5F19-FC0C4E2B1777}"/>
                </a:ext>
              </a:extLst>
            </p:cNvPr>
            <p:cNvSpPr/>
            <p:nvPr/>
          </p:nvSpPr>
          <p:spPr>
            <a:xfrm flipH="1">
              <a:off x="3098980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16FB0D-8191-B88D-20BA-12FEA083F8CB}"/>
                </a:ext>
              </a:extLst>
            </p:cNvPr>
            <p:cNvSpPr/>
            <p:nvPr/>
          </p:nvSpPr>
          <p:spPr>
            <a:xfrm flipH="1">
              <a:off x="5674906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D4D567-9256-DDDB-45A5-225A7F5007D7}"/>
                </a:ext>
              </a:extLst>
            </p:cNvPr>
            <p:cNvSpPr/>
            <p:nvPr/>
          </p:nvSpPr>
          <p:spPr>
            <a:xfrm flipH="1">
              <a:off x="4386943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1C4391-26F4-3090-315C-F87D2F8DB58B}"/>
                </a:ext>
              </a:extLst>
            </p:cNvPr>
            <p:cNvSpPr/>
            <p:nvPr/>
          </p:nvSpPr>
          <p:spPr>
            <a:xfrm flipH="1">
              <a:off x="523054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96E3DC-614E-59FB-1CC2-8C327F1F69B6}"/>
                </a:ext>
              </a:extLst>
            </p:cNvPr>
            <p:cNvSpPr/>
            <p:nvPr/>
          </p:nvSpPr>
          <p:spPr>
            <a:xfrm flipH="1">
              <a:off x="6962869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2F9B58-3F6E-2BB0-6828-8BF569DDEA23}"/>
                </a:ext>
              </a:extLst>
            </p:cNvPr>
            <p:cNvSpPr/>
            <p:nvPr/>
          </p:nvSpPr>
          <p:spPr>
            <a:xfrm flipH="1">
              <a:off x="8250832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2EE9243-F911-8108-72BC-3215CFF22735}"/>
                </a:ext>
              </a:extLst>
            </p:cNvPr>
            <p:cNvCxnSpPr>
              <a:stCxn id="9" idx="2"/>
              <a:endCxn id="30" idx="0"/>
            </p:cNvCxnSpPr>
            <p:nvPr/>
          </p:nvCxnSpPr>
          <p:spPr>
            <a:xfrm>
              <a:off x="1089111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4E3AA07-5A99-18E7-4E39-323DF4E21021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2377074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7809726-7C78-55E2-42FA-C2A0FDE9B29A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>
              <a:off x="3665037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59A38A-BDD1-DC67-5E21-0E6C64E4D166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4953000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A4216B9-689C-A55D-12BC-F5CB6FDC0412}"/>
                </a:ext>
              </a:extLst>
            </p:cNvPr>
            <p:cNvCxnSpPr>
              <a:cxnSpLocks/>
              <a:stCxn id="6" idx="2"/>
              <a:endCxn id="38" idx="0"/>
            </p:cNvCxnSpPr>
            <p:nvPr/>
          </p:nvCxnSpPr>
          <p:spPr>
            <a:xfrm>
              <a:off x="6240963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C01B2A-A6EF-C45A-AB44-9FEAABA9FFB6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7528926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E565FC3-5B3C-E476-8276-974E8F918830}"/>
                </a:ext>
              </a:extLst>
            </p:cNvPr>
            <p:cNvCxnSpPr>
              <a:cxnSpLocks/>
              <a:stCxn id="19" idx="2"/>
              <a:endCxn id="42" idx="0"/>
            </p:cNvCxnSpPr>
            <p:nvPr/>
          </p:nvCxnSpPr>
          <p:spPr>
            <a:xfrm>
              <a:off x="8816889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CEAA03D-7043-3860-7189-1518CC04D167}"/>
                </a:ext>
              </a:extLst>
            </p:cNvPr>
            <p:cNvCxnSpPr>
              <a:cxnSpLocks/>
              <a:stCxn id="31" idx="2"/>
              <a:endCxn id="24" idx="0"/>
            </p:cNvCxnSpPr>
            <p:nvPr/>
          </p:nvCxnSpPr>
          <p:spPr>
            <a:xfrm flipH="1">
              <a:off x="1089111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976E50-E6C6-3C56-631B-91A33B385AFB}"/>
                </a:ext>
              </a:extLst>
            </p:cNvPr>
            <p:cNvCxnSpPr>
              <a:cxnSpLocks/>
              <a:stCxn id="33" idx="2"/>
              <a:endCxn id="20" idx="0"/>
            </p:cNvCxnSpPr>
            <p:nvPr/>
          </p:nvCxnSpPr>
          <p:spPr>
            <a:xfrm flipH="1">
              <a:off x="2377074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41780CD-CF48-BD5F-9625-B382AED4410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665037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AA327C9-956A-8304-6C24-892C0C8F91DD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 flipH="1">
              <a:off x="4953000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23ABB1-AF16-BAB2-E3FF-A2B1CDCE38EA}"/>
                </a:ext>
              </a:extLst>
            </p:cNvPr>
            <p:cNvCxnSpPr>
              <a:cxnSpLocks/>
              <a:stCxn id="39" idx="2"/>
              <a:endCxn id="22" idx="0"/>
            </p:cNvCxnSpPr>
            <p:nvPr/>
          </p:nvCxnSpPr>
          <p:spPr>
            <a:xfrm flipH="1">
              <a:off x="6240963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9A8A7E6-8466-B066-8ADF-BC30395A9906}"/>
                </a:ext>
              </a:extLst>
            </p:cNvPr>
            <p:cNvCxnSpPr>
              <a:cxnSpLocks/>
              <a:stCxn id="41" idx="2"/>
              <a:endCxn id="25" idx="0"/>
            </p:cNvCxnSpPr>
            <p:nvPr/>
          </p:nvCxnSpPr>
          <p:spPr>
            <a:xfrm flipH="1">
              <a:off x="7528926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73CF694-751D-10CA-2981-299305E9F452}"/>
                </a:ext>
              </a:extLst>
            </p:cNvPr>
            <p:cNvCxnSpPr>
              <a:cxnSpLocks/>
              <a:stCxn id="43" idx="2"/>
              <a:endCxn id="26" idx="0"/>
            </p:cNvCxnSpPr>
            <p:nvPr/>
          </p:nvCxnSpPr>
          <p:spPr>
            <a:xfrm flipH="1">
              <a:off x="8816889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22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Pages>14</Pages>
  <Words>1740</Words>
  <Characters>0</Characters>
  <Application>Microsoft Macintosh PowerPoint</Application>
  <DocSecurity>0</DocSecurity>
  <PresentationFormat>A4 용지(210x297mm)</PresentationFormat>
  <Lines>0</Lines>
  <Paragraphs>554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Aptos</vt:lpstr>
      <vt:lpstr>Aptos Display</vt:lpstr>
      <vt:lpstr>Arial</vt:lpstr>
      <vt:lpstr>Wingdings</vt:lpstr>
      <vt:lpstr>Office 테마</vt:lpstr>
      <vt:lpstr>Priority of Realtime Events to MoMa</vt:lpstr>
      <vt:lpstr>(1) 우선순위에 따른 선택 – 1st Level Jobs</vt:lpstr>
      <vt:lpstr>(1) 우선순위에 따른 선택 – 2nd Level Jobs</vt:lpstr>
      <vt:lpstr>(1) 우선순위에 따른 선택 (2/2)</vt:lpstr>
      <vt:lpstr>&lt;반출입기 실병&gt;에서 시작</vt:lpstr>
      <vt:lpstr>&lt;Stocker 실병&gt;에서 시작</vt:lpstr>
      <vt:lpstr>PowerPoint 프레젠테이션</vt:lpstr>
      <vt:lpstr>PowerPoint 프레젠테이션</vt:lpstr>
      <vt:lpstr>Dispatcher Structure</vt:lpstr>
      <vt:lpstr>PowerPoint 프레젠테이션</vt:lpstr>
      <vt:lpstr>Pick &amp; Put Actions at Nodes (Except MoMa)</vt:lpstr>
      <vt:lpstr>Status Definition of Each Nodes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64</cp:revision>
  <dcterms:modified xsi:type="dcterms:W3CDTF">2024-08-06T09:05:08Z</dcterms:modified>
  <cp:version>10.105.227.52551</cp:version>
</cp:coreProperties>
</file>