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17"/>
  </p:notesMasterIdLst>
  <p:sldIdLst>
    <p:sldId id="448" r:id="rId2"/>
    <p:sldId id="449" r:id="rId3"/>
    <p:sldId id="455" r:id="rId4"/>
    <p:sldId id="450" r:id="rId5"/>
    <p:sldId id="456" r:id="rId6"/>
    <p:sldId id="451" r:id="rId7"/>
    <p:sldId id="452" r:id="rId8"/>
    <p:sldId id="453" r:id="rId9"/>
    <p:sldId id="457" r:id="rId10"/>
    <p:sldId id="454" r:id="rId11"/>
    <p:sldId id="458" r:id="rId12"/>
    <p:sldId id="459" r:id="rId13"/>
    <p:sldId id="460" r:id="rId14"/>
    <p:sldId id="461" r:id="rId15"/>
    <p:sldId id="462" r:id="rId1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73CA"/>
    <a:srgbClr val="0B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2B451C-EF47-CC46-96C6-9143E67CD2FE}" v="23" dt="2024-06-13T05:00:56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440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종원 허" userId="b71225b2ad03c34e" providerId="LiveId" clId="{CE2B451C-EF47-CC46-96C6-9143E67CD2FE}"/>
    <pc:docChg chg="undo custSel addSld delSld modSld">
      <pc:chgData name="종원 허" userId="b71225b2ad03c34e" providerId="LiveId" clId="{CE2B451C-EF47-CC46-96C6-9143E67CD2FE}" dt="2024-06-13T05:00:56.855" v="309"/>
      <pc:docMkLst>
        <pc:docMk/>
      </pc:docMkLst>
      <pc:sldChg chg="del">
        <pc:chgData name="종원 허" userId="b71225b2ad03c34e" providerId="LiveId" clId="{CE2B451C-EF47-CC46-96C6-9143E67CD2FE}" dt="2024-06-13T04:56:56.257" v="281" actId="2696"/>
        <pc:sldMkLst>
          <pc:docMk/>
          <pc:sldMk cId="4114971700" sldId="449"/>
        </pc:sldMkLst>
      </pc:sldChg>
      <pc:sldChg chg="modSp mod">
        <pc:chgData name="종원 허" userId="b71225b2ad03c34e" providerId="LiveId" clId="{CE2B451C-EF47-CC46-96C6-9143E67CD2FE}" dt="2024-06-13T04:56:39.965" v="280" actId="20577"/>
        <pc:sldMkLst>
          <pc:docMk/>
          <pc:sldMk cId="3757055025" sldId="452"/>
        </pc:sldMkLst>
        <pc:spChg chg="mod">
          <ac:chgData name="종원 허" userId="b71225b2ad03c34e" providerId="LiveId" clId="{CE2B451C-EF47-CC46-96C6-9143E67CD2FE}" dt="2024-06-13T04:56:39.965" v="280" actId="20577"/>
          <ac:spMkLst>
            <pc:docMk/>
            <pc:sldMk cId="3757055025" sldId="452"/>
            <ac:spMk id="2" creationId="{793DBCE2-5D69-8ED7-521B-6CFC11D8FF3C}"/>
          </ac:spMkLst>
        </pc:spChg>
        <pc:spChg chg="mod">
          <ac:chgData name="종원 허" userId="b71225b2ad03c34e" providerId="LiveId" clId="{CE2B451C-EF47-CC46-96C6-9143E67CD2FE}" dt="2024-06-13T04:56:33.917" v="271" actId="1076"/>
          <ac:spMkLst>
            <pc:docMk/>
            <pc:sldMk cId="3757055025" sldId="452"/>
            <ac:spMk id="5" creationId="{8178947D-78C5-46BD-016E-723552FB06ED}"/>
          </ac:spMkLst>
        </pc:spChg>
        <pc:graphicFrameChg chg="mod modGraphic">
          <ac:chgData name="종원 허" userId="b71225b2ad03c34e" providerId="LiveId" clId="{CE2B451C-EF47-CC46-96C6-9143E67CD2FE}" dt="2024-06-13T04:56:32.083" v="270" actId="1076"/>
          <ac:graphicFrameMkLst>
            <pc:docMk/>
            <pc:sldMk cId="3757055025" sldId="452"/>
            <ac:graphicFrameMk id="6" creationId="{9C408CAC-B432-C2B5-5E8F-89CAEA16FCCF}"/>
          </ac:graphicFrameMkLst>
        </pc:graphicFrameChg>
      </pc:sldChg>
      <pc:sldChg chg="addSp delSp modSp new mod">
        <pc:chgData name="종원 허" userId="b71225b2ad03c34e" providerId="LiveId" clId="{CE2B451C-EF47-CC46-96C6-9143E67CD2FE}" dt="2024-06-13T04:42:21.386" v="171" actId="122"/>
        <pc:sldMkLst>
          <pc:docMk/>
          <pc:sldMk cId="4288848313" sldId="453"/>
        </pc:sldMkLst>
        <pc:spChg chg="mod">
          <ac:chgData name="종원 허" userId="b71225b2ad03c34e" providerId="LiveId" clId="{CE2B451C-EF47-CC46-96C6-9143E67CD2FE}" dt="2024-06-13T04:33:14.695" v="70" actId="20577"/>
          <ac:spMkLst>
            <pc:docMk/>
            <pc:sldMk cId="4288848313" sldId="453"/>
            <ac:spMk id="2" creationId="{01BAFFEF-FACB-D76B-307F-7FD69B6D5293}"/>
          </ac:spMkLst>
        </pc:spChg>
        <pc:spChg chg="add del">
          <ac:chgData name="종원 허" userId="b71225b2ad03c34e" providerId="LiveId" clId="{CE2B451C-EF47-CC46-96C6-9143E67CD2FE}" dt="2024-06-13T04:31:47.187" v="24" actId="22"/>
          <ac:spMkLst>
            <pc:docMk/>
            <pc:sldMk cId="4288848313" sldId="453"/>
            <ac:spMk id="4" creationId="{795AD5AF-CB93-67E8-BDE4-628FCBB094F2}"/>
          </ac:spMkLst>
        </pc:spChg>
        <pc:spChg chg="add del mod">
          <ac:chgData name="종원 허" userId="b71225b2ad03c34e" providerId="LiveId" clId="{CE2B451C-EF47-CC46-96C6-9143E67CD2FE}" dt="2024-06-13T04:39:30.691" v="165"/>
          <ac:spMkLst>
            <pc:docMk/>
            <pc:sldMk cId="4288848313" sldId="453"/>
            <ac:spMk id="6" creationId="{F9BA26AB-8872-4C5F-A0C9-34BE24A1D4E1}"/>
          </ac:spMkLst>
        </pc:spChg>
        <pc:graphicFrameChg chg="add mod modGraphic">
          <ac:chgData name="종원 허" userId="b71225b2ad03c34e" providerId="LiveId" clId="{CE2B451C-EF47-CC46-96C6-9143E67CD2FE}" dt="2024-06-13T04:42:21.386" v="171" actId="122"/>
          <ac:graphicFrameMkLst>
            <pc:docMk/>
            <pc:sldMk cId="4288848313" sldId="453"/>
            <ac:graphicFrameMk id="5" creationId="{8620BB0C-ACCE-D218-A764-BD8FB8E20DC9}"/>
          </ac:graphicFrameMkLst>
        </pc:graphicFrameChg>
      </pc:sldChg>
      <pc:sldChg chg="modSp add mod">
        <pc:chgData name="종원 허" userId="b71225b2ad03c34e" providerId="LiveId" clId="{CE2B451C-EF47-CC46-96C6-9143E67CD2FE}" dt="2024-06-13T04:48:13.249" v="219" actId="20577"/>
        <pc:sldMkLst>
          <pc:docMk/>
          <pc:sldMk cId="1924890528" sldId="454"/>
        </pc:sldMkLst>
        <pc:spChg chg="mod">
          <ac:chgData name="종원 허" userId="b71225b2ad03c34e" providerId="LiveId" clId="{CE2B451C-EF47-CC46-96C6-9143E67CD2FE}" dt="2024-06-13T04:48:13.249" v="219" actId="20577"/>
          <ac:spMkLst>
            <pc:docMk/>
            <pc:sldMk cId="1924890528" sldId="454"/>
            <ac:spMk id="2" creationId="{01BAFFEF-FACB-D76B-307F-7FD69B6D5293}"/>
          </ac:spMkLst>
        </pc:spChg>
        <pc:graphicFrameChg chg="mod modGraphic">
          <ac:chgData name="종원 허" userId="b71225b2ad03c34e" providerId="LiveId" clId="{CE2B451C-EF47-CC46-96C6-9143E67CD2FE}" dt="2024-06-13T04:47:51.690" v="212" actId="20577"/>
          <ac:graphicFrameMkLst>
            <pc:docMk/>
            <pc:sldMk cId="1924890528" sldId="454"/>
            <ac:graphicFrameMk id="5" creationId="{8620BB0C-ACCE-D218-A764-BD8FB8E20DC9}"/>
          </ac:graphicFrameMkLst>
        </pc:graphicFrameChg>
      </pc:sldChg>
      <pc:sldChg chg="modSp add mod">
        <pc:chgData name="종원 허" userId="b71225b2ad03c34e" providerId="LiveId" clId="{CE2B451C-EF47-CC46-96C6-9143E67CD2FE}" dt="2024-06-13T05:00:56.855" v="309"/>
        <pc:sldMkLst>
          <pc:docMk/>
          <pc:sldMk cId="1191840641" sldId="455"/>
        </pc:sldMkLst>
        <pc:spChg chg="mod">
          <ac:chgData name="종원 허" userId="b71225b2ad03c34e" providerId="LiveId" clId="{CE2B451C-EF47-CC46-96C6-9143E67CD2FE}" dt="2024-06-13T04:59:28.353" v="291" actId="20577"/>
          <ac:spMkLst>
            <pc:docMk/>
            <pc:sldMk cId="1191840641" sldId="455"/>
            <ac:spMk id="2" creationId="{01BAFFEF-FACB-D76B-307F-7FD69B6D5293}"/>
          </ac:spMkLst>
        </pc:spChg>
        <pc:graphicFrameChg chg="mod modGraphic">
          <ac:chgData name="종원 허" userId="b71225b2ad03c34e" providerId="LiveId" clId="{CE2B451C-EF47-CC46-96C6-9143E67CD2FE}" dt="2024-06-13T05:00:56.855" v="309"/>
          <ac:graphicFrameMkLst>
            <pc:docMk/>
            <pc:sldMk cId="1191840641" sldId="455"/>
            <ac:graphicFrameMk id="5" creationId="{8620BB0C-ACCE-D218-A764-BD8FB8E20DC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DDC64-668F-D042-B324-08EA36C7985F}" type="datetimeFigureOut">
              <a:rPr kumimoji="1" lang="ko-KR" altLang="en-US" smtClean="0"/>
              <a:pPr/>
              <a:t>2024. 7. 24.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B6104-4468-234A-89CE-00C4F625A50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25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9384" y="6350354"/>
            <a:ext cx="1323439" cy="28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6FE0D0-3491-7322-8231-18D5966C22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16560" y="260350"/>
            <a:ext cx="1249680" cy="648335"/>
          </a:xfrm>
          <a:prstGeom prst="rect">
            <a:avLst/>
          </a:prstGeom>
          <a:noFill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AE1FE6-F4B1-ED96-ED6D-3F3463445D3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913440" y="1"/>
            <a:ext cx="992560" cy="1365180"/>
          </a:xfrm>
          <a:prstGeom prst="rect">
            <a:avLst/>
          </a:prstGeom>
        </p:spPr>
      </p:pic>
      <p:pic>
        <p:nvPicPr>
          <p:cNvPr id="9" name="Picture 4" descr="prd2_img4.jpg">
            <a:extLst>
              <a:ext uri="{FF2B5EF4-FFF2-40B4-BE49-F238E27FC236}">
                <a16:creationId xmlns:a16="http://schemas.microsoft.com/office/drawing/2014/main" id="{B6DECFD2-A638-2E16-3228-36081505DA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530954" y="1347047"/>
            <a:ext cx="1944216" cy="1944217"/>
          </a:xfrm>
          <a:prstGeom prst="rect">
            <a:avLst/>
          </a:prstGeom>
          <a:noFill/>
        </p:spPr>
      </p:pic>
      <p:pic>
        <p:nvPicPr>
          <p:cNvPr id="10" name="Picture 8" descr="http://www.ets1.co.kr/index/images/sub7/s7_UR3e.jpg">
            <a:extLst>
              <a:ext uri="{FF2B5EF4-FFF2-40B4-BE49-F238E27FC236}">
                <a16:creationId xmlns:a16="http://schemas.microsoft.com/office/drawing/2014/main" id="{77025917-C640-5A72-FD29-F740D5D2E7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107018" y="914999"/>
            <a:ext cx="1118444" cy="113732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BC726-2B20-25CB-20BD-920504F0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513" y="1550973"/>
            <a:ext cx="5505450" cy="175228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spcBef>
                <a:spcPts val="12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640FE-6765-E136-3892-F5BAAD96E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6032520"/>
            <a:ext cx="7429500" cy="550881"/>
          </a:xfrm>
        </p:spPr>
        <p:txBody>
          <a:bodyPr anchor="ctr"/>
          <a:lstStyle>
            <a:lvl1pPr marL="0" indent="0" algn="ctr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0B194-6DA2-CD4A-D1F1-A2459AFB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4C02D1D0-8AF1-3E45-93D9-439A94A54636}" type="datetime1">
              <a:rPr kumimoji="1" lang="ko-KR" altLang="en-US" smtClean="0"/>
              <a:t>2024. 7. 24.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3A75-9229-0023-C546-20036E2D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7E15C-988A-D00C-8729-908D6E97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11" name="Picture 2" descr="삼익THK">
            <a:extLst>
              <a:ext uri="{FF2B5EF4-FFF2-40B4-BE49-F238E27FC236}">
                <a16:creationId xmlns:a16="http://schemas.microsoft.com/office/drawing/2014/main" id="{A6B7C9E1-BCFD-4093-7DFD-65BD061476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31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20AD815-E37C-AE42-93B2-164338F0BC3F}" type="datetime1">
              <a:rPr kumimoji="1" lang="ko-KR" altLang="en-US" smtClean="0"/>
              <a:t>2024. 7. 24.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5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6" name="그룹 8">
            <a:extLst>
              <a:ext uri="{FF2B5EF4-FFF2-40B4-BE49-F238E27FC236}">
                <a16:creationId xmlns:a16="http://schemas.microsoft.com/office/drawing/2014/main" id="{E4BE8057-55A0-C9D3-2852-5AE140270ED6}"/>
              </a:ext>
            </a:extLst>
          </p:cNvPr>
          <p:cNvGrpSpPr/>
          <p:nvPr userDrawn="1"/>
        </p:nvGrpSpPr>
        <p:grpSpPr>
          <a:xfrm>
            <a:off x="3477176" y="764704"/>
            <a:ext cx="3060000" cy="73596"/>
            <a:chOff x="128464" y="476672"/>
            <a:chExt cx="9685080" cy="7359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7AD427-17B0-C16C-1FCD-642C9602EC6C}"/>
                </a:ext>
              </a:extLst>
            </p:cNvPr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F4DA7BB-6A03-805F-5E17-E1308D9E38CF}"/>
                </a:ext>
              </a:extLst>
            </p:cNvPr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9">
            <a:extLst>
              <a:ext uri="{FF2B5EF4-FFF2-40B4-BE49-F238E27FC236}">
                <a16:creationId xmlns:a16="http://schemas.microsoft.com/office/drawing/2014/main" id="{760BB330-BDB8-8CE7-2171-8FD060270C2B}"/>
              </a:ext>
            </a:extLst>
          </p:cNvPr>
          <p:cNvSpPr txBox="1"/>
          <p:nvPr userDrawn="1"/>
        </p:nvSpPr>
        <p:spPr>
          <a:xfrm>
            <a:off x="3737248" y="260648"/>
            <a:ext cx="2439888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목     차</a:t>
            </a:r>
          </a:p>
        </p:txBody>
      </p:sp>
      <p:pic>
        <p:nvPicPr>
          <p:cNvPr id="10" name="Picture 2" descr="삼익THK">
            <a:extLst>
              <a:ext uri="{FF2B5EF4-FFF2-40B4-BE49-F238E27FC236}">
                <a16:creationId xmlns:a16="http://schemas.microsoft.com/office/drawing/2014/main" id="{A253CAAE-59DE-71DE-707F-5BABEF81E4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168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8B8D1EA-1598-7043-B817-80BCE13AFAD2}" type="datetime1">
              <a:rPr kumimoji="1" lang="ko-KR" altLang="en-US" smtClean="0"/>
              <a:t>2024. 7. 24.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D6C7C0AE-0BFA-7A51-E30B-198EEA4FD1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2"/>
            <a:ext cx="3667760" cy="484165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306060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786698EA-A4F8-7C46-A602-CDCF30245E83}" type="datetime1">
              <a:rPr kumimoji="1" lang="ko-KR" altLang="en-US" smtClean="0"/>
              <a:t>2024. 7. 24.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3F9C54DE-F1FE-14B8-D25C-AFD907506B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5"/>
            <a:ext cx="3667760" cy="483870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4450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DEE90C36-D53C-6E45-965A-C6C77E76656E}" type="datetime1">
              <a:rPr kumimoji="1" lang="ko-KR" altLang="en-US" smtClean="0"/>
              <a:t>2024. 7. 24.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91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04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78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8FCC9A0-F4C6-F506-63BC-9DB9A6A22A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55" y="6284595"/>
            <a:ext cx="981075" cy="508635"/>
          </a:xfrm>
          <a:prstGeom prst="rect">
            <a:avLst/>
          </a:prstGeom>
          <a:noFill/>
        </p:spPr>
      </p:pic>
      <p:pic>
        <p:nvPicPr>
          <p:cNvPr id="8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11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68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270" cy="48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355" y="819150"/>
            <a:ext cx="8543925" cy="120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9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524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2" r:id="rId5"/>
    <p:sldLayoutId id="2147483678" r:id="rId6"/>
    <p:sldLayoutId id="2147483679" r:id="rId7"/>
    <p:sldLayoutId id="2147483680" r:id="rId8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그림 92">
            <a:extLst>
              <a:ext uri="{FF2B5EF4-FFF2-40B4-BE49-F238E27FC236}">
                <a16:creationId xmlns:a16="http://schemas.microsoft.com/office/drawing/2014/main" id="{5F437976-8CE1-7788-5481-FC5777D12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527" y="2097473"/>
            <a:ext cx="3496625" cy="346614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DF7B182-E499-C3FA-8C79-94D3D5E3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설비 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BD2C9A-980B-3129-2EAD-974B496A2D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4858" t="1314"/>
          <a:stretch/>
        </p:blipFill>
        <p:spPr>
          <a:xfrm>
            <a:off x="1177810" y="3268625"/>
            <a:ext cx="1073619" cy="12244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B4415C-4796-DAFB-B010-F1255623BAC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3606100" y="4841120"/>
            <a:ext cx="1005159" cy="12244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722F75-DE6B-96D3-10F1-0B1E8D41C25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7499685" y="3252827"/>
            <a:ext cx="1314230" cy="12244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F0E2F28-896A-2320-D2E3-A286CA5B244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71402" y="1246774"/>
            <a:ext cx="674554" cy="12244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9647B27-22AA-BEF8-4868-B1918C53B65F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26919" y="2899342"/>
            <a:ext cx="763521" cy="1223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3F24B01-5369-5CBB-92DA-75F6751B436C}"/>
              </a:ext>
            </a:extLst>
          </p:cNvPr>
          <p:cNvSpPr txBox="1"/>
          <p:nvPr/>
        </p:nvSpPr>
        <p:spPr>
          <a:xfrm>
            <a:off x="1318575" y="3022404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반출입기</a:t>
            </a:r>
          </a:p>
        </p:txBody>
      </p:sp>
      <p:sp>
        <p:nvSpPr>
          <p:cNvPr id="18" name="TextBox 97">
            <a:extLst>
              <a:ext uri="{FF2B5EF4-FFF2-40B4-BE49-F238E27FC236}">
                <a16:creationId xmlns:a16="http://schemas.microsoft.com/office/drawing/2014/main" id="{C2D91C76-1C35-8734-78D9-828307444A4F}"/>
              </a:ext>
            </a:extLst>
          </p:cNvPr>
          <p:cNvSpPr txBox="1"/>
          <p:nvPr/>
        </p:nvSpPr>
        <p:spPr>
          <a:xfrm>
            <a:off x="3732355" y="1000553"/>
            <a:ext cx="758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/>
              <a:t>폐기설비</a:t>
            </a:r>
            <a:endParaRPr lang="ko-KR" altLang="en-US" sz="1000" dirty="0"/>
          </a:p>
        </p:txBody>
      </p:sp>
      <p:sp>
        <p:nvSpPr>
          <p:cNvPr id="19" name="TextBox 92">
            <a:extLst>
              <a:ext uri="{FF2B5EF4-FFF2-40B4-BE49-F238E27FC236}">
                <a16:creationId xmlns:a16="http://schemas.microsoft.com/office/drawing/2014/main" id="{B7CE68DB-A81A-2846-9AE6-FE10FFAFB109}"/>
              </a:ext>
            </a:extLst>
          </p:cNvPr>
          <p:cNvSpPr txBox="1"/>
          <p:nvPr/>
        </p:nvSpPr>
        <p:spPr>
          <a:xfrm>
            <a:off x="7809493" y="3006606"/>
            <a:ext cx="694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분석기</a:t>
            </a:r>
          </a:p>
        </p:txBody>
      </p:sp>
      <p:sp>
        <p:nvSpPr>
          <p:cNvPr id="20" name="TextBox 97">
            <a:extLst>
              <a:ext uri="{FF2B5EF4-FFF2-40B4-BE49-F238E27FC236}">
                <a16:creationId xmlns:a16="http://schemas.microsoft.com/office/drawing/2014/main" id="{20F80AAC-A076-243A-0916-9722930A8FB6}"/>
              </a:ext>
            </a:extLst>
          </p:cNvPr>
          <p:cNvSpPr txBox="1"/>
          <p:nvPr/>
        </p:nvSpPr>
        <p:spPr>
          <a:xfrm>
            <a:off x="3732355" y="6178555"/>
            <a:ext cx="758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/>
              <a:t>Stocker</a:t>
            </a:r>
            <a:endParaRPr lang="ko-KR" altLang="en-US" sz="1000" dirty="0"/>
          </a:p>
        </p:txBody>
      </p:sp>
      <p:sp>
        <p:nvSpPr>
          <p:cNvPr id="21" name="TextBox 97">
            <a:extLst>
              <a:ext uri="{FF2B5EF4-FFF2-40B4-BE49-F238E27FC236}">
                <a16:creationId xmlns:a16="http://schemas.microsoft.com/office/drawing/2014/main" id="{A3D023D7-E156-1F24-6069-B0CDBBEB4F47}"/>
              </a:ext>
            </a:extLst>
          </p:cNvPr>
          <p:cNvSpPr txBox="1"/>
          <p:nvPr/>
        </p:nvSpPr>
        <p:spPr>
          <a:xfrm>
            <a:off x="3013317" y="3548888"/>
            <a:ext cx="758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err="1"/>
              <a:t>MoMa</a:t>
            </a:r>
            <a:endParaRPr lang="ko-KR" altLang="en-US" sz="1000" dirty="0"/>
          </a:p>
        </p:txBody>
      </p:sp>
      <p:sp>
        <p:nvSpPr>
          <p:cNvPr id="33" name="TextBox 42">
            <a:extLst>
              <a:ext uri="{FF2B5EF4-FFF2-40B4-BE49-F238E27FC236}">
                <a16:creationId xmlns:a16="http://schemas.microsoft.com/office/drawing/2014/main" id="{D1938011-4A95-23F7-82BC-84C94E938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282" y="4162257"/>
            <a:ext cx="5299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RCS</a:t>
            </a:r>
          </a:p>
        </p:txBody>
      </p:sp>
      <p:grpSp>
        <p:nvGrpSpPr>
          <p:cNvPr id="34" name="Group 97">
            <a:extLst>
              <a:ext uri="{FF2B5EF4-FFF2-40B4-BE49-F238E27FC236}">
                <a16:creationId xmlns:a16="http://schemas.microsoft.com/office/drawing/2014/main" id="{26ECC591-F3CC-BBF4-1643-3787F683144D}"/>
              </a:ext>
            </a:extLst>
          </p:cNvPr>
          <p:cNvGrpSpPr/>
          <p:nvPr/>
        </p:nvGrpSpPr>
        <p:grpSpPr bwMode="auto">
          <a:xfrm>
            <a:off x="4371153" y="3750172"/>
            <a:ext cx="419041" cy="380231"/>
            <a:chOff x="2016" y="2053"/>
            <a:chExt cx="306" cy="226"/>
          </a:xfrm>
        </p:grpSpPr>
        <p:sp>
          <p:nvSpPr>
            <p:cNvPr id="35" name="Rectangle 98">
              <a:extLst>
                <a:ext uri="{FF2B5EF4-FFF2-40B4-BE49-F238E27FC236}">
                  <a16:creationId xmlns:a16="http://schemas.microsoft.com/office/drawing/2014/main" id="{C4E6DB4C-595F-321D-702F-182C5C026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36" name="Group 99">
              <a:extLst>
                <a:ext uri="{FF2B5EF4-FFF2-40B4-BE49-F238E27FC236}">
                  <a16:creationId xmlns:a16="http://schemas.microsoft.com/office/drawing/2014/main" id="{CA0FE0BA-A0A5-8FF7-CC44-C706F3B19F2B}"/>
                </a:ext>
              </a:extLst>
            </p:cNvPr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49" name="Rectangle 100">
                <a:extLst>
                  <a:ext uri="{FF2B5EF4-FFF2-40B4-BE49-F238E27FC236}">
                    <a16:creationId xmlns:a16="http://schemas.microsoft.com/office/drawing/2014/main" id="{007EF77A-12CB-40E1-AFFC-4E9563F40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0" name="Rectangle 101">
                <a:extLst>
                  <a:ext uri="{FF2B5EF4-FFF2-40B4-BE49-F238E27FC236}">
                    <a16:creationId xmlns:a16="http://schemas.microsoft.com/office/drawing/2014/main" id="{2E80F91D-787A-DE2B-B275-747448120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37" name="Group 102">
              <a:extLst>
                <a:ext uri="{FF2B5EF4-FFF2-40B4-BE49-F238E27FC236}">
                  <a16:creationId xmlns:a16="http://schemas.microsoft.com/office/drawing/2014/main" id="{1E60CF72-E0CC-1C10-846A-0E67482EAB70}"/>
                </a:ext>
              </a:extLst>
            </p:cNvPr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46" name="Freeform 103">
                <a:extLst>
                  <a:ext uri="{FF2B5EF4-FFF2-40B4-BE49-F238E27FC236}">
                    <a16:creationId xmlns:a16="http://schemas.microsoft.com/office/drawing/2014/main" id="{4B685E71-F8A8-3346-E7AC-6F3CC5295DDB}"/>
                  </a:ext>
                </a:extLst>
              </p:cNvPr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7" name="Freeform 104">
                <a:extLst>
                  <a:ext uri="{FF2B5EF4-FFF2-40B4-BE49-F238E27FC236}">
                    <a16:creationId xmlns:a16="http://schemas.microsoft.com/office/drawing/2014/main" id="{0DBDBF77-A75E-871E-F7E3-6D3BC4C2331B}"/>
                  </a:ext>
                </a:extLst>
              </p:cNvPr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8" name="Freeform 105">
                <a:extLst>
                  <a:ext uri="{FF2B5EF4-FFF2-40B4-BE49-F238E27FC236}">
                    <a16:creationId xmlns:a16="http://schemas.microsoft.com/office/drawing/2014/main" id="{55FAB4AD-1800-E286-9C7C-109D1F4ADE69}"/>
                  </a:ext>
                </a:extLst>
              </p:cNvPr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38" name="Group 106">
              <a:extLst>
                <a:ext uri="{FF2B5EF4-FFF2-40B4-BE49-F238E27FC236}">
                  <a16:creationId xmlns:a16="http://schemas.microsoft.com/office/drawing/2014/main" id="{D3880E48-EEB2-F85B-CBB5-16DF7C0EEB11}"/>
                </a:ext>
              </a:extLst>
            </p:cNvPr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39" name="Rectangle 107">
                <a:extLst>
                  <a:ext uri="{FF2B5EF4-FFF2-40B4-BE49-F238E27FC236}">
                    <a16:creationId xmlns:a16="http://schemas.microsoft.com/office/drawing/2014/main" id="{DBA68A31-C739-545D-DC93-F3F05E423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0" name="Rectangle 108">
                <a:extLst>
                  <a:ext uri="{FF2B5EF4-FFF2-40B4-BE49-F238E27FC236}">
                    <a16:creationId xmlns:a16="http://schemas.microsoft.com/office/drawing/2014/main" id="{423D2893-8E67-DB5B-3EEE-77C21470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1" name="Rectangle 109">
                <a:extLst>
                  <a:ext uri="{FF2B5EF4-FFF2-40B4-BE49-F238E27FC236}">
                    <a16:creationId xmlns:a16="http://schemas.microsoft.com/office/drawing/2014/main" id="{D4439FE1-835A-7BF4-7119-8B4B77306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2" name="Rectangle 110">
                <a:extLst>
                  <a:ext uri="{FF2B5EF4-FFF2-40B4-BE49-F238E27FC236}">
                    <a16:creationId xmlns:a16="http://schemas.microsoft.com/office/drawing/2014/main" id="{319C5AE6-4998-2DD0-683B-473939896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3" name="Oval 111">
                <a:extLst>
                  <a:ext uri="{FF2B5EF4-FFF2-40B4-BE49-F238E27FC236}">
                    <a16:creationId xmlns:a16="http://schemas.microsoft.com/office/drawing/2014/main" id="{9106E00C-894B-4BAD-24E5-A3F8AD333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4" name="Oval 112">
                <a:extLst>
                  <a:ext uri="{FF2B5EF4-FFF2-40B4-BE49-F238E27FC236}">
                    <a16:creationId xmlns:a16="http://schemas.microsoft.com/office/drawing/2014/main" id="{8F80BC55-BDF7-5DA0-45A6-E6738FA07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5" name="Oval 113">
                <a:extLst>
                  <a:ext uri="{FF2B5EF4-FFF2-40B4-BE49-F238E27FC236}">
                    <a16:creationId xmlns:a16="http://schemas.microsoft.com/office/drawing/2014/main" id="{2796238D-7165-EF8D-7BF3-C84E56651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pic>
        <p:nvPicPr>
          <p:cNvPr id="1026" name="Picture 2" descr="PVA Delta 8 Conformal Coating/Dispensing Machine - Hawker Richardson">
            <a:extLst>
              <a:ext uri="{FF2B5EF4-FFF2-40B4-BE49-F238E27FC236}">
                <a16:creationId xmlns:a16="http://schemas.microsoft.com/office/drawing/2014/main" id="{A4CA4F91-39DA-0629-80D4-F653000A7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028" y="3410812"/>
            <a:ext cx="768593" cy="76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92">
            <a:extLst>
              <a:ext uri="{FF2B5EF4-FFF2-40B4-BE49-F238E27FC236}">
                <a16:creationId xmlns:a16="http://schemas.microsoft.com/office/drawing/2014/main" id="{845B076E-BF6C-7555-FF95-BF610471F8E4}"/>
              </a:ext>
            </a:extLst>
          </p:cNvPr>
          <p:cNvSpPr txBox="1"/>
          <p:nvPr/>
        </p:nvSpPr>
        <p:spPr>
          <a:xfrm>
            <a:off x="5805267" y="4233791"/>
            <a:ext cx="694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사전</a:t>
            </a:r>
            <a:br>
              <a:rPr lang="en-US" altLang="ko-KR" sz="1000" dirty="0"/>
            </a:br>
            <a:r>
              <a:rPr lang="ko-KR" altLang="en-US" sz="1000" dirty="0"/>
              <a:t>세척기</a:t>
            </a:r>
          </a:p>
        </p:txBody>
      </p:sp>
      <p:sp>
        <p:nvSpPr>
          <p:cNvPr id="94" name="오른쪽 화살표[R] 93">
            <a:extLst>
              <a:ext uri="{FF2B5EF4-FFF2-40B4-BE49-F238E27FC236}">
                <a16:creationId xmlns:a16="http://schemas.microsoft.com/office/drawing/2014/main" id="{41F75FB0-498D-BB33-4A4A-99630901D89A}"/>
              </a:ext>
            </a:extLst>
          </p:cNvPr>
          <p:cNvSpPr/>
          <p:nvPr/>
        </p:nvSpPr>
        <p:spPr>
          <a:xfrm>
            <a:off x="6674482" y="3450772"/>
            <a:ext cx="948515" cy="828593"/>
          </a:xfrm>
          <a:prstGeom prst="rightArrow">
            <a:avLst>
              <a:gd name="adj1" fmla="val 28980"/>
              <a:gd name="adj2" fmla="val 77191"/>
            </a:avLst>
          </a:prstGeom>
          <a:solidFill>
            <a:srgbClr val="9D73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015967C-800B-9FD1-BCF9-73BFAC866C98}"/>
              </a:ext>
            </a:extLst>
          </p:cNvPr>
          <p:cNvSpPr txBox="1"/>
          <p:nvPr/>
        </p:nvSpPr>
        <p:spPr>
          <a:xfrm>
            <a:off x="8044543" y="474617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최대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대</a:t>
            </a:r>
          </a:p>
        </p:txBody>
      </p:sp>
    </p:spTree>
    <p:extLst>
      <p:ext uri="{BB962C8B-B14F-4D97-AF65-F5344CB8AC3E}">
        <p14:creationId xmlns:p14="http://schemas.microsoft.com/office/powerpoint/2010/main" val="376198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#3-1-0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flipH="1" flipV="1">
            <a:off x="4310743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6"/>
            <a:endCxn id="5" idx="6"/>
          </p:cNvCxnSpPr>
          <p:nvPr/>
        </p:nvCxnSpPr>
        <p:spPr>
          <a:xfrm>
            <a:off x="5442857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❻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EA4608-DE47-E48E-7243-D1A7DEF10E58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❼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391054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39321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E0A321-0024-EBF8-EEDC-B651509B471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EDA299F-0933-A0E7-3370-3B4802C7102C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C876BD-B344-2C37-E0AC-099A329A0E0D}"/>
              </a:ext>
            </a:extLst>
          </p:cNvPr>
          <p:cNvSpPr txBox="1"/>
          <p:nvPr/>
        </p:nvSpPr>
        <p:spPr>
          <a:xfrm>
            <a:off x="4422179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D5F617-5B23-1F8E-EB49-99B162175BD6}"/>
              </a:ext>
            </a:extLst>
          </p:cNvPr>
          <p:cNvSpPr txBox="1"/>
          <p:nvPr/>
        </p:nvSpPr>
        <p:spPr>
          <a:xfrm>
            <a:off x="490335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❹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#3-1-1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flipH="1" flipV="1">
            <a:off x="4310743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6"/>
            <a:endCxn id="5" idx="6"/>
          </p:cNvCxnSpPr>
          <p:nvPr/>
        </p:nvCxnSpPr>
        <p:spPr>
          <a:xfrm>
            <a:off x="5442857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❻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391054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39321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E0A321-0024-EBF8-EEDC-B651509B471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EDA299F-0933-A0E7-3370-3B4802C7102C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C876BD-B344-2C37-E0AC-099A329A0E0D}"/>
              </a:ext>
            </a:extLst>
          </p:cNvPr>
          <p:cNvSpPr txBox="1"/>
          <p:nvPr/>
        </p:nvSpPr>
        <p:spPr>
          <a:xfrm>
            <a:off x="4422179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D5F617-5B23-1F8E-EB49-99B162175BD6}"/>
              </a:ext>
            </a:extLst>
          </p:cNvPr>
          <p:cNvSpPr txBox="1"/>
          <p:nvPr/>
        </p:nvSpPr>
        <p:spPr>
          <a:xfrm>
            <a:off x="490335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❹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80BD6-739F-984F-FBEB-38FE4925E6A5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❼</a:t>
            </a:r>
            <a:endParaRPr kumimoji="1"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E9A08DF-6CD4-5A28-7DD9-26EC3D820D1E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665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F4ED31-DD67-9DC6-460B-AAD6FAD589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8119" y="2281089"/>
            <a:ext cx="1432910" cy="22958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F9667E-59CB-0ABB-4EE2-EBB5D1DEF3EB}"/>
              </a:ext>
            </a:extLst>
          </p:cNvPr>
          <p:cNvSpPr txBox="1"/>
          <p:nvPr/>
        </p:nvSpPr>
        <p:spPr>
          <a:xfrm>
            <a:off x="3478641" y="3105833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No Pack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kumimoji="1" lang="ko-KR" altLang="en-US" dirty="0"/>
              <a:t>개별 </a:t>
            </a:r>
            <a:r>
              <a:rPr kumimoji="1" lang="en-US" altLang="ko-KR" dirty="0"/>
              <a:t>Bottles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230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#2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F4ED31-DD67-9DC6-460B-AAD6FAD589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8119" y="2281089"/>
            <a:ext cx="1432910" cy="22958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F9667E-59CB-0ABB-4EE2-EBB5D1DEF3EB}"/>
              </a:ext>
            </a:extLst>
          </p:cNvPr>
          <p:cNvSpPr txBox="1"/>
          <p:nvPr/>
        </p:nvSpPr>
        <p:spPr>
          <a:xfrm>
            <a:off x="3478641" y="3105833"/>
            <a:ext cx="112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1 Pack</a:t>
            </a:r>
          </a:p>
        </p:txBody>
      </p:sp>
    </p:spTree>
    <p:extLst>
      <p:ext uri="{BB962C8B-B14F-4D97-AF65-F5344CB8AC3E}">
        <p14:creationId xmlns:p14="http://schemas.microsoft.com/office/powerpoint/2010/main" val="1143327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F4ED31-DD67-9DC6-460B-AAD6FAD589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8119" y="2281089"/>
            <a:ext cx="1432910" cy="22958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F9667E-59CB-0ABB-4EE2-EBB5D1DEF3EB}"/>
              </a:ext>
            </a:extLst>
          </p:cNvPr>
          <p:cNvSpPr txBox="1"/>
          <p:nvPr/>
        </p:nvSpPr>
        <p:spPr>
          <a:xfrm>
            <a:off x="3478641" y="3105833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&gt;1 Pack</a:t>
            </a:r>
          </a:p>
        </p:txBody>
      </p:sp>
    </p:spTree>
    <p:extLst>
      <p:ext uri="{BB962C8B-B14F-4D97-AF65-F5344CB8AC3E}">
        <p14:creationId xmlns:p14="http://schemas.microsoft.com/office/powerpoint/2010/main" val="3710579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#4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F4ED31-DD67-9DC6-460B-AAD6FAD589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8119" y="2281089"/>
            <a:ext cx="1432910" cy="22958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F9667E-59CB-0ABB-4EE2-EBB5D1DEF3EB}"/>
              </a:ext>
            </a:extLst>
          </p:cNvPr>
          <p:cNvSpPr txBox="1"/>
          <p:nvPr/>
        </p:nvSpPr>
        <p:spPr>
          <a:xfrm>
            <a:off x="3478641" y="3105833"/>
            <a:ext cx="2199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1 Pack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b="1" i="1" dirty="0">
                <a:solidFill>
                  <a:srgbClr val="FF0000"/>
                </a:solidFill>
              </a:rPr>
              <a:t>Plus</a:t>
            </a:r>
            <a:r>
              <a:rPr kumimoji="1" lang="en-US" altLang="ko-KR" dirty="0"/>
              <a:t> </a:t>
            </a:r>
            <a:r>
              <a:rPr kumimoji="1" lang="ko-KR" altLang="en-US" dirty="0"/>
              <a:t>개별 </a:t>
            </a:r>
            <a:r>
              <a:rPr kumimoji="1" lang="en-US" altLang="ko-KR" dirty="0"/>
              <a:t>Bottles</a:t>
            </a:r>
          </a:p>
        </p:txBody>
      </p:sp>
    </p:spTree>
    <p:extLst>
      <p:ext uri="{BB962C8B-B14F-4D97-AF65-F5344CB8AC3E}">
        <p14:creationId xmlns:p14="http://schemas.microsoft.com/office/powerpoint/2010/main" val="115033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</a:t>
            </a:r>
            <a:r>
              <a:rPr kumimoji="1" lang="en-US" altLang="ko-KR" dirty="0" err="1"/>
              <a:t>Scnario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#1-0-0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CD6DA1-4453-22AE-9C51-8C0B900ACE21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D5F917-F47A-B084-940E-904620D7B33F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82EE6E-D9DD-3B5D-4839-DD3BBE86D53F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21D1D7-B969-7637-B9AE-454D975309F1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#1-0-1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CD6DA1-4453-22AE-9C51-8C0B900ACE21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D5F917-F47A-B084-940E-904620D7B33F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82EE6E-D9DD-3B5D-4839-DD3BBE86D53F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21D1D7-B969-7637-B9AE-454D975309F1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41074B3-B687-6666-D97E-76368E501BD0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19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#1-1-0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86C88C-733B-142B-CAD4-FDBDE5D9BAA3}"/>
              </a:ext>
            </a:extLst>
          </p:cNvPr>
          <p:cNvSpPr txBox="1"/>
          <p:nvPr/>
        </p:nvSpPr>
        <p:spPr>
          <a:xfrm>
            <a:off x="5624142" y="504703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재검 대기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26BABAA-169A-519C-67DC-84C71BAC105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B534C89-B811-472F-F6A0-05635C369D40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0A2BE7-409C-2E60-9ED9-D19D0145771A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049F5E-2807-532C-8359-9CB401F6ADCB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F82179-15DA-C0DE-F030-4C108062C882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7CDE19-C0C5-40A5-50F7-E5673EE1AEE9}"/>
              </a:ext>
            </a:extLst>
          </p:cNvPr>
          <p:cNvSpPr txBox="1"/>
          <p:nvPr/>
        </p:nvSpPr>
        <p:spPr>
          <a:xfrm>
            <a:off x="400366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❷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9F5AF4-52B3-213C-80CD-0D8283B4F269}"/>
              </a:ext>
            </a:extLst>
          </p:cNvPr>
          <p:cNvSpPr txBox="1"/>
          <p:nvPr/>
        </p:nvSpPr>
        <p:spPr>
          <a:xfrm>
            <a:off x="5283413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64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#1-1-1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86C88C-733B-142B-CAD4-FDBDE5D9BAA3}"/>
              </a:ext>
            </a:extLst>
          </p:cNvPr>
          <p:cNvSpPr txBox="1"/>
          <p:nvPr/>
        </p:nvSpPr>
        <p:spPr>
          <a:xfrm>
            <a:off x="5624142" y="504703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재검 대기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26BABAA-169A-519C-67DC-84C71BAC105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B534C89-B811-472F-F6A0-05635C369D40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0A2BE7-409C-2E60-9ED9-D19D0145771A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049F5E-2807-532C-8359-9CB401F6ADCB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7CDE19-C0C5-40A5-50F7-E5673EE1AEE9}"/>
              </a:ext>
            </a:extLst>
          </p:cNvPr>
          <p:cNvSpPr txBox="1"/>
          <p:nvPr/>
        </p:nvSpPr>
        <p:spPr>
          <a:xfrm>
            <a:off x="400366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❷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9F5AF4-52B3-213C-80CD-0D8283B4F269}"/>
              </a:ext>
            </a:extLst>
          </p:cNvPr>
          <p:cNvSpPr txBox="1"/>
          <p:nvPr/>
        </p:nvSpPr>
        <p:spPr>
          <a:xfrm>
            <a:off x="5283413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C7707-FFE3-3913-C239-A53319318105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806497B-A59D-3223-AFB3-307EF01A8FD7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70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#2-0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4876800" y="3712028"/>
            <a:ext cx="6350" cy="953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EB62BF7-E637-C967-E275-D5BE1B16D9E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1A9D5F-3382-B5D2-5C68-87894E27AA82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B21C70-62D9-B9C8-1D43-913A6869C30C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5035-EE8C-899C-8347-658A47CD5140}"/>
              </a:ext>
            </a:extLst>
          </p:cNvPr>
          <p:cNvSpPr txBox="1"/>
          <p:nvPr/>
        </p:nvSpPr>
        <p:spPr>
          <a:xfrm>
            <a:off x="44211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541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#2-1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4876800" y="3712028"/>
            <a:ext cx="6350" cy="953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211C3B6-C2B9-B867-CE87-196A2525E6E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78D424-145E-3CF4-9FE7-06E4D89A879D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918DD89-384C-321F-54E2-10D088F42893}"/>
              </a:ext>
            </a:extLst>
          </p:cNvPr>
          <p:cNvSpPr txBox="1"/>
          <p:nvPr/>
        </p:nvSpPr>
        <p:spPr>
          <a:xfrm>
            <a:off x="5624142" y="504703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재검 대기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4350BC-6E69-A31B-3FD2-7FD2E612E336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CB2AC6-5097-871A-9875-F075DEDA2CCC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162FB9-E8E2-54DE-3C80-3EEF514EA600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❻</a:t>
            </a:r>
            <a:endParaRPr kumimoji="1"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07C01A-2C1B-6C49-64C6-8E97646BB290}"/>
              </a:ext>
            </a:extLst>
          </p:cNvPr>
          <p:cNvSpPr txBox="1"/>
          <p:nvPr/>
        </p:nvSpPr>
        <p:spPr>
          <a:xfrm>
            <a:off x="4519138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32C826-8E95-996F-CF29-B8B324F2F0AE}"/>
              </a:ext>
            </a:extLst>
          </p:cNvPr>
          <p:cNvSpPr txBox="1"/>
          <p:nvPr/>
        </p:nvSpPr>
        <p:spPr>
          <a:xfrm>
            <a:off x="40520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5A0569-E6CD-D995-8C20-D89D66102ABD}"/>
              </a:ext>
            </a:extLst>
          </p:cNvPr>
          <p:cNvSpPr txBox="1"/>
          <p:nvPr/>
        </p:nvSpPr>
        <p:spPr>
          <a:xfrm>
            <a:off x="5240812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❹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39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#3-0-0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4476537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5"/>
            <a:endCxn id="5" idx="7"/>
          </p:cNvCxnSpPr>
          <p:nvPr/>
        </p:nvCxnSpPr>
        <p:spPr>
          <a:xfrm>
            <a:off x="5277063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EA4608-DE47-E48E-7243-D1A7DEF10E58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40520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240812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47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#3-0-1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4476537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5"/>
            <a:endCxn id="5" idx="7"/>
          </p:cNvCxnSpPr>
          <p:nvPr/>
        </p:nvCxnSpPr>
        <p:spPr>
          <a:xfrm>
            <a:off x="5277063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40520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240812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8C1110-0DBC-ADCC-17CB-BF86E0053E36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6DC98D0-0A97-F4F7-9277-D0395D0598B7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539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Pages>14</Pages>
  <Words>180</Words>
  <Characters>0</Characters>
  <Application>Microsoft Macintosh PowerPoint</Application>
  <DocSecurity>0</DocSecurity>
  <PresentationFormat>A4 용지(210x297mm)</PresentationFormat>
  <Lines>0</Lines>
  <Paragraphs>121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Aptos</vt:lpstr>
      <vt:lpstr>Aptos Display</vt:lpstr>
      <vt:lpstr>Arial</vt:lpstr>
      <vt:lpstr>Wingdings</vt:lpstr>
      <vt:lpstr>Office 테마</vt:lpstr>
      <vt:lpstr>설비 구성</vt:lpstr>
      <vt:lpstr>Flow Scnario #1-0-0</vt:lpstr>
      <vt:lpstr>Flow Scenario #1-0-1</vt:lpstr>
      <vt:lpstr>Flow Scenario #1-1-0</vt:lpstr>
      <vt:lpstr>Flow Scenario #1-1-1</vt:lpstr>
      <vt:lpstr>Flow Scenario #2-0</vt:lpstr>
      <vt:lpstr>Flow Scenario #2-1</vt:lpstr>
      <vt:lpstr>Flow Scenario #3-0-0</vt:lpstr>
      <vt:lpstr>Flow Scenario #3-0-1</vt:lpstr>
      <vt:lpstr>Flow Scenario #3-1-0</vt:lpstr>
      <vt:lpstr>Flow Scenario #3-1-1</vt:lpstr>
      <vt:lpstr>Pack Scenario #1</vt:lpstr>
      <vt:lpstr>Pack Scenario #2</vt:lpstr>
      <vt:lpstr>Pack Scenario #3</vt:lpstr>
      <vt:lpstr>Pack Scenario #4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MOMA(Mobile Manipulator) 통합 솔루션 구축방안</dc:title>
  <dc:creator>허 종원</dc:creator>
  <cp:lastModifiedBy>허 종원</cp:lastModifiedBy>
  <cp:revision>18</cp:revision>
  <dcterms:modified xsi:type="dcterms:W3CDTF">2024-07-24T21:22:28Z</dcterms:modified>
  <cp:version>10.105.227.52551</cp:version>
</cp:coreProperties>
</file>