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20"/>
  </p:notesMasterIdLst>
  <p:sldIdLst>
    <p:sldId id="448" r:id="rId2"/>
    <p:sldId id="449" r:id="rId3"/>
    <p:sldId id="455" r:id="rId4"/>
    <p:sldId id="450" r:id="rId5"/>
    <p:sldId id="456" r:id="rId6"/>
    <p:sldId id="451" r:id="rId7"/>
    <p:sldId id="452" r:id="rId8"/>
    <p:sldId id="453" r:id="rId9"/>
    <p:sldId id="457" r:id="rId10"/>
    <p:sldId id="454" r:id="rId11"/>
    <p:sldId id="458" r:id="rId12"/>
    <p:sldId id="463" r:id="rId13"/>
    <p:sldId id="464" r:id="rId14"/>
    <p:sldId id="465" r:id="rId15"/>
    <p:sldId id="459" r:id="rId16"/>
    <p:sldId id="460" r:id="rId17"/>
    <p:sldId id="461" r:id="rId18"/>
    <p:sldId id="462" r:id="rId19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73CA"/>
    <a:srgbClr val="0B2F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2B451C-EF47-CC46-96C6-9143E67CD2FE}" v="23" dt="2024-06-13T05:00:56.8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1648" y="16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종원 허" userId="b71225b2ad03c34e" providerId="LiveId" clId="{CE2B451C-EF47-CC46-96C6-9143E67CD2FE}"/>
    <pc:docChg chg="undo custSel addSld delSld modSld">
      <pc:chgData name="종원 허" userId="b71225b2ad03c34e" providerId="LiveId" clId="{CE2B451C-EF47-CC46-96C6-9143E67CD2FE}" dt="2024-06-13T05:00:56.855" v="309"/>
      <pc:docMkLst>
        <pc:docMk/>
      </pc:docMkLst>
      <pc:sldChg chg="del">
        <pc:chgData name="종원 허" userId="b71225b2ad03c34e" providerId="LiveId" clId="{CE2B451C-EF47-CC46-96C6-9143E67CD2FE}" dt="2024-06-13T04:56:56.257" v="281" actId="2696"/>
        <pc:sldMkLst>
          <pc:docMk/>
          <pc:sldMk cId="4114971700" sldId="449"/>
        </pc:sldMkLst>
      </pc:sldChg>
      <pc:sldChg chg="modSp mod">
        <pc:chgData name="종원 허" userId="b71225b2ad03c34e" providerId="LiveId" clId="{CE2B451C-EF47-CC46-96C6-9143E67CD2FE}" dt="2024-06-13T04:56:39.965" v="280" actId="20577"/>
        <pc:sldMkLst>
          <pc:docMk/>
          <pc:sldMk cId="3757055025" sldId="452"/>
        </pc:sldMkLst>
        <pc:spChg chg="mod">
          <ac:chgData name="종원 허" userId="b71225b2ad03c34e" providerId="LiveId" clId="{CE2B451C-EF47-CC46-96C6-9143E67CD2FE}" dt="2024-06-13T04:56:39.965" v="280" actId="20577"/>
          <ac:spMkLst>
            <pc:docMk/>
            <pc:sldMk cId="3757055025" sldId="452"/>
            <ac:spMk id="2" creationId="{793DBCE2-5D69-8ED7-521B-6CFC11D8FF3C}"/>
          </ac:spMkLst>
        </pc:spChg>
        <pc:spChg chg="mod">
          <ac:chgData name="종원 허" userId="b71225b2ad03c34e" providerId="LiveId" clId="{CE2B451C-EF47-CC46-96C6-9143E67CD2FE}" dt="2024-06-13T04:56:33.917" v="271" actId="1076"/>
          <ac:spMkLst>
            <pc:docMk/>
            <pc:sldMk cId="3757055025" sldId="452"/>
            <ac:spMk id="5" creationId="{8178947D-78C5-46BD-016E-723552FB06ED}"/>
          </ac:spMkLst>
        </pc:spChg>
        <pc:graphicFrameChg chg="mod modGraphic">
          <ac:chgData name="종원 허" userId="b71225b2ad03c34e" providerId="LiveId" clId="{CE2B451C-EF47-CC46-96C6-9143E67CD2FE}" dt="2024-06-13T04:56:32.083" v="270" actId="1076"/>
          <ac:graphicFrameMkLst>
            <pc:docMk/>
            <pc:sldMk cId="3757055025" sldId="452"/>
            <ac:graphicFrameMk id="6" creationId="{9C408CAC-B432-C2B5-5E8F-89CAEA16FCCF}"/>
          </ac:graphicFrameMkLst>
        </pc:graphicFrameChg>
      </pc:sldChg>
      <pc:sldChg chg="addSp delSp modSp new mod">
        <pc:chgData name="종원 허" userId="b71225b2ad03c34e" providerId="LiveId" clId="{CE2B451C-EF47-CC46-96C6-9143E67CD2FE}" dt="2024-06-13T04:42:21.386" v="171" actId="122"/>
        <pc:sldMkLst>
          <pc:docMk/>
          <pc:sldMk cId="4288848313" sldId="453"/>
        </pc:sldMkLst>
        <pc:spChg chg="mod">
          <ac:chgData name="종원 허" userId="b71225b2ad03c34e" providerId="LiveId" clId="{CE2B451C-EF47-CC46-96C6-9143E67CD2FE}" dt="2024-06-13T04:33:14.695" v="70" actId="20577"/>
          <ac:spMkLst>
            <pc:docMk/>
            <pc:sldMk cId="4288848313" sldId="453"/>
            <ac:spMk id="2" creationId="{01BAFFEF-FACB-D76B-307F-7FD69B6D5293}"/>
          </ac:spMkLst>
        </pc:spChg>
        <pc:spChg chg="add del">
          <ac:chgData name="종원 허" userId="b71225b2ad03c34e" providerId="LiveId" clId="{CE2B451C-EF47-CC46-96C6-9143E67CD2FE}" dt="2024-06-13T04:31:47.187" v="24" actId="22"/>
          <ac:spMkLst>
            <pc:docMk/>
            <pc:sldMk cId="4288848313" sldId="453"/>
            <ac:spMk id="4" creationId="{795AD5AF-CB93-67E8-BDE4-628FCBB094F2}"/>
          </ac:spMkLst>
        </pc:spChg>
        <pc:spChg chg="add del mod">
          <ac:chgData name="종원 허" userId="b71225b2ad03c34e" providerId="LiveId" clId="{CE2B451C-EF47-CC46-96C6-9143E67CD2FE}" dt="2024-06-13T04:39:30.691" v="165"/>
          <ac:spMkLst>
            <pc:docMk/>
            <pc:sldMk cId="4288848313" sldId="453"/>
            <ac:spMk id="6" creationId="{F9BA26AB-8872-4C5F-A0C9-34BE24A1D4E1}"/>
          </ac:spMkLst>
        </pc:spChg>
        <pc:graphicFrameChg chg="add mod modGraphic">
          <ac:chgData name="종원 허" userId="b71225b2ad03c34e" providerId="LiveId" clId="{CE2B451C-EF47-CC46-96C6-9143E67CD2FE}" dt="2024-06-13T04:42:21.386" v="171" actId="122"/>
          <ac:graphicFrameMkLst>
            <pc:docMk/>
            <pc:sldMk cId="4288848313" sldId="453"/>
            <ac:graphicFrameMk id="5" creationId="{8620BB0C-ACCE-D218-A764-BD8FB8E20DC9}"/>
          </ac:graphicFrameMkLst>
        </pc:graphicFrameChg>
      </pc:sldChg>
      <pc:sldChg chg="modSp add mod">
        <pc:chgData name="종원 허" userId="b71225b2ad03c34e" providerId="LiveId" clId="{CE2B451C-EF47-CC46-96C6-9143E67CD2FE}" dt="2024-06-13T04:48:13.249" v="219" actId="20577"/>
        <pc:sldMkLst>
          <pc:docMk/>
          <pc:sldMk cId="1924890528" sldId="454"/>
        </pc:sldMkLst>
        <pc:spChg chg="mod">
          <ac:chgData name="종원 허" userId="b71225b2ad03c34e" providerId="LiveId" clId="{CE2B451C-EF47-CC46-96C6-9143E67CD2FE}" dt="2024-06-13T04:48:13.249" v="219" actId="20577"/>
          <ac:spMkLst>
            <pc:docMk/>
            <pc:sldMk cId="1924890528" sldId="454"/>
            <ac:spMk id="2" creationId="{01BAFFEF-FACB-D76B-307F-7FD69B6D5293}"/>
          </ac:spMkLst>
        </pc:spChg>
        <pc:graphicFrameChg chg="mod modGraphic">
          <ac:chgData name="종원 허" userId="b71225b2ad03c34e" providerId="LiveId" clId="{CE2B451C-EF47-CC46-96C6-9143E67CD2FE}" dt="2024-06-13T04:47:51.690" v="212" actId="20577"/>
          <ac:graphicFrameMkLst>
            <pc:docMk/>
            <pc:sldMk cId="1924890528" sldId="454"/>
            <ac:graphicFrameMk id="5" creationId="{8620BB0C-ACCE-D218-A764-BD8FB8E20DC9}"/>
          </ac:graphicFrameMkLst>
        </pc:graphicFrameChg>
      </pc:sldChg>
      <pc:sldChg chg="modSp add mod">
        <pc:chgData name="종원 허" userId="b71225b2ad03c34e" providerId="LiveId" clId="{CE2B451C-EF47-CC46-96C6-9143E67CD2FE}" dt="2024-06-13T05:00:56.855" v="309"/>
        <pc:sldMkLst>
          <pc:docMk/>
          <pc:sldMk cId="1191840641" sldId="455"/>
        </pc:sldMkLst>
        <pc:spChg chg="mod">
          <ac:chgData name="종원 허" userId="b71225b2ad03c34e" providerId="LiveId" clId="{CE2B451C-EF47-CC46-96C6-9143E67CD2FE}" dt="2024-06-13T04:59:28.353" v="291" actId="20577"/>
          <ac:spMkLst>
            <pc:docMk/>
            <pc:sldMk cId="1191840641" sldId="455"/>
            <ac:spMk id="2" creationId="{01BAFFEF-FACB-D76B-307F-7FD69B6D5293}"/>
          </ac:spMkLst>
        </pc:spChg>
        <pc:graphicFrameChg chg="mod modGraphic">
          <ac:chgData name="종원 허" userId="b71225b2ad03c34e" providerId="LiveId" clId="{CE2B451C-EF47-CC46-96C6-9143E67CD2FE}" dt="2024-06-13T05:00:56.855" v="309"/>
          <ac:graphicFrameMkLst>
            <pc:docMk/>
            <pc:sldMk cId="1191840641" sldId="455"/>
            <ac:graphicFrameMk id="5" creationId="{8620BB0C-ACCE-D218-A764-BD8FB8E20DC9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DDC64-668F-D042-B324-08EA36C7985F}" type="datetimeFigureOut">
              <a:rPr kumimoji="1" lang="ko-KR" altLang="en-US" smtClean="0"/>
              <a:pPr/>
              <a:t>2024. 7. 25.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B6104-4468-234A-89CE-00C4F625A50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4252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9384" y="6350354"/>
            <a:ext cx="1323439" cy="286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Picture 2" descr="http://www.ubisam.com/images/logo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76FE0D0-3491-7322-8231-18D5966C22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416560" y="260350"/>
            <a:ext cx="1249680" cy="648335"/>
          </a:xfrm>
          <a:prstGeom prst="rect">
            <a:avLst/>
          </a:prstGeom>
          <a:noFill/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9AE1FE6-F4B1-ED96-ED6D-3F3463445D3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8913440" y="1"/>
            <a:ext cx="992560" cy="1365180"/>
          </a:xfrm>
          <a:prstGeom prst="rect">
            <a:avLst/>
          </a:prstGeom>
        </p:spPr>
      </p:pic>
      <p:pic>
        <p:nvPicPr>
          <p:cNvPr id="9" name="Picture 4" descr="prd2_img4.jpg">
            <a:extLst>
              <a:ext uri="{FF2B5EF4-FFF2-40B4-BE49-F238E27FC236}">
                <a16:creationId xmlns:a16="http://schemas.microsoft.com/office/drawing/2014/main" id="{B6DECFD2-A638-2E16-3228-36081505DA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530954" y="1347047"/>
            <a:ext cx="1944216" cy="1944217"/>
          </a:xfrm>
          <a:prstGeom prst="rect">
            <a:avLst/>
          </a:prstGeom>
          <a:noFill/>
        </p:spPr>
      </p:pic>
      <p:pic>
        <p:nvPicPr>
          <p:cNvPr id="10" name="Picture 8" descr="http://www.ets1.co.kr/index/images/sub7/s7_UR3e.jpg">
            <a:extLst>
              <a:ext uri="{FF2B5EF4-FFF2-40B4-BE49-F238E27FC236}">
                <a16:creationId xmlns:a16="http://schemas.microsoft.com/office/drawing/2014/main" id="{77025917-C640-5A72-FD29-F740D5D2E7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107018" y="914999"/>
            <a:ext cx="1118444" cy="1137321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1BC726-2B20-25CB-20BD-920504F02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9513" y="1550973"/>
            <a:ext cx="5505450" cy="1752283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spcBef>
                <a:spcPts val="120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640FE-6765-E136-3892-F5BAAD96E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6032520"/>
            <a:ext cx="7429500" cy="550881"/>
          </a:xfrm>
        </p:spPr>
        <p:txBody>
          <a:bodyPr anchor="ctr"/>
          <a:lstStyle>
            <a:lvl1pPr marL="0" indent="0" algn="ctr">
              <a:buNone/>
              <a:defRPr sz="1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0B194-6DA2-CD4A-D1F1-A2459AFB46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4C02D1D0-8AF1-3E45-93D9-439A94A54636}" type="datetime1">
              <a:rPr kumimoji="1" lang="ko-KR" altLang="en-US" smtClean="0"/>
              <a:t>2024. 7. 25.</a:t>
            </a:fld>
            <a:endParaRPr kumimoji="1"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33A75-9229-0023-C546-20036E2DB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7E15C-988A-D00C-8729-908D6E977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pic>
        <p:nvPicPr>
          <p:cNvPr id="11" name="Picture 2" descr="삼익THK">
            <a:extLst>
              <a:ext uri="{FF2B5EF4-FFF2-40B4-BE49-F238E27FC236}">
                <a16:creationId xmlns:a16="http://schemas.microsoft.com/office/drawing/2014/main" id="{A6B7C9E1-BCFD-4093-7DFD-65BD061476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97095" y="6284623"/>
            <a:ext cx="980836" cy="5085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6316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720AD815-E37C-AE42-93B2-164338F0BC3F}" type="datetime1">
              <a:rPr kumimoji="1" lang="ko-KR" altLang="en-US" smtClean="0"/>
              <a:t>2024. 7. 25.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pic>
        <p:nvPicPr>
          <p:cNvPr id="5" name="Picture 2" descr="http://www.ubisam.com/images/logo.png">
            <a:extLst>
              <a:ext uri="{FF2B5EF4-FFF2-40B4-BE49-F238E27FC236}">
                <a16:creationId xmlns:a16="http://schemas.microsoft.com/office/drawing/2014/main" id="{B34E2B9F-8D16-1D0F-1BFC-488EBED1FD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  <p:grpSp>
        <p:nvGrpSpPr>
          <p:cNvPr id="6" name="그룹 8">
            <a:extLst>
              <a:ext uri="{FF2B5EF4-FFF2-40B4-BE49-F238E27FC236}">
                <a16:creationId xmlns:a16="http://schemas.microsoft.com/office/drawing/2014/main" id="{E4BE8057-55A0-C9D3-2852-5AE140270ED6}"/>
              </a:ext>
            </a:extLst>
          </p:cNvPr>
          <p:cNvGrpSpPr/>
          <p:nvPr userDrawn="1"/>
        </p:nvGrpSpPr>
        <p:grpSpPr>
          <a:xfrm>
            <a:off x="3477176" y="764704"/>
            <a:ext cx="3060000" cy="73596"/>
            <a:chOff x="128464" y="476672"/>
            <a:chExt cx="9685080" cy="7359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7AD427-17B0-C16C-1FCD-642C9602EC6C}"/>
                </a:ext>
              </a:extLst>
            </p:cNvPr>
            <p:cNvSpPr/>
            <p:nvPr userDrawn="1"/>
          </p:nvSpPr>
          <p:spPr>
            <a:xfrm>
              <a:off x="129544" y="476672"/>
              <a:ext cx="9684000" cy="36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F4DA7BB-6A03-805F-5E17-E1308D9E38CF}"/>
                </a:ext>
              </a:extLst>
            </p:cNvPr>
            <p:cNvCxnSpPr/>
            <p:nvPr userDrawn="1"/>
          </p:nvCxnSpPr>
          <p:spPr>
            <a:xfrm>
              <a:off x="128464" y="548680"/>
              <a:ext cx="9684000" cy="1588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제목 9">
            <a:extLst>
              <a:ext uri="{FF2B5EF4-FFF2-40B4-BE49-F238E27FC236}">
                <a16:creationId xmlns:a16="http://schemas.microsoft.com/office/drawing/2014/main" id="{760BB330-BDB8-8CE7-2171-8FD060270C2B}"/>
              </a:ext>
            </a:extLst>
          </p:cNvPr>
          <p:cNvSpPr txBox="1"/>
          <p:nvPr userDrawn="1"/>
        </p:nvSpPr>
        <p:spPr>
          <a:xfrm>
            <a:off x="3737248" y="260648"/>
            <a:ext cx="2439888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charset="-127"/>
                <a:ea typeface="맑은 고딕" panose="020B0503020000020004" charset="-127"/>
                <a:cs typeface="+mj-cs"/>
              </a:rPr>
              <a:t>목     차</a:t>
            </a:r>
          </a:p>
        </p:txBody>
      </p:sp>
      <p:pic>
        <p:nvPicPr>
          <p:cNvPr id="10" name="Picture 2" descr="삼익THK">
            <a:extLst>
              <a:ext uri="{FF2B5EF4-FFF2-40B4-BE49-F238E27FC236}">
                <a16:creationId xmlns:a16="http://schemas.microsoft.com/office/drawing/2014/main" id="{A253CAAE-59DE-71DE-707F-5BABEF81E4F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7095" y="6284623"/>
            <a:ext cx="980836" cy="5085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21684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88B8D1EA-1598-7043-B817-80BCE13AFAD2}" type="datetime1">
              <a:rPr kumimoji="1" lang="ko-KR" altLang="en-US" smtClean="0"/>
              <a:t>2024. 7. 25.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9" name="내용 개체 틀 7">
            <a:extLst>
              <a:ext uri="{FF2B5EF4-FFF2-40B4-BE49-F238E27FC236}">
                <a16:creationId xmlns:a16="http://schemas.microsoft.com/office/drawing/2014/main" id="{D6C7C0AE-0BFA-7A51-E30B-198EEA4FD14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38240" y="136522"/>
            <a:ext cx="3667760" cy="484165"/>
          </a:xfrm>
        </p:spPr>
        <p:txBody>
          <a:bodyPr anchor="b"/>
          <a:lstStyle>
            <a:lvl1pPr algn="r">
              <a:defRPr sz="2000" b="1"/>
            </a:lvl1pPr>
          </a:lstStyle>
          <a:p>
            <a:pPr lvl="0"/>
            <a:r>
              <a:rPr kumimoji="1" lang="ko-KR" altLang="en-US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3060603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720" y="136525"/>
            <a:ext cx="6097905" cy="48450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786698EA-A4F8-7C46-A602-CDCF30245E83}" type="datetime1">
              <a:rPr kumimoji="1" lang="ko-KR" altLang="en-US" smtClean="0"/>
              <a:t>2024. 7. 25.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910" cy="365760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6" name="내용 개체 틀 7">
            <a:extLst>
              <a:ext uri="{FF2B5EF4-FFF2-40B4-BE49-F238E27FC236}">
                <a16:creationId xmlns:a16="http://schemas.microsoft.com/office/drawing/2014/main" id="{3F9C54DE-F1FE-14B8-D25C-AFD907506B7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38240" y="136525"/>
            <a:ext cx="3667760" cy="483870"/>
          </a:xfrm>
        </p:spPr>
        <p:txBody>
          <a:bodyPr anchor="b"/>
          <a:lstStyle>
            <a:lvl1pPr algn="r">
              <a:defRPr sz="2000" b="1"/>
            </a:lvl1pPr>
          </a:lstStyle>
          <a:p>
            <a:pPr lvl="0"/>
            <a:r>
              <a:rPr kumimoji="1" lang="ko-KR" altLang="en-US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4450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720" y="136525"/>
            <a:ext cx="6097905" cy="48450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DEE90C36-D53C-6E45-965A-C6C77E76656E}" type="datetime1">
              <a:rPr kumimoji="1" lang="ko-KR" altLang="en-US" smtClean="0"/>
              <a:t>2024. 7. 25.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910" cy="365760"/>
          </a:xfrm>
          <a:prstGeom prst="rect">
            <a:avLst/>
          </a:prstGeom>
        </p:spPr>
        <p:txBody>
          <a:bodyPr/>
          <a:lstStyle/>
          <a:p>
            <a:endParaRPr kumimoji="1"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2919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904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4788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88FCC9A0-F4C6-F506-63BC-9DB9A6A22A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155" y="6284595"/>
            <a:ext cx="981075" cy="508635"/>
          </a:xfrm>
          <a:prstGeom prst="rect">
            <a:avLst/>
          </a:prstGeom>
          <a:noFill/>
        </p:spPr>
      </p:pic>
      <p:pic>
        <p:nvPicPr>
          <p:cNvPr id="8" name="Picture 2" descr="http://www.ubisam.com/images/logo.png">
            <a:extLst>
              <a:ext uri="{FF2B5EF4-FFF2-40B4-BE49-F238E27FC236}">
                <a16:creationId xmlns:a16="http://schemas.microsoft.com/office/drawing/2014/main" id="{B34E2B9F-8D16-1D0F-1BFC-488EBED1FD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7E564C4D-15F9-9628-26A1-5BE1EB092C9F}"/>
              </a:ext>
            </a:extLst>
          </p:cNvPr>
          <p:cNvGrpSpPr/>
          <p:nvPr userDrawn="1"/>
        </p:nvGrpSpPr>
        <p:grpSpPr>
          <a:xfrm>
            <a:off x="0" y="620395"/>
            <a:ext cx="9906000" cy="133350"/>
            <a:chOff x="0" y="620395"/>
            <a:chExt cx="9906000" cy="13335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08BAED4-011E-E0DD-1BEB-F4C9FEEAB92B}"/>
                </a:ext>
              </a:extLst>
            </p:cNvPr>
            <p:cNvSpPr/>
            <p:nvPr userDrawn="1"/>
          </p:nvSpPr>
          <p:spPr>
            <a:xfrm>
              <a:off x="1270" y="620395"/>
              <a:ext cx="9904730" cy="654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cxnSp>
          <p:nvCxnSpPr>
            <p:cNvPr id="11" name="직선 연결선 7">
              <a:extLst>
                <a:ext uri="{FF2B5EF4-FFF2-40B4-BE49-F238E27FC236}">
                  <a16:creationId xmlns:a16="http://schemas.microsoft.com/office/drawing/2014/main" id="{B46F8F68-DE67-E062-7C10-28EBC2DAAF12}"/>
                </a:ext>
              </a:extLst>
            </p:cNvPr>
            <p:cNvCxnSpPr/>
            <p:nvPr userDrawn="1"/>
          </p:nvCxnSpPr>
          <p:spPr>
            <a:xfrm>
              <a:off x="0" y="751205"/>
              <a:ext cx="9904730" cy="3175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968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720" y="136525"/>
            <a:ext cx="6097270" cy="483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355" y="819150"/>
            <a:ext cx="8543925" cy="12071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E564C4D-15F9-9628-26A1-5BE1EB092C9F}"/>
              </a:ext>
            </a:extLst>
          </p:cNvPr>
          <p:cNvGrpSpPr/>
          <p:nvPr userDrawn="1"/>
        </p:nvGrpSpPr>
        <p:grpSpPr>
          <a:xfrm>
            <a:off x="0" y="620395"/>
            <a:ext cx="9906000" cy="133350"/>
            <a:chOff x="0" y="620395"/>
            <a:chExt cx="9906000" cy="13335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08BAED4-011E-E0DD-1BEB-F4C9FEEAB92B}"/>
                </a:ext>
              </a:extLst>
            </p:cNvPr>
            <p:cNvSpPr/>
            <p:nvPr userDrawn="1"/>
          </p:nvSpPr>
          <p:spPr>
            <a:xfrm>
              <a:off x="1270" y="620395"/>
              <a:ext cx="9904730" cy="654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cxnSp>
          <p:nvCxnSpPr>
            <p:cNvPr id="9" name="직선 연결선 7">
              <a:extLst>
                <a:ext uri="{FF2B5EF4-FFF2-40B4-BE49-F238E27FC236}">
                  <a16:creationId xmlns:a16="http://schemas.microsoft.com/office/drawing/2014/main" id="{B46F8F68-DE67-E062-7C10-28EBC2DAAF12}"/>
                </a:ext>
              </a:extLst>
            </p:cNvPr>
            <p:cNvCxnSpPr/>
            <p:nvPr userDrawn="1"/>
          </p:nvCxnSpPr>
          <p:spPr>
            <a:xfrm>
              <a:off x="0" y="751205"/>
              <a:ext cx="9904730" cy="3175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2" descr="http://www.ubisam.com/images/logo.png">
            <a:extLst>
              <a:ext uri="{FF2B5EF4-FFF2-40B4-BE49-F238E27FC236}">
                <a16:creationId xmlns:a16="http://schemas.microsoft.com/office/drawing/2014/main" id="{B34E2B9F-8D16-1D0F-1BFC-488EBED1FD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524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82" r:id="rId5"/>
    <p:sldLayoutId id="2147483678" r:id="rId6"/>
    <p:sldLayoutId id="2147483679" r:id="rId7"/>
    <p:sldLayoutId id="2147483680" r:id="rId8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그림 92">
            <a:extLst>
              <a:ext uri="{FF2B5EF4-FFF2-40B4-BE49-F238E27FC236}">
                <a16:creationId xmlns:a16="http://schemas.microsoft.com/office/drawing/2014/main" id="{5F437976-8CE1-7788-5481-FC5777D12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527" y="2097473"/>
            <a:ext cx="3496625" cy="346614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DF7B182-E499-C3FA-8C79-94D3D5E3E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설비 구성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BD2C9A-980B-3129-2EAD-974B496A2D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4858" t="1314"/>
          <a:stretch/>
        </p:blipFill>
        <p:spPr>
          <a:xfrm>
            <a:off x="1177810" y="3268625"/>
            <a:ext cx="1073619" cy="12244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1B4415C-4796-DAFB-B010-F1255623BAC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3606100" y="4841120"/>
            <a:ext cx="1005159" cy="12244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8722F75-DE6B-96D3-10F1-0B1E8D41C25D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7499685" y="3252827"/>
            <a:ext cx="1314230" cy="122448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F0E2F28-896A-2320-D2E3-A286CA5B244D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71402" y="1246774"/>
            <a:ext cx="674554" cy="122448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9647B27-22AA-BEF8-4868-B1918C53B65F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26919" y="2899342"/>
            <a:ext cx="763521" cy="12233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3F24B01-5369-5CBB-92DA-75F6751B436C}"/>
              </a:ext>
            </a:extLst>
          </p:cNvPr>
          <p:cNvSpPr txBox="1"/>
          <p:nvPr/>
        </p:nvSpPr>
        <p:spPr>
          <a:xfrm>
            <a:off x="1318575" y="3022404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반출입기</a:t>
            </a:r>
          </a:p>
        </p:txBody>
      </p:sp>
      <p:sp>
        <p:nvSpPr>
          <p:cNvPr id="18" name="TextBox 97">
            <a:extLst>
              <a:ext uri="{FF2B5EF4-FFF2-40B4-BE49-F238E27FC236}">
                <a16:creationId xmlns:a16="http://schemas.microsoft.com/office/drawing/2014/main" id="{C2D91C76-1C35-8734-78D9-828307444A4F}"/>
              </a:ext>
            </a:extLst>
          </p:cNvPr>
          <p:cNvSpPr txBox="1"/>
          <p:nvPr/>
        </p:nvSpPr>
        <p:spPr>
          <a:xfrm>
            <a:off x="3732355" y="1000553"/>
            <a:ext cx="758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/>
              <a:t>폐기설비</a:t>
            </a:r>
            <a:endParaRPr lang="ko-KR" altLang="en-US" sz="1000" dirty="0"/>
          </a:p>
        </p:txBody>
      </p:sp>
      <p:sp>
        <p:nvSpPr>
          <p:cNvPr id="19" name="TextBox 92">
            <a:extLst>
              <a:ext uri="{FF2B5EF4-FFF2-40B4-BE49-F238E27FC236}">
                <a16:creationId xmlns:a16="http://schemas.microsoft.com/office/drawing/2014/main" id="{B7CE68DB-A81A-2846-9AE6-FE10FFAFB109}"/>
              </a:ext>
            </a:extLst>
          </p:cNvPr>
          <p:cNvSpPr txBox="1"/>
          <p:nvPr/>
        </p:nvSpPr>
        <p:spPr>
          <a:xfrm>
            <a:off x="7809493" y="3006606"/>
            <a:ext cx="6946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분석기</a:t>
            </a:r>
          </a:p>
        </p:txBody>
      </p:sp>
      <p:sp>
        <p:nvSpPr>
          <p:cNvPr id="20" name="TextBox 97">
            <a:extLst>
              <a:ext uri="{FF2B5EF4-FFF2-40B4-BE49-F238E27FC236}">
                <a16:creationId xmlns:a16="http://schemas.microsoft.com/office/drawing/2014/main" id="{20F80AAC-A076-243A-0916-9722930A8FB6}"/>
              </a:ext>
            </a:extLst>
          </p:cNvPr>
          <p:cNvSpPr txBox="1"/>
          <p:nvPr/>
        </p:nvSpPr>
        <p:spPr>
          <a:xfrm>
            <a:off x="3732355" y="6178555"/>
            <a:ext cx="758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/>
              <a:t>Stocker</a:t>
            </a:r>
            <a:endParaRPr lang="ko-KR" altLang="en-US" sz="1000" dirty="0"/>
          </a:p>
        </p:txBody>
      </p:sp>
      <p:sp>
        <p:nvSpPr>
          <p:cNvPr id="21" name="TextBox 97">
            <a:extLst>
              <a:ext uri="{FF2B5EF4-FFF2-40B4-BE49-F238E27FC236}">
                <a16:creationId xmlns:a16="http://schemas.microsoft.com/office/drawing/2014/main" id="{A3D023D7-E156-1F24-6069-B0CDBBEB4F47}"/>
              </a:ext>
            </a:extLst>
          </p:cNvPr>
          <p:cNvSpPr txBox="1"/>
          <p:nvPr/>
        </p:nvSpPr>
        <p:spPr>
          <a:xfrm>
            <a:off x="3013317" y="3548888"/>
            <a:ext cx="758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 err="1"/>
              <a:t>MoMa</a:t>
            </a:r>
            <a:endParaRPr lang="ko-KR" altLang="en-US" sz="1000" dirty="0"/>
          </a:p>
        </p:txBody>
      </p:sp>
      <p:sp>
        <p:nvSpPr>
          <p:cNvPr id="33" name="TextBox 42">
            <a:extLst>
              <a:ext uri="{FF2B5EF4-FFF2-40B4-BE49-F238E27FC236}">
                <a16:creationId xmlns:a16="http://schemas.microsoft.com/office/drawing/2014/main" id="{D1938011-4A95-23F7-82BC-84C94E938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2282" y="4162257"/>
            <a:ext cx="52992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050" dirty="0">
                <a:latin typeface="+mn-ea"/>
                <a:ea typeface="+mn-ea"/>
              </a:rPr>
              <a:t>RCS</a:t>
            </a:r>
          </a:p>
        </p:txBody>
      </p:sp>
      <p:grpSp>
        <p:nvGrpSpPr>
          <p:cNvPr id="34" name="Group 97">
            <a:extLst>
              <a:ext uri="{FF2B5EF4-FFF2-40B4-BE49-F238E27FC236}">
                <a16:creationId xmlns:a16="http://schemas.microsoft.com/office/drawing/2014/main" id="{26ECC591-F3CC-BBF4-1643-3787F683144D}"/>
              </a:ext>
            </a:extLst>
          </p:cNvPr>
          <p:cNvGrpSpPr/>
          <p:nvPr/>
        </p:nvGrpSpPr>
        <p:grpSpPr bwMode="auto">
          <a:xfrm>
            <a:off x="4371153" y="3750172"/>
            <a:ext cx="419041" cy="380231"/>
            <a:chOff x="2016" y="2053"/>
            <a:chExt cx="306" cy="226"/>
          </a:xfrm>
        </p:grpSpPr>
        <p:sp>
          <p:nvSpPr>
            <p:cNvPr id="35" name="Rectangle 98">
              <a:extLst>
                <a:ext uri="{FF2B5EF4-FFF2-40B4-BE49-F238E27FC236}">
                  <a16:creationId xmlns:a16="http://schemas.microsoft.com/office/drawing/2014/main" id="{C4E6DB4C-595F-321D-702F-182C5C026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9" y="2156"/>
              <a:ext cx="40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b="1" dirty="0">
                <a:latin typeface="+mn-ea"/>
                <a:ea typeface="+mn-ea"/>
              </a:endParaRPr>
            </a:p>
          </p:txBody>
        </p:sp>
        <p:grpSp>
          <p:nvGrpSpPr>
            <p:cNvPr id="36" name="Group 99">
              <a:extLst>
                <a:ext uri="{FF2B5EF4-FFF2-40B4-BE49-F238E27FC236}">
                  <a16:creationId xmlns:a16="http://schemas.microsoft.com/office/drawing/2014/main" id="{CA0FE0BA-A0A5-8FF7-CC44-C706F3B19F2B}"/>
                </a:ext>
              </a:extLst>
            </p:cNvPr>
            <p:cNvGrpSpPr/>
            <p:nvPr/>
          </p:nvGrpSpPr>
          <p:grpSpPr bwMode="auto">
            <a:xfrm>
              <a:off x="2027" y="2194"/>
              <a:ext cx="282" cy="73"/>
              <a:chOff x="2921" y="2654"/>
              <a:chExt cx="244" cy="85"/>
            </a:xfrm>
          </p:grpSpPr>
          <p:sp>
            <p:nvSpPr>
              <p:cNvPr id="49" name="Rectangle 100">
                <a:extLst>
                  <a:ext uri="{FF2B5EF4-FFF2-40B4-BE49-F238E27FC236}">
                    <a16:creationId xmlns:a16="http://schemas.microsoft.com/office/drawing/2014/main" id="{007EF77A-12CB-40E1-AFFC-4E9563F406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1" y="2654"/>
                <a:ext cx="244" cy="85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50" name="Rectangle 101">
                <a:extLst>
                  <a:ext uri="{FF2B5EF4-FFF2-40B4-BE49-F238E27FC236}">
                    <a16:creationId xmlns:a16="http://schemas.microsoft.com/office/drawing/2014/main" id="{2E80F91D-787A-DE2B-B275-7474481204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5" y="2668"/>
                <a:ext cx="86" cy="40"/>
              </a:xfrm>
              <a:prstGeom prst="rect">
                <a:avLst/>
              </a:prstGeom>
              <a:solidFill>
                <a:srgbClr val="808080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37" name="Group 102">
              <a:extLst>
                <a:ext uri="{FF2B5EF4-FFF2-40B4-BE49-F238E27FC236}">
                  <a16:creationId xmlns:a16="http://schemas.microsoft.com/office/drawing/2014/main" id="{1E60CF72-E0CC-1C10-846A-0E67482EAB70}"/>
                </a:ext>
              </a:extLst>
            </p:cNvPr>
            <p:cNvGrpSpPr/>
            <p:nvPr/>
          </p:nvGrpSpPr>
          <p:grpSpPr bwMode="auto">
            <a:xfrm>
              <a:off x="2016" y="2233"/>
              <a:ext cx="306" cy="46"/>
              <a:chOff x="2911" y="2700"/>
              <a:chExt cx="265" cy="53"/>
            </a:xfrm>
          </p:grpSpPr>
          <p:sp>
            <p:nvSpPr>
              <p:cNvPr id="46" name="Freeform 103">
                <a:extLst>
                  <a:ext uri="{FF2B5EF4-FFF2-40B4-BE49-F238E27FC236}">
                    <a16:creationId xmlns:a16="http://schemas.microsoft.com/office/drawing/2014/main" id="{4B685E71-F8A8-3346-E7AC-6F3CC5295DDB}"/>
                  </a:ext>
                </a:extLst>
              </p:cNvPr>
              <p:cNvSpPr/>
              <p:nvPr/>
            </p:nvSpPr>
            <p:spPr bwMode="auto">
              <a:xfrm>
                <a:off x="2911" y="2700"/>
                <a:ext cx="265" cy="53"/>
              </a:xfrm>
              <a:custGeom>
                <a:avLst/>
                <a:gdLst>
                  <a:gd name="T0" fmla="*/ 0 w 2381"/>
                  <a:gd name="T1" fmla="*/ 0 h 424"/>
                  <a:gd name="T2" fmla="*/ 0 w 2381"/>
                  <a:gd name="T3" fmla="*/ 0 h 424"/>
                  <a:gd name="T4" fmla="*/ 0 w 2381"/>
                  <a:gd name="T5" fmla="*/ 0 h 424"/>
                  <a:gd name="T6" fmla="*/ 0 w 2381"/>
                  <a:gd name="T7" fmla="*/ 0 h 424"/>
                  <a:gd name="T8" fmla="*/ 0 w 2381"/>
                  <a:gd name="T9" fmla="*/ 0 h 424"/>
                  <a:gd name="T10" fmla="*/ 0 w 2381"/>
                  <a:gd name="T11" fmla="*/ 0 h 424"/>
                  <a:gd name="T12" fmla="*/ 0 w 2381"/>
                  <a:gd name="T13" fmla="*/ 0 h 424"/>
                  <a:gd name="T14" fmla="*/ 0 w 2381"/>
                  <a:gd name="T15" fmla="*/ 0 h 424"/>
                  <a:gd name="T16" fmla="*/ 0 w 2381"/>
                  <a:gd name="T17" fmla="*/ 0 h 424"/>
                  <a:gd name="T18" fmla="*/ 0 w 2381"/>
                  <a:gd name="T19" fmla="*/ 0 h 424"/>
                  <a:gd name="T20" fmla="*/ 0 w 2381"/>
                  <a:gd name="T21" fmla="*/ 0 h 4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81"/>
                  <a:gd name="T34" fmla="*/ 0 h 424"/>
                  <a:gd name="T35" fmla="*/ 2381 w 2381"/>
                  <a:gd name="T36" fmla="*/ 424 h 42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81" h="424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7" name="Freeform 104">
                <a:extLst>
                  <a:ext uri="{FF2B5EF4-FFF2-40B4-BE49-F238E27FC236}">
                    <a16:creationId xmlns:a16="http://schemas.microsoft.com/office/drawing/2014/main" id="{0DBDBF77-A75E-871E-F7E3-6D3BC4C2331B}"/>
                  </a:ext>
                </a:extLst>
              </p:cNvPr>
              <p:cNvSpPr/>
              <p:nvPr/>
            </p:nvSpPr>
            <p:spPr bwMode="auto">
              <a:xfrm>
                <a:off x="2926" y="2712"/>
                <a:ext cx="175" cy="33"/>
              </a:xfrm>
              <a:custGeom>
                <a:avLst/>
                <a:gdLst>
                  <a:gd name="T0" fmla="*/ 0 w 1581"/>
                  <a:gd name="T1" fmla="*/ 0 h 270"/>
                  <a:gd name="T2" fmla="*/ 0 w 1581"/>
                  <a:gd name="T3" fmla="*/ 0 h 270"/>
                  <a:gd name="T4" fmla="*/ 0 w 1581"/>
                  <a:gd name="T5" fmla="*/ 0 h 270"/>
                  <a:gd name="T6" fmla="*/ 0 w 1581"/>
                  <a:gd name="T7" fmla="*/ 0 h 270"/>
                  <a:gd name="T8" fmla="*/ 0 w 1581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1"/>
                  <a:gd name="T16" fmla="*/ 0 h 270"/>
                  <a:gd name="T17" fmla="*/ 1581 w 1581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1" h="270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8" name="Freeform 105">
                <a:extLst>
                  <a:ext uri="{FF2B5EF4-FFF2-40B4-BE49-F238E27FC236}">
                    <a16:creationId xmlns:a16="http://schemas.microsoft.com/office/drawing/2014/main" id="{55FAB4AD-1800-E286-9C7C-109D1F4ADE69}"/>
                  </a:ext>
                </a:extLst>
              </p:cNvPr>
              <p:cNvSpPr/>
              <p:nvPr/>
            </p:nvSpPr>
            <p:spPr bwMode="auto">
              <a:xfrm>
                <a:off x="3107" y="2712"/>
                <a:ext cx="53" cy="33"/>
              </a:xfrm>
              <a:custGeom>
                <a:avLst/>
                <a:gdLst>
                  <a:gd name="T0" fmla="*/ 0 w 479"/>
                  <a:gd name="T1" fmla="*/ 0 h 270"/>
                  <a:gd name="T2" fmla="*/ 0 w 479"/>
                  <a:gd name="T3" fmla="*/ 0 h 270"/>
                  <a:gd name="T4" fmla="*/ 0 w 479"/>
                  <a:gd name="T5" fmla="*/ 0 h 270"/>
                  <a:gd name="T6" fmla="*/ 0 w 479"/>
                  <a:gd name="T7" fmla="*/ 0 h 270"/>
                  <a:gd name="T8" fmla="*/ 0 w 479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9"/>
                  <a:gd name="T16" fmla="*/ 0 h 270"/>
                  <a:gd name="T17" fmla="*/ 479 w 479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9" h="270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38" name="Group 106">
              <a:extLst>
                <a:ext uri="{FF2B5EF4-FFF2-40B4-BE49-F238E27FC236}">
                  <a16:creationId xmlns:a16="http://schemas.microsoft.com/office/drawing/2014/main" id="{D3880E48-EEB2-F85B-CBB5-16DF7C0EEB11}"/>
                </a:ext>
              </a:extLst>
            </p:cNvPr>
            <p:cNvGrpSpPr/>
            <p:nvPr/>
          </p:nvGrpSpPr>
          <p:grpSpPr bwMode="auto">
            <a:xfrm>
              <a:off x="2065" y="2053"/>
              <a:ext cx="206" cy="140"/>
              <a:chOff x="2954" y="2489"/>
              <a:chExt cx="178" cy="164"/>
            </a:xfrm>
          </p:grpSpPr>
          <p:sp>
            <p:nvSpPr>
              <p:cNvPr id="39" name="Rectangle 107">
                <a:extLst>
                  <a:ext uri="{FF2B5EF4-FFF2-40B4-BE49-F238E27FC236}">
                    <a16:creationId xmlns:a16="http://schemas.microsoft.com/office/drawing/2014/main" id="{DBA68A31-C739-545D-DC93-F3F05E4235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4" y="2489"/>
                <a:ext cx="178" cy="164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0" name="Rectangle 108">
                <a:extLst>
                  <a:ext uri="{FF2B5EF4-FFF2-40B4-BE49-F238E27FC236}">
                    <a16:creationId xmlns:a16="http://schemas.microsoft.com/office/drawing/2014/main" id="{423D2893-8E67-DB5B-3EEE-77C214705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6" y="2502"/>
                <a:ext cx="155" cy="140"/>
              </a:xfrm>
              <a:prstGeom prst="rect">
                <a:avLst/>
              </a:prstGeom>
              <a:solidFill>
                <a:srgbClr val="1050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1" name="Rectangle 109">
                <a:extLst>
                  <a:ext uri="{FF2B5EF4-FFF2-40B4-BE49-F238E27FC236}">
                    <a16:creationId xmlns:a16="http://schemas.microsoft.com/office/drawing/2014/main" id="{D4439FE1-835A-7BF4-7119-8B4B77306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7" y="2502"/>
                <a:ext cx="23" cy="140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2" name="Rectangle 110">
                <a:extLst>
                  <a:ext uri="{FF2B5EF4-FFF2-40B4-BE49-F238E27FC236}">
                    <a16:creationId xmlns:a16="http://schemas.microsoft.com/office/drawing/2014/main" id="{319C5AE6-4998-2DD0-683B-473939896A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2" y="2509"/>
                <a:ext cx="12" cy="1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3" name="Oval 111">
                <a:extLst>
                  <a:ext uri="{FF2B5EF4-FFF2-40B4-BE49-F238E27FC236}">
                    <a16:creationId xmlns:a16="http://schemas.microsoft.com/office/drawing/2014/main" id="{9106E00C-894B-4BAD-24E5-A3F8AD3333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569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4" name="Oval 112">
                <a:extLst>
                  <a:ext uri="{FF2B5EF4-FFF2-40B4-BE49-F238E27FC236}">
                    <a16:creationId xmlns:a16="http://schemas.microsoft.com/office/drawing/2014/main" id="{8F80BC55-BDF7-5DA0-45A6-E6738FA076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3" y="2594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5" name="Oval 113">
                <a:extLst>
                  <a:ext uri="{FF2B5EF4-FFF2-40B4-BE49-F238E27FC236}">
                    <a16:creationId xmlns:a16="http://schemas.microsoft.com/office/drawing/2014/main" id="{2796238D-7165-EF8D-7BF3-C84E56651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3" y="261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</p:grpSp>
      <p:pic>
        <p:nvPicPr>
          <p:cNvPr id="1026" name="Picture 2" descr="PVA Delta 8 Conformal Coating/Dispensing Machine - Hawker Richardson">
            <a:extLst>
              <a:ext uri="{FF2B5EF4-FFF2-40B4-BE49-F238E27FC236}">
                <a16:creationId xmlns:a16="http://schemas.microsoft.com/office/drawing/2014/main" id="{A4CA4F91-39DA-0629-80D4-F653000A7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028" y="3410812"/>
            <a:ext cx="768593" cy="76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92">
            <a:extLst>
              <a:ext uri="{FF2B5EF4-FFF2-40B4-BE49-F238E27FC236}">
                <a16:creationId xmlns:a16="http://schemas.microsoft.com/office/drawing/2014/main" id="{845B076E-BF6C-7555-FF95-BF610471F8E4}"/>
              </a:ext>
            </a:extLst>
          </p:cNvPr>
          <p:cNvSpPr txBox="1"/>
          <p:nvPr/>
        </p:nvSpPr>
        <p:spPr>
          <a:xfrm>
            <a:off x="5805267" y="4233791"/>
            <a:ext cx="694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사전</a:t>
            </a:r>
            <a:br>
              <a:rPr lang="en-US" altLang="ko-KR" sz="1000" dirty="0"/>
            </a:br>
            <a:r>
              <a:rPr lang="ko-KR" altLang="en-US" sz="1000" dirty="0"/>
              <a:t>세척기</a:t>
            </a:r>
          </a:p>
        </p:txBody>
      </p:sp>
      <p:sp>
        <p:nvSpPr>
          <p:cNvPr id="94" name="오른쪽 화살표[R] 93">
            <a:extLst>
              <a:ext uri="{FF2B5EF4-FFF2-40B4-BE49-F238E27FC236}">
                <a16:creationId xmlns:a16="http://schemas.microsoft.com/office/drawing/2014/main" id="{41F75FB0-498D-BB33-4A4A-99630901D89A}"/>
              </a:ext>
            </a:extLst>
          </p:cNvPr>
          <p:cNvSpPr/>
          <p:nvPr/>
        </p:nvSpPr>
        <p:spPr>
          <a:xfrm>
            <a:off x="6674482" y="3450772"/>
            <a:ext cx="948515" cy="828593"/>
          </a:xfrm>
          <a:prstGeom prst="rightArrow">
            <a:avLst>
              <a:gd name="adj1" fmla="val 28980"/>
              <a:gd name="adj2" fmla="val 77191"/>
            </a:avLst>
          </a:prstGeom>
          <a:solidFill>
            <a:srgbClr val="9D73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015967C-800B-9FD1-BCF9-73BFAC866C98}"/>
              </a:ext>
            </a:extLst>
          </p:cNvPr>
          <p:cNvSpPr txBox="1"/>
          <p:nvPr/>
        </p:nvSpPr>
        <p:spPr>
          <a:xfrm>
            <a:off x="8044543" y="474617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최대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 대</a:t>
            </a:r>
          </a:p>
        </p:txBody>
      </p:sp>
    </p:spTree>
    <p:extLst>
      <p:ext uri="{BB962C8B-B14F-4D97-AF65-F5344CB8AC3E}">
        <p14:creationId xmlns:p14="http://schemas.microsoft.com/office/powerpoint/2010/main" val="376198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#3-1-0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cxnSpLocks/>
            <a:stCxn id="5" idx="6"/>
            <a:endCxn id="9" idx="4"/>
          </p:cNvCxnSpPr>
          <p:nvPr/>
        </p:nvCxnSpPr>
        <p:spPr>
          <a:xfrm flipV="1">
            <a:off x="5449207" y="3712028"/>
            <a:ext cx="22361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E554E04D-77A6-1EC8-0AE4-EF65B1BDE92F}"/>
              </a:ext>
            </a:extLst>
          </p:cNvPr>
          <p:cNvCxnSpPr>
            <a:cxnSpLocks/>
            <a:stCxn id="9" idx="0"/>
            <a:endCxn id="3" idx="0"/>
          </p:cNvCxnSpPr>
          <p:nvPr/>
        </p:nvCxnSpPr>
        <p:spPr>
          <a:xfrm rot="16200000" flipV="1">
            <a:off x="4876800" y="-228600"/>
            <a:ext cx="12700" cy="5617028"/>
          </a:xfrm>
          <a:prstGeom prst="curvedConnector3">
            <a:avLst>
              <a:gd name="adj1" fmla="val 56571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20172C4-2E15-F8CA-5E77-34241A829272}"/>
              </a:ext>
            </a:extLst>
          </p:cNvPr>
          <p:cNvSpPr/>
          <p:nvPr/>
        </p:nvSpPr>
        <p:spPr>
          <a:xfrm>
            <a:off x="4317093" y="466564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A172CF9-97F3-113E-86A9-93CC40C89802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flipH="1" flipV="1">
            <a:off x="4310743" y="3145971"/>
            <a:ext cx="6350" cy="2085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E7B79ED-7DC3-4779-6EA4-4B8872B40C01}"/>
              </a:ext>
            </a:extLst>
          </p:cNvPr>
          <p:cNvCxnSpPr>
            <a:cxnSpLocks/>
            <a:stCxn id="3" idx="4"/>
            <a:endCxn id="5" idx="2"/>
          </p:cNvCxnSpPr>
          <p:nvPr/>
        </p:nvCxnSpPr>
        <p:spPr>
          <a:xfrm>
            <a:off x="2068286" y="3712028"/>
            <a:ext cx="22488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6716972-1C0B-75FD-AF8B-ED3949C66D7F}"/>
              </a:ext>
            </a:extLst>
          </p:cNvPr>
          <p:cNvCxnSpPr>
            <a:cxnSpLocks/>
            <a:stCxn id="4" idx="6"/>
            <a:endCxn id="5" idx="6"/>
          </p:cNvCxnSpPr>
          <p:nvPr/>
        </p:nvCxnSpPr>
        <p:spPr>
          <a:xfrm>
            <a:off x="5442857" y="3145971"/>
            <a:ext cx="6350" cy="2085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FB8A38D-139D-F81E-8F9B-29B67F8A7D79}"/>
              </a:ext>
            </a:extLst>
          </p:cNvPr>
          <p:cNvSpPr txBox="1"/>
          <p:nvPr/>
        </p:nvSpPr>
        <p:spPr>
          <a:xfrm>
            <a:off x="296169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7007D7-E62D-600D-5EBD-914BD98F338B}"/>
              </a:ext>
            </a:extLst>
          </p:cNvPr>
          <p:cNvSpPr txBox="1"/>
          <p:nvPr/>
        </p:nvSpPr>
        <p:spPr>
          <a:xfrm>
            <a:off x="641552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❻</a:t>
            </a:r>
            <a:endParaRPr kumimoji="1"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EA4608-DE47-E48E-7243-D1A7DEF10E58}"/>
              </a:ext>
            </a:extLst>
          </p:cNvPr>
          <p:cNvSpPr txBox="1"/>
          <p:nvPr/>
        </p:nvSpPr>
        <p:spPr>
          <a:xfrm>
            <a:off x="4645807" y="155665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❼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7E267B-140D-645B-4AAC-7CE2A20F4B9C}"/>
              </a:ext>
            </a:extLst>
          </p:cNvPr>
          <p:cNvSpPr txBox="1"/>
          <p:nvPr/>
        </p:nvSpPr>
        <p:spPr>
          <a:xfrm>
            <a:off x="3910546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❷</a:t>
            </a:r>
            <a:endParaRPr kumimoji="1"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FB37B8-9876-BAEF-909A-5FF9442501ED}"/>
              </a:ext>
            </a:extLst>
          </p:cNvPr>
          <p:cNvSpPr txBox="1"/>
          <p:nvPr/>
        </p:nvSpPr>
        <p:spPr>
          <a:xfrm>
            <a:off x="5393216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❺</a:t>
            </a:r>
            <a:endParaRPr kumimoji="1"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3E0A321-0024-EBF8-EEDC-B651509B471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476537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EDA299F-0933-A0E7-3370-3B4802C7102C}"/>
              </a:ext>
            </a:extLst>
          </p:cNvPr>
          <p:cNvCxnSpPr>
            <a:cxnSpLocks/>
            <a:stCxn id="5" idx="7"/>
            <a:endCxn id="4" idx="5"/>
          </p:cNvCxnSpPr>
          <p:nvPr/>
        </p:nvCxnSpPr>
        <p:spPr>
          <a:xfrm flipH="1" flipV="1">
            <a:off x="5277063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3C876BD-B344-2C37-E0AC-099A329A0E0D}"/>
              </a:ext>
            </a:extLst>
          </p:cNvPr>
          <p:cNvSpPr txBox="1"/>
          <p:nvPr/>
        </p:nvSpPr>
        <p:spPr>
          <a:xfrm>
            <a:off x="4422179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❸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D5F617-5B23-1F8E-EB49-99B162175BD6}"/>
              </a:ext>
            </a:extLst>
          </p:cNvPr>
          <p:cNvSpPr txBox="1"/>
          <p:nvPr/>
        </p:nvSpPr>
        <p:spPr>
          <a:xfrm>
            <a:off x="4903355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❹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46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#3-1-1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cxnSpLocks/>
            <a:stCxn id="5" idx="6"/>
            <a:endCxn id="9" idx="4"/>
          </p:cNvCxnSpPr>
          <p:nvPr/>
        </p:nvCxnSpPr>
        <p:spPr>
          <a:xfrm flipV="1">
            <a:off x="5449207" y="3712028"/>
            <a:ext cx="22361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20172C4-2E15-F8CA-5E77-34241A829272}"/>
              </a:ext>
            </a:extLst>
          </p:cNvPr>
          <p:cNvSpPr/>
          <p:nvPr/>
        </p:nvSpPr>
        <p:spPr>
          <a:xfrm>
            <a:off x="4317093" y="466564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A172CF9-97F3-113E-86A9-93CC40C89802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flipH="1" flipV="1">
            <a:off x="4310743" y="3145971"/>
            <a:ext cx="6350" cy="2085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E7B79ED-7DC3-4779-6EA4-4B8872B40C01}"/>
              </a:ext>
            </a:extLst>
          </p:cNvPr>
          <p:cNvCxnSpPr>
            <a:cxnSpLocks/>
            <a:stCxn id="3" idx="4"/>
            <a:endCxn id="5" idx="2"/>
          </p:cNvCxnSpPr>
          <p:nvPr/>
        </p:nvCxnSpPr>
        <p:spPr>
          <a:xfrm>
            <a:off x="2068286" y="3712028"/>
            <a:ext cx="22488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6716972-1C0B-75FD-AF8B-ED3949C66D7F}"/>
              </a:ext>
            </a:extLst>
          </p:cNvPr>
          <p:cNvCxnSpPr>
            <a:cxnSpLocks/>
            <a:stCxn id="4" idx="6"/>
            <a:endCxn id="5" idx="6"/>
          </p:cNvCxnSpPr>
          <p:nvPr/>
        </p:nvCxnSpPr>
        <p:spPr>
          <a:xfrm>
            <a:off x="5442857" y="3145971"/>
            <a:ext cx="6350" cy="2085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FB8A38D-139D-F81E-8F9B-29B67F8A7D79}"/>
              </a:ext>
            </a:extLst>
          </p:cNvPr>
          <p:cNvSpPr txBox="1"/>
          <p:nvPr/>
        </p:nvSpPr>
        <p:spPr>
          <a:xfrm>
            <a:off x="296169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7007D7-E62D-600D-5EBD-914BD98F338B}"/>
              </a:ext>
            </a:extLst>
          </p:cNvPr>
          <p:cNvSpPr txBox="1"/>
          <p:nvPr/>
        </p:nvSpPr>
        <p:spPr>
          <a:xfrm>
            <a:off x="641552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❻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7E267B-140D-645B-4AAC-7CE2A20F4B9C}"/>
              </a:ext>
            </a:extLst>
          </p:cNvPr>
          <p:cNvSpPr txBox="1"/>
          <p:nvPr/>
        </p:nvSpPr>
        <p:spPr>
          <a:xfrm>
            <a:off x="3910546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❷</a:t>
            </a:r>
            <a:endParaRPr kumimoji="1"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FB37B8-9876-BAEF-909A-5FF9442501ED}"/>
              </a:ext>
            </a:extLst>
          </p:cNvPr>
          <p:cNvSpPr txBox="1"/>
          <p:nvPr/>
        </p:nvSpPr>
        <p:spPr>
          <a:xfrm>
            <a:off x="5393216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❺</a:t>
            </a:r>
            <a:endParaRPr kumimoji="1"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3E0A321-0024-EBF8-EEDC-B651509B471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476537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EDA299F-0933-A0E7-3370-3B4802C7102C}"/>
              </a:ext>
            </a:extLst>
          </p:cNvPr>
          <p:cNvCxnSpPr>
            <a:cxnSpLocks/>
            <a:stCxn id="5" idx="7"/>
            <a:endCxn id="4" idx="5"/>
          </p:cNvCxnSpPr>
          <p:nvPr/>
        </p:nvCxnSpPr>
        <p:spPr>
          <a:xfrm flipH="1" flipV="1">
            <a:off x="5277063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3C876BD-B344-2C37-E0AC-099A329A0E0D}"/>
              </a:ext>
            </a:extLst>
          </p:cNvPr>
          <p:cNvSpPr txBox="1"/>
          <p:nvPr/>
        </p:nvSpPr>
        <p:spPr>
          <a:xfrm>
            <a:off x="4422179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❸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D5F617-5B23-1F8E-EB49-99B162175BD6}"/>
              </a:ext>
            </a:extLst>
          </p:cNvPr>
          <p:cNvSpPr txBox="1"/>
          <p:nvPr/>
        </p:nvSpPr>
        <p:spPr>
          <a:xfrm>
            <a:off x="4903355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❹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80BD6-739F-984F-FBEB-38FE4925E6A5}"/>
              </a:ext>
            </a:extLst>
          </p:cNvPr>
          <p:cNvSpPr txBox="1"/>
          <p:nvPr/>
        </p:nvSpPr>
        <p:spPr>
          <a:xfrm>
            <a:off x="8434035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❼</a:t>
            </a:r>
            <a:endParaRPr kumimoji="1"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E9A08DF-6CD4-5A28-7DD9-26EC3D820D1E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8251371" y="3145971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665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1ED78-F44B-028D-6E53-0F500E16B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MoMa</a:t>
            </a:r>
            <a:r>
              <a:rPr kumimoji="1" lang="en-US" altLang="ko-KR" dirty="0"/>
              <a:t> Scenario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F013A1E-F8EC-2272-8D37-46F01817A944}"/>
              </a:ext>
            </a:extLst>
          </p:cNvPr>
          <p:cNvSpPr/>
          <p:nvPr/>
        </p:nvSpPr>
        <p:spPr>
          <a:xfrm>
            <a:off x="1012371" y="168728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CF5F067-C616-4089-6B3E-4D5B8EC3A58F}"/>
              </a:ext>
            </a:extLst>
          </p:cNvPr>
          <p:cNvSpPr/>
          <p:nvPr/>
        </p:nvSpPr>
        <p:spPr>
          <a:xfrm>
            <a:off x="3262086" y="168728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AB27D6A-70B1-D642-7EB9-F45A18010699}"/>
              </a:ext>
            </a:extLst>
          </p:cNvPr>
          <p:cNvSpPr/>
          <p:nvPr/>
        </p:nvSpPr>
        <p:spPr>
          <a:xfrm>
            <a:off x="7761515" y="168728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78B301E-0342-42D5-6FA0-59707A987622}"/>
              </a:ext>
            </a:extLst>
          </p:cNvPr>
          <p:cNvSpPr/>
          <p:nvPr/>
        </p:nvSpPr>
        <p:spPr>
          <a:xfrm>
            <a:off x="5511801" y="168728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49A8D43-0817-3A82-7612-BD9FCBA440C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4603" y="3516322"/>
            <a:ext cx="943054" cy="15109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496950-57BA-64D8-50A1-F6BA2F9792FD}"/>
              </a:ext>
            </a:extLst>
          </p:cNvPr>
          <p:cNvSpPr txBox="1"/>
          <p:nvPr/>
        </p:nvSpPr>
        <p:spPr>
          <a:xfrm>
            <a:off x="116839" y="4195544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Empty</a:t>
            </a:r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F6DE19-2E5D-47F9-4180-CD58967E8741}"/>
              </a:ext>
            </a:extLst>
          </p:cNvPr>
          <p:cNvSpPr txBox="1"/>
          <p:nvPr/>
        </p:nvSpPr>
        <p:spPr>
          <a:xfrm>
            <a:off x="2035628" y="3918545"/>
            <a:ext cx="293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kumimoji="1" lang="en-US" altLang="ko-KR" dirty="0"/>
              <a:t>High Priority</a:t>
            </a:r>
            <a:r>
              <a:rPr kumimoji="1" lang="ko-KR" altLang="en-US" dirty="0"/>
              <a:t> </a:t>
            </a:r>
            <a:r>
              <a:rPr kumimoji="1" lang="en-US" altLang="ko-KR" dirty="0"/>
              <a:t>Bottle/Pack</a:t>
            </a:r>
          </a:p>
          <a:p>
            <a:pPr marL="342900" indent="-342900">
              <a:buFont typeface="+mj-lt"/>
              <a:buAutoNum type="arabicParenR"/>
            </a:pPr>
            <a:r>
              <a:rPr kumimoji="1" lang="en-US" altLang="ko-KR" dirty="0"/>
              <a:t>Pack of Bottles</a:t>
            </a:r>
          </a:p>
          <a:p>
            <a:pPr marL="342900" indent="-342900">
              <a:buFont typeface="+mj-lt"/>
              <a:buAutoNum type="arabicParenR"/>
            </a:pPr>
            <a:r>
              <a:rPr kumimoji="1" lang="en-US" altLang="ko-KR" dirty="0"/>
              <a:t>Individual Bottles</a:t>
            </a:r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D8E956-D89B-C578-0634-A7EB8F50F6C1}"/>
              </a:ext>
            </a:extLst>
          </p:cNvPr>
          <p:cNvSpPr txBox="1"/>
          <p:nvPr/>
        </p:nvSpPr>
        <p:spPr>
          <a:xfrm>
            <a:off x="2513703" y="3516322"/>
            <a:ext cx="179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dirty="0"/>
              <a:t>Bottle </a:t>
            </a:r>
            <a:r>
              <a:rPr kumimoji="1" lang="ko-KR" altLang="en-US" b="1" dirty="0"/>
              <a:t>우선순위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D9D14B-97CE-B43A-BB89-60EA054C0523}"/>
              </a:ext>
            </a:extLst>
          </p:cNvPr>
          <p:cNvSpPr txBox="1"/>
          <p:nvPr/>
        </p:nvSpPr>
        <p:spPr>
          <a:xfrm>
            <a:off x="6302210" y="3516322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/>
              <a:t>운반</a:t>
            </a:r>
            <a:r>
              <a:rPr kumimoji="1" lang="en-US" altLang="ko-KR" b="1" dirty="0"/>
              <a:t> </a:t>
            </a:r>
            <a:r>
              <a:rPr kumimoji="1" lang="ko-KR" altLang="en-US" b="1" dirty="0"/>
              <a:t>우선순위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3FE7BB-F0D7-E8F1-F9FC-3383C8A91BE6}"/>
              </a:ext>
            </a:extLst>
          </p:cNvPr>
          <p:cNvSpPr txBox="1"/>
          <p:nvPr/>
        </p:nvSpPr>
        <p:spPr>
          <a:xfrm>
            <a:off x="5148873" y="3872378"/>
            <a:ext cx="464101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</a:t>
            </a:r>
            <a:r>
              <a:rPr kumimoji="1" lang="ko-KR" altLang="en-US" dirty="0"/>
              <a:t> 병을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완료된 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빈병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빈병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2958016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Realtime Events 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245034-EE28-E352-3417-334C83EF5FE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54975" y="2765208"/>
            <a:ext cx="943054" cy="15109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13961" y="2179024"/>
            <a:ext cx="4641014" cy="295786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</a:t>
            </a:r>
            <a:r>
              <a:rPr kumimoji="1" lang="ko-KR" altLang="en-US" dirty="0"/>
              <a:t> 병을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완료된 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빈병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빈병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</a:p>
        </p:txBody>
      </p:sp>
      <p:sp>
        <p:nvSpPr>
          <p:cNvPr id="5" name="호 4">
            <a:extLst>
              <a:ext uri="{FF2B5EF4-FFF2-40B4-BE49-F238E27FC236}">
                <a16:creationId xmlns:a16="http://schemas.microsoft.com/office/drawing/2014/main" id="{B20CD12A-A420-A77C-2590-3A325D07BBF6}"/>
              </a:ext>
            </a:extLst>
          </p:cNvPr>
          <p:cNvSpPr/>
          <p:nvPr/>
        </p:nvSpPr>
        <p:spPr>
          <a:xfrm>
            <a:off x="5621298" y="2295011"/>
            <a:ext cx="914400" cy="2725885"/>
          </a:xfrm>
          <a:prstGeom prst="arc">
            <a:avLst>
              <a:gd name="adj1" fmla="val 14650009"/>
              <a:gd name="adj2" fmla="val 735527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B982352-4ACD-F216-F6EB-7CDA1BB0C55D}"/>
              </a:ext>
            </a:extLst>
          </p:cNvPr>
          <p:cNvSpPr/>
          <p:nvPr/>
        </p:nvSpPr>
        <p:spPr>
          <a:xfrm>
            <a:off x="7921493" y="120374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956C48A-3A28-1E07-1691-99182D9C4518}"/>
              </a:ext>
            </a:extLst>
          </p:cNvPr>
          <p:cNvSpPr/>
          <p:nvPr/>
        </p:nvSpPr>
        <p:spPr>
          <a:xfrm>
            <a:off x="7921493" y="238857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D4F0DF-9AA5-6726-8304-271932B4CD36}"/>
              </a:ext>
            </a:extLst>
          </p:cNvPr>
          <p:cNvSpPr/>
          <p:nvPr/>
        </p:nvSpPr>
        <p:spPr>
          <a:xfrm>
            <a:off x="7921493" y="475824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97B48F4-68BA-3EEA-2341-5D8BFD089E77}"/>
              </a:ext>
            </a:extLst>
          </p:cNvPr>
          <p:cNvSpPr/>
          <p:nvPr/>
        </p:nvSpPr>
        <p:spPr>
          <a:xfrm>
            <a:off x="7921493" y="3573411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3703671-2FD6-0D30-086F-DCBE3E356F8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433457" y="1769802"/>
            <a:ext cx="1488036" cy="768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41DE6C2-0329-8BFD-0972-19C834A58AD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564352" y="2954635"/>
            <a:ext cx="1357141" cy="202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59F7D8F-C214-D600-FBD9-D16B5F454B3E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6564352" y="3913980"/>
            <a:ext cx="1357141" cy="225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A05B08A-67C1-2D22-6E16-AA43DC997151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433457" y="4789425"/>
            <a:ext cx="1488036" cy="534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BB613E-0174-5150-BE3B-2FB4ECF493E9}"/>
              </a:ext>
            </a:extLst>
          </p:cNvPr>
          <p:cNvSpPr txBox="1"/>
          <p:nvPr/>
        </p:nvSpPr>
        <p:spPr>
          <a:xfrm>
            <a:off x="6535698" y="163128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실병투입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0975C9-AFD7-9B02-0193-B68D8F327ED9}"/>
              </a:ext>
            </a:extLst>
          </p:cNvPr>
          <p:cNvSpPr txBox="1"/>
          <p:nvPr/>
        </p:nvSpPr>
        <p:spPr>
          <a:xfrm>
            <a:off x="6623476" y="266280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분석완료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25C847-A9A1-F440-09A9-AC8F1E804B27}"/>
              </a:ext>
            </a:extLst>
          </p:cNvPr>
          <p:cNvSpPr txBox="1"/>
          <p:nvPr/>
        </p:nvSpPr>
        <p:spPr>
          <a:xfrm>
            <a:off x="6688924" y="360380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i="1" dirty="0">
                <a:solidFill>
                  <a:srgbClr val="0070C0"/>
                </a:solidFill>
              </a:rPr>
              <a:t>재검실행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68C4F3-02B9-DA6C-C34F-C257F54452FA}"/>
              </a:ext>
            </a:extLst>
          </p:cNvPr>
          <p:cNvSpPr txBox="1"/>
          <p:nvPr/>
        </p:nvSpPr>
        <p:spPr>
          <a:xfrm>
            <a:off x="6754372" y="454481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폐기완료</a:t>
            </a:r>
          </a:p>
        </p:txBody>
      </p:sp>
    </p:spTree>
    <p:extLst>
      <p:ext uri="{BB962C8B-B14F-4D97-AF65-F5344CB8AC3E}">
        <p14:creationId xmlns:p14="http://schemas.microsoft.com/office/powerpoint/2010/main" val="127577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Realtime Events from </a:t>
            </a:r>
            <a:r>
              <a:rPr kumimoji="1" lang="ko-KR" altLang="en-US" dirty="0"/>
              <a:t>반출입기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245034-EE28-E352-3417-334C83EF5FE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54975" y="2765208"/>
            <a:ext cx="943054" cy="15109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13961" y="2179024"/>
            <a:ext cx="4641014" cy="295786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</a:t>
            </a:r>
            <a:r>
              <a:rPr kumimoji="1" lang="ko-KR" altLang="en-US" dirty="0"/>
              <a:t> 병을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완료된 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빈병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빈병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</a:p>
        </p:txBody>
      </p:sp>
      <p:sp>
        <p:nvSpPr>
          <p:cNvPr id="5" name="호 4">
            <a:extLst>
              <a:ext uri="{FF2B5EF4-FFF2-40B4-BE49-F238E27FC236}">
                <a16:creationId xmlns:a16="http://schemas.microsoft.com/office/drawing/2014/main" id="{B20CD12A-A420-A77C-2590-3A325D07BBF6}"/>
              </a:ext>
            </a:extLst>
          </p:cNvPr>
          <p:cNvSpPr/>
          <p:nvPr/>
        </p:nvSpPr>
        <p:spPr>
          <a:xfrm>
            <a:off x="5621298" y="2295011"/>
            <a:ext cx="914400" cy="2725885"/>
          </a:xfrm>
          <a:prstGeom prst="arc">
            <a:avLst>
              <a:gd name="adj1" fmla="val 14650009"/>
              <a:gd name="adj2" fmla="val 735527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B982352-4ACD-F216-F6EB-7CDA1BB0C55D}"/>
              </a:ext>
            </a:extLst>
          </p:cNvPr>
          <p:cNvSpPr/>
          <p:nvPr/>
        </p:nvSpPr>
        <p:spPr>
          <a:xfrm>
            <a:off x="7921493" y="120374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956C48A-3A28-1E07-1691-99182D9C4518}"/>
              </a:ext>
            </a:extLst>
          </p:cNvPr>
          <p:cNvSpPr/>
          <p:nvPr/>
        </p:nvSpPr>
        <p:spPr>
          <a:xfrm>
            <a:off x="7921493" y="238857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D4F0DF-9AA5-6726-8304-271932B4CD36}"/>
              </a:ext>
            </a:extLst>
          </p:cNvPr>
          <p:cNvSpPr/>
          <p:nvPr/>
        </p:nvSpPr>
        <p:spPr>
          <a:xfrm>
            <a:off x="7921493" y="475824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97B48F4-68BA-3EEA-2341-5D8BFD089E77}"/>
              </a:ext>
            </a:extLst>
          </p:cNvPr>
          <p:cNvSpPr/>
          <p:nvPr/>
        </p:nvSpPr>
        <p:spPr>
          <a:xfrm>
            <a:off x="7921493" y="3573411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3703671-2FD6-0D30-086F-DCBE3E356F8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433457" y="1769802"/>
            <a:ext cx="1488036" cy="768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41DE6C2-0329-8BFD-0972-19C834A58AD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564352" y="2954635"/>
            <a:ext cx="1357141" cy="202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59F7D8F-C214-D600-FBD9-D16B5F454B3E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6564352" y="3913980"/>
            <a:ext cx="1357141" cy="225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A05B08A-67C1-2D22-6E16-AA43DC997151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433457" y="4789425"/>
            <a:ext cx="1488036" cy="534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BB613E-0174-5150-BE3B-2FB4ECF493E9}"/>
              </a:ext>
            </a:extLst>
          </p:cNvPr>
          <p:cNvSpPr txBox="1"/>
          <p:nvPr/>
        </p:nvSpPr>
        <p:spPr>
          <a:xfrm>
            <a:off x="6535698" y="163128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실병투입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0975C9-AFD7-9B02-0193-B68D8F327ED9}"/>
              </a:ext>
            </a:extLst>
          </p:cNvPr>
          <p:cNvSpPr txBox="1"/>
          <p:nvPr/>
        </p:nvSpPr>
        <p:spPr>
          <a:xfrm>
            <a:off x="6623476" y="266280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분석완료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25C847-A9A1-F440-09A9-AC8F1E804B27}"/>
              </a:ext>
            </a:extLst>
          </p:cNvPr>
          <p:cNvSpPr txBox="1"/>
          <p:nvPr/>
        </p:nvSpPr>
        <p:spPr>
          <a:xfrm>
            <a:off x="6688924" y="360380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i="1" dirty="0">
                <a:solidFill>
                  <a:srgbClr val="0070C0"/>
                </a:solidFill>
              </a:rPr>
              <a:t>재검실행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68C4F3-02B9-DA6C-C34F-C257F54452FA}"/>
              </a:ext>
            </a:extLst>
          </p:cNvPr>
          <p:cNvSpPr txBox="1"/>
          <p:nvPr/>
        </p:nvSpPr>
        <p:spPr>
          <a:xfrm>
            <a:off x="6754372" y="454481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폐기완료</a:t>
            </a:r>
          </a:p>
        </p:txBody>
      </p:sp>
    </p:spTree>
    <p:extLst>
      <p:ext uri="{BB962C8B-B14F-4D97-AF65-F5344CB8AC3E}">
        <p14:creationId xmlns:p14="http://schemas.microsoft.com/office/powerpoint/2010/main" val="2433334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Pack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#1</a:t>
            </a:r>
            <a:endParaRPr kumimoji="1"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2F4ED31-DD67-9DC6-460B-AAD6FAD589A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8119" y="2281089"/>
            <a:ext cx="1432910" cy="22958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F9667E-59CB-0ABB-4EE2-EBB5D1DEF3EB}"/>
              </a:ext>
            </a:extLst>
          </p:cNvPr>
          <p:cNvSpPr txBox="1"/>
          <p:nvPr/>
        </p:nvSpPr>
        <p:spPr>
          <a:xfrm>
            <a:off x="3478641" y="3105833"/>
            <a:ext cx="1691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kumimoji="1" lang="en-US" altLang="ko-KR" dirty="0"/>
              <a:t>No Pack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kumimoji="1" lang="ko-KR" altLang="en-US" dirty="0"/>
              <a:t>개별 </a:t>
            </a:r>
            <a:r>
              <a:rPr kumimoji="1" lang="en-US" altLang="ko-KR" dirty="0"/>
              <a:t>Bottles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5535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Pack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#2</a:t>
            </a:r>
            <a:endParaRPr kumimoji="1"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2F4ED31-DD67-9DC6-460B-AAD6FAD589A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8119" y="2281089"/>
            <a:ext cx="1432910" cy="22958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F9667E-59CB-0ABB-4EE2-EBB5D1DEF3EB}"/>
              </a:ext>
            </a:extLst>
          </p:cNvPr>
          <p:cNvSpPr txBox="1"/>
          <p:nvPr/>
        </p:nvSpPr>
        <p:spPr>
          <a:xfrm>
            <a:off x="3478641" y="3105833"/>
            <a:ext cx="1125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kumimoji="1" lang="en-US" altLang="ko-KR" dirty="0"/>
              <a:t>1 Pack</a:t>
            </a:r>
          </a:p>
        </p:txBody>
      </p:sp>
    </p:spTree>
    <p:extLst>
      <p:ext uri="{BB962C8B-B14F-4D97-AF65-F5344CB8AC3E}">
        <p14:creationId xmlns:p14="http://schemas.microsoft.com/office/powerpoint/2010/main" val="1692057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Pack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#3</a:t>
            </a:r>
            <a:endParaRPr kumimoji="1"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2F4ED31-DD67-9DC6-460B-AAD6FAD589A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8119" y="2281089"/>
            <a:ext cx="1432910" cy="22958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F9667E-59CB-0ABB-4EE2-EBB5D1DEF3EB}"/>
              </a:ext>
            </a:extLst>
          </p:cNvPr>
          <p:cNvSpPr txBox="1"/>
          <p:nvPr/>
        </p:nvSpPr>
        <p:spPr>
          <a:xfrm>
            <a:off x="3478641" y="3105833"/>
            <a:ext cx="124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kumimoji="1" lang="en-US" altLang="ko-KR" dirty="0"/>
              <a:t>&gt;1 Pack</a:t>
            </a:r>
          </a:p>
        </p:txBody>
      </p:sp>
    </p:spTree>
    <p:extLst>
      <p:ext uri="{BB962C8B-B14F-4D97-AF65-F5344CB8AC3E}">
        <p14:creationId xmlns:p14="http://schemas.microsoft.com/office/powerpoint/2010/main" val="4138651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Pack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#4</a:t>
            </a:r>
            <a:endParaRPr kumimoji="1"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2F4ED31-DD67-9DC6-460B-AAD6FAD589A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8119" y="2281089"/>
            <a:ext cx="1432910" cy="22958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F9667E-59CB-0ABB-4EE2-EBB5D1DEF3EB}"/>
              </a:ext>
            </a:extLst>
          </p:cNvPr>
          <p:cNvSpPr txBox="1"/>
          <p:nvPr/>
        </p:nvSpPr>
        <p:spPr>
          <a:xfrm>
            <a:off x="3478641" y="3105833"/>
            <a:ext cx="2199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kumimoji="1" lang="en-US" altLang="ko-KR" dirty="0"/>
              <a:t>1 Pack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kumimoji="1" lang="en-US" altLang="ko-KR" b="1" i="1" dirty="0">
                <a:solidFill>
                  <a:srgbClr val="FF0000"/>
                </a:solidFill>
              </a:rPr>
              <a:t>Plus</a:t>
            </a:r>
            <a:r>
              <a:rPr kumimoji="1" lang="en-US" altLang="ko-KR" dirty="0"/>
              <a:t> </a:t>
            </a:r>
            <a:r>
              <a:rPr kumimoji="1" lang="ko-KR" altLang="en-US" dirty="0"/>
              <a:t>개별 </a:t>
            </a:r>
            <a:r>
              <a:rPr kumimoji="1" lang="en-US" altLang="ko-KR" dirty="0"/>
              <a:t>Bottles</a:t>
            </a:r>
          </a:p>
        </p:txBody>
      </p:sp>
    </p:spTree>
    <p:extLst>
      <p:ext uri="{BB962C8B-B14F-4D97-AF65-F5344CB8AC3E}">
        <p14:creationId xmlns:p14="http://schemas.microsoft.com/office/powerpoint/2010/main" val="163238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</a:t>
            </a:r>
            <a:r>
              <a:rPr kumimoji="1" lang="en-US" altLang="ko-KR" dirty="0" err="1"/>
              <a:t>Scnario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#1-0-0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5442857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E554E04D-77A6-1EC8-0AE4-EF65B1BDE92F}"/>
              </a:ext>
            </a:extLst>
          </p:cNvPr>
          <p:cNvCxnSpPr>
            <a:cxnSpLocks/>
            <a:stCxn id="9" idx="0"/>
            <a:endCxn id="3" idx="0"/>
          </p:cNvCxnSpPr>
          <p:nvPr/>
        </p:nvCxnSpPr>
        <p:spPr>
          <a:xfrm rot="16200000" flipV="1">
            <a:off x="4876800" y="-228600"/>
            <a:ext cx="12700" cy="5617028"/>
          </a:xfrm>
          <a:prstGeom prst="curvedConnector3">
            <a:avLst>
              <a:gd name="adj1" fmla="val 56571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0CD6DA1-4453-22AE-9C51-8C0B900ACE21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2634343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FD5F917-F47A-B084-940E-904620D7B33F}"/>
              </a:ext>
            </a:extLst>
          </p:cNvPr>
          <p:cNvSpPr txBox="1"/>
          <p:nvPr/>
        </p:nvSpPr>
        <p:spPr>
          <a:xfrm>
            <a:off x="3282700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82EE6E-D9DD-3B5D-4839-DD3BBE86D53F}"/>
              </a:ext>
            </a:extLst>
          </p:cNvPr>
          <p:cNvSpPr txBox="1"/>
          <p:nvPr/>
        </p:nvSpPr>
        <p:spPr>
          <a:xfrm>
            <a:off x="6091214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❷</a:t>
            </a:r>
            <a:endParaRPr kumimoji="1"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21D1D7-B969-7637-B9AE-454D975309F1}"/>
              </a:ext>
            </a:extLst>
          </p:cNvPr>
          <p:cNvSpPr txBox="1"/>
          <p:nvPr/>
        </p:nvSpPr>
        <p:spPr>
          <a:xfrm>
            <a:off x="4645807" y="155665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❸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92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#1-0-1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5442857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0CD6DA1-4453-22AE-9C51-8C0B900ACE21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2634343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FD5F917-F47A-B084-940E-904620D7B33F}"/>
              </a:ext>
            </a:extLst>
          </p:cNvPr>
          <p:cNvSpPr txBox="1"/>
          <p:nvPr/>
        </p:nvSpPr>
        <p:spPr>
          <a:xfrm>
            <a:off x="3282700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82EE6E-D9DD-3B5D-4839-DD3BBE86D53F}"/>
              </a:ext>
            </a:extLst>
          </p:cNvPr>
          <p:cNvSpPr txBox="1"/>
          <p:nvPr/>
        </p:nvSpPr>
        <p:spPr>
          <a:xfrm>
            <a:off x="6091214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❷</a:t>
            </a:r>
            <a:endParaRPr kumimoji="1"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21D1D7-B969-7637-B9AE-454D975309F1}"/>
              </a:ext>
            </a:extLst>
          </p:cNvPr>
          <p:cNvSpPr txBox="1"/>
          <p:nvPr/>
        </p:nvSpPr>
        <p:spPr>
          <a:xfrm>
            <a:off x="8434035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❸</a:t>
            </a:r>
            <a:endParaRPr kumimoji="1"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41074B3-B687-6666-D97E-76368E501BD0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8251371" y="3145971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199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#1-1-0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5442857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E554E04D-77A6-1EC8-0AE4-EF65B1BDE92F}"/>
              </a:ext>
            </a:extLst>
          </p:cNvPr>
          <p:cNvCxnSpPr>
            <a:cxnSpLocks/>
            <a:stCxn id="9" idx="0"/>
            <a:endCxn id="3" idx="0"/>
          </p:cNvCxnSpPr>
          <p:nvPr/>
        </p:nvCxnSpPr>
        <p:spPr>
          <a:xfrm rot="16200000" flipV="1">
            <a:off x="4876800" y="-228600"/>
            <a:ext cx="12700" cy="5617028"/>
          </a:xfrm>
          <a:prstGeom prst="curvedConnector3">
            <a:avLst>
              <a:gd name="adj1" fmla="val 56571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20172C4-2E15-F8CA-5E77-34241A829272}"/>
              </a:ext>
            </a:extLst>
          </p:cNvPr>
          <p:cNvSpPr/>
          <p:nvPr/>
        </p:nvSpPr>
        <p:spPr>
          <a:xfrm>
            <a:off x="4317093" y="466564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A172CF9-97F3-113E-86A9-93CC40C89802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2634343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486C88C-733B-142B-CAD4-FDBDE5D9BAA3}"/>
              </a:ext>
            </a:extLst>
          </p:cNvPr>
          <p:cNvSpPr txBox="1"/>
          <p:nvPr/>
        </p:nvSpPr>
        <p:spPr>
          <a:xfrm>
            <a:off x="5624142" y="5047039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재검 대기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26BABAA-169A-519C-67DC-84C71BAC105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476537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B534C89-B811-472F-F6A0-05635C369D40}"/>
              </a:ext>
            </a:extLst>
          </p:cNvPr>
          <p:cNvCxnSpPr>
            <a:cxnSpLocks/>
            <a:stCxn id="5" idx="7"/>
            <a:endCxn id="4" idx="5"/>
          </p:cNvCxnSpPr>
          <p:nvPr/>
        </p:nvCxnSpPr>
        <p:spPr>
          <a:xfrm flipH="1" flipV="1">
            <a:off x="5277063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20A2BE7-409C-2E60-9ED9-D19D0145771A}"/>
              </a:ext>
            </a:extLst>
          </p:cNvPr>
          <p:cNvSpPr txBox="1"/>
          <p:nvPr/>
        </p:nvSpPr>
        <p:spPr>
          <a:xfrm>
            <a:off x="3282700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049F5E-2807-532C-8359-9CB401F6ADCB}"/>
              </a:ext>
            </a:extLst>
          </p:cNvPr>
          <p:cNvSpPr txBox="1"/>
          <p:nvPr/>
        </p:nvSpPr>
        <p:spPr>
          <a:xfrm>
            <a:off x="6091214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❹</a:t>
            </a:r>
            <a:endParaRPr kumimoji="1"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F82179-15DA-C0DE-F030-4C108062C882}"/>
              </a:ext>
            </a:extLst>
          </p:cNvPr>
          <p:cNvSpPr txBox="1"/>
          <p:nvPr/>
        </p:nvSpPr>
        <p:spPr>
          <a:xfrm>
            <a:off x="4645807" y="155665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❺</a:t>
            </a:r>
            <a:endParaRPr kumimoji="1"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7CDE19-C0C5-40A5-50F7-E5673EE1AEE9}"/>
              </a:ext>
            </a:extLst>
          </p:cNvPr>
          <p:cNvSpPr txBox="1"/>
          <p:nvPr/>
        </p:nvSpPr>
        <p:spPr>
          <a:xfrm>
            <a:off x="4003665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❷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9F5AF4-52B3-213C-80CD-0D8283B4F269}"/>
              </a:ext>
            </a:extLst>
          </p:cNvPr>
          <p:cNvSpPr txBox="1"/>
          <p:nvPr/>
        </p:nvSpPr>
        <p:spPr>
          <a:xfrm>
            <a:off x="5283413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❸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640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#1-1-1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5442857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20172C4-2E15-F8CA-5E77-34241A829272}"/>
              </a:ext>
            </a:extLst>
          </p:cNvPr>
          <p:cNvSpPr/>
          <p:nvPr/>
        </p:nvSpPr>
        <p:spPr>
          <a:xfrm>
            <a:off x="4317093" y="466564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A172CF9-97F3-113E-86A9-93CC40C89802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2634343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486C88C-733B-142B-CAD4-FDBDE5D9BAA3}"/>
              </a:ext>
            </a:extLst>
          </p:cNvPr>
          <p:cNvSpPr txBox="1"/>
          <p:nvPr/>
        </p:nvSpPr>
        <p:spPr>
          <a:xfrm>
            <a:off x="5624142" y="5047039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재검 대기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26BABAA-169A-519C-67DC-84C71BAC105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476537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B534C89-B811-472F-F6A0-05635C369D40}"/>
              </a:ext>
            </a:extLst>
          </p:cNvPr>
          <p:cNvCxnSpPr>
            <a:cxnSpLocks/>
            <a:stCxn id="5" idx="7"/>
            <a:endCxn id="4" idx="5"/>
          </p:cNvCxnSpPr>
          <p:nvPr/>
        </p:nvCxnSpPr>
        <p:spPr>
          <a:xfrm flipH="1" flipV="1">
            <a:off x="5277063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20A2BE7-409C-2E60-9ED9-D19D0145771A}"/>
              </a:ext>
            </a:extLst>
          </p:cNvPr>
          <p:cNvSpPr txBox="1"/>
          <p:nvPr/>
        </p:nvSpPr>
        <p:spPr>
          <a:xfrm>
            <a:off x="3282700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049F5E-2807-532C-8359-9CB401F6ADCB}"/>
              </a:ext>
            </a:extLst>
          </p:cNvPr>
          <p:cNvSpPr txBox="1"/>
          <p:nvPr/>
        </p:nvSpPr>
        <p:spPr>
          <a:xfrm>
            <a:off x="6091214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❹</a:t>
            </a:r>
            <a:endParaRPr kumimoji="1"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7CDE19-C0C5-40A5-50F7-E5673EE1AEE9}"/>
              </a:ext>
            </a:extLst>
          </p:cNvPr>
          <p:cNvSpPr txBox="1"/>
          <p:nvPr/>
        </p:nvSpPr>
        <p:spPr>
          <a:xfrm>
            <a:off x="4003665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❷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9F5AF4-52B3-213C-80CD-0D8283B4F269}"/>
              </a:ext>
            </a:extLst>
          </p:cNvPr>
          <p:cNvSpPr txBox="1"/>
          <p:nvPr/>
        </p:nvSpPr>
        <p:spPr>
          <a:xfrm>
            <a:off x="5283413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❸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AC7707-FFE3-3913-C239-A53319318105}"/>
              </a:ext>
            </a:extLst>
          </p:cNvPr>
          <p:cNvSpPr txBox="1"/>
          <p:nvPr/>
        </p:nvSpPr>
        <p:spPr>
          <a:xfrm>
            <a:off x="8434035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❺</a:t>
            </a:r>
            <a:endParaRPr kumimoji="1"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806497B-A59D-3223-AFB3-307EF01A8FD7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8251371" y="3145971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706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#2-0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5442857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E554E04D-77A6-1EC8-0AE4-EF65B1BDE92F}"/>
              </a:ext>
            </a:extLst>
          </p:cNvPr>
          <p:cNvCxnSpPr>
            <a:cxnSpLocks/>
            <a:stCxn id="9" idx="0"/>
            <a:endCxn id="3" idx="0"/>
          </p:cNvCxnSpPr>
          <p:nvPr/>
        </p:nvCxnSpPr>
        <p:spPr>
          <a:xfrm rot="16200000" flipV="1">
            <a:off x="4876800" y="-228600"/>
            <a:ext cx="12700" cy="5617028"/>
          </a:xfrm>
          <a:prstGeom prst="curvedConnector3">
            <a:avLst>
              <a:gd name="adj1" fmla="val 56571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20172C4-2E15-F8CA-5E77-34241A829272}"/>
              </a:ext>
            </a:extLst>
          </p:cNvPr>
          <p:cNvSpPr/>
          <p:nvPr/>
        </p:nvSpPr>
        <p:spPr>
          <a:xfrm>
            <a:off x="4317093" y="466564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A172CF9-97F3-113E-86A9-93CC40C89802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H="1" flipV="1">
            <a:off x="4876800" y="3712028"/>
            <a:ext cx="6350" cy="9536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E7B79ED-7DC3-4779-6EA4-4B8872B40C01}"/>
              </a:ext>
            </a:extLst>
          </p:cNvPr>
          <p:cNvCxnSpPr>
            <a:cxnSpLocks/>
            <a:stCxn id="3" idx="4"/>
            <a:endCxn id="5" idx="2"/>
          </p:cNvCxnSpPr>
          <p:nvPr/>
        </p:nvCxnSpPr>
        <p:spPr>
          <a:xfrm>
            <a:off x="2068286" y="3712028"/>
            <a:ext cx="22488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EB62BF7-E637-C967-E275-D5BE1B16D9E9}"/>
              </a:ext>
            </a:extLst>
          </p:cNvPr>
          <p:cNvSpPr txBox="1"/>
          <p:nvPr/>
        </p:nvSpPr>
        <p:spPr>
          <a:xfrm>
            <a:off x="296169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1A9D5F-3382-B5D2-5C68-87894E27AA82}"/>
              </a:ext>
            </a:extLst>
          </p:cNvPr>
          <p:cNvSpPr txBox="1"/>
          <p:nvPr/>
        </p:nvSpPr>
        <p:spPr>
          <a:xfrm>
            <a:off x="6091214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❸</a:t>
            </a:r>
            <a:endParaRPr kumimoji="1"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B21C70-62D9-B9C8-1D43-913A6869C30C}"/>
              </a:ext>
            </a:extLst>
          </p:cNvPr>
          <p:cNvSpPr txBox="1"/>
          <p:nvPr/>
        </p:nvSpPr>
        <p:spPr>
          <a:xfrm>
            <a:off x="4645807" y="155665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❹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5035-EE8C-899C-8347-658A47CD5140}"/>
              </a:ext>
            </a:extLst>
          </p:cNvPr>
          <p:cNvSpPr txBox="1"/>
          <p:nvPr/>
        </p:nvSpPr>
        <p:spPr>
          <a:xfrm>
            <a:off x="4421164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❷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3541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#2-1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5442857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E554E04D-77A6-1EC8-0AE4-EF65B1BDE92F}"/>
              </a:ext>
            </a:extLst>
          </p:cNvPr>
          <p:cNvCxnSpPr>
            <a:cxnSpLocks/>
            <a:stCxn id="9" idx="0"/>
            <a:endCxn id="3" idx="0"/>
          </p:cNvCxnSpPr>
          <p:nvPr/>
        </p:nvCxnSpPr>
        <p:spPr>
          <a:xfrm rot="16200000" flipV="1">
            <a:off x="4876800" y="-228600"/>
            <a:ext cx="12700" cy="5617028"/>
          </a:xfrm>
          <a:prstGeom prst="curvedConnector3">
            <a:avLst>
              <a:gd name="adj1" fmla="val 56571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20172C4-2E15-F8CA-5E77-34241A829272}"/>
              </a:ext>
            </a:extLst>
          </p:cNvPr>
          <p:cNvSpPr/>
          <p:nvPr/>
        </p:nvSpPr>
        <p:spPr>
          <a:xfrm>
            <a:off x="4317093" y="466564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A172CF9-97F3-113E-86A9-93CC40C89802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H="1" flipV="1">
            <a:off x="4876800" y="3712028"/>
            <a:ext cx="6350" cy="9536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E7B79ED-7DC3-4779-6EA4-4B8872B40C01}"/>
              </a:ext>
            </a:extLst>
          </p:cNvPr>
          <p:cNvCxnSpPr>
            <a:cxnSpLocks/>
            <a:stCxn id="3" idx="4"/>
            <a:endCxn id="5" idx="2"/>
          </p:cNvCxnSpPr>
          <p:nvPr/>
        </p:nvCxnSpPr>
        <p:spPr>
          <a:xfrm>
            <a:off x="2068286" y="3712028"/>
            <a:ext cx="22488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211C3B6-C2B9-B867-CE87-196A2525E6E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476537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678D424-145E-3CF4-9FE7-06E4D89A879D}"/>
              </a:ext>
            </a:extLst>
          </p:cNvPr>
          <p:cNvCxnSpPr>
            <a:cxnSpLocks/>
            <a:stCxn id="5" idx="7"/>
            <a:endCxn id="4" idx="5"/>
          </p:cNvCxnSpPr>
          <p:nvPr/>
        </p:nvCxnSpPr>
        <p:spPr>
          <a:xfrm flipH="1" flipV="1">
            <a:off x="5277063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918DD89-384C-321F-54E2-10D088F42893}"/>
              </a:ext>
            </a:extLst>
          </p:cNvPr>
          <p:cNvSpPr txBox="1"/>
          <p:nvPr/>
        </p:nvSpPr>
        <p:spPr>
          <a:xfrm>
            <a:off x="5624142" y="5047039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재검 대기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4350BC-6E69-A31B-3FD2-7FD2E612E336}"/>
              </a:ext>
            </a:extLst>
          </p:cNvPr>
          <p:cNvSpPr txBox="1"/>
          <p:nvPr/>
        </p:nvSpPr>
        <p:spPr>
          <a:xfrm>
            <a:off x="296169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CB2AC6-5097-871A-9875-F075DEDA2CCC}"/>
              </a:ext>
            </a:extLst>
          </p:cNvPr>
          <p:cNvSpPr txBox="1"/>
          <p:nvPr/>
        </p:nvSpPr>
        <p:spPr>
          <a:xfrm>
            <a:off x="6091214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❺</a:t>
            </a:r>
            <a:endParaRPr kumimoji="1"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162FB9-E8E2-54DE-3C80-3EEF514EA600}"/>
              </a:ext>
            </a:extLst>
          </p:cNvPr>
          <p:cNvSpPr txBox="1"/>
          <p:nvPr/>
        </p:nvSpPr>
        <p:spPr>
          <a:xfrm>
            <a:off x="4645807" y="155665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❻</a:t>
            </a:r>
            <a:endParaRPr kumimoji="1"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07C01A-2C1B-6C49-64C6-8E97646BB290}"/>
              </a:ext>
            </a:extLst>
          </p:cNvPr>
          <p:cNvSpPr txBox="1"/>
          <p:nvPr/>
        </p:nvSpPr>
        <p:spPr>
          <a:xfrm>
            <a:off x="4519138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❷</a:t>
            </a:r>
            <a:endParaRPr kumimoji="1"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32C826-8E95-996F-CF29-B8B324F2F0AE}"/>
              </a:ext>
            </a:extLst>
          </p:cNvPr>
          <p:cNvSpPr txBox="1"/>
          <p:nvPr/>
        </p:nvSpPr>
        <p:spPr>
          <a:xfrm>
            <a:off x="4052064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❸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5A0569-E6CD-D995-8C20-D89D66102ABD}"/>
              </a:ext>
            </a:extLst>
          </p:cNvPr>
          <p:cNvSpPr txBox="1"/>
          <p:nvPr/>
        </p:nvSpPr>
        <p:spPr>
          <a:xfrm>
            <a:off x="5240812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❹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397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#3-0-0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cxnSpLocks/>
            <a:stCxn id="5" idx="6"/>
            <a:endCxn id="9" idx="4"/>
          </p:cNvCxnSpPr>
          <p:nvPr/>
        </p:nvCxnSpPr>
        <p:spPr>
          <a:xfrm flipV="1">
            <a:off x="5449207" y="3712028"/>
            <a:ext cx="22361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E554E04D-77A6-1EC8-0AE4-EF65B1BDE92F}"/>
              </a:ext>
            </a:extLst>
          </p:cNvPr>
          <p:cNvCxnSpPr>
            <a:cxnSpLocks/>
            <a:stCxn id="9" idx="0"/>
            <a:endCxn id="3" idx="0"/>
          </p:cNvCxnSpPr>
          <p:nvPr/>
        </p:nvCxnSpPr>
        <p:spPr>
          <a:xfrm rot="16200000" flipV="1">
            <a:off x="4876800" y="-228600"/>
            <a:ext cx="12700" cy="5617028"/>
          </a:xfrm>
          <a:prstGeom prst="curvedConnector3">
            <a:avLst>
              <a:gd name="adj1" fmla="val 56571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20172C4-2E15-F8CA-5E77-34241A829272}"/>
              </a:ext>
            </a:extLst>
          </p:cNvPr>
          <p:cNvSpPr/>
          <p:nvPr/>
        </p:nvSpPr>
        <p:spPr>
          <a:xfrm>
            <a:off x="4317093" y="466564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A172CF9-97F3-113E-86A9-93CC40C89802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 flipV="1">
            <a:off x="4476537" y="3546234"/>
            <a:ext cx="6350" cy="1285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E7B79ED-7DC3-4779-6EA4-4B8872B40C01}"/>
              </a:ext>
            </a:extLst>
          </p:cNvPr>
          <p:cNvCxnSpPr>
            <a:cxnSpLocks/>
            <a:stCxn id="3" idx="4"/>
            <a:endCxn id="5" idx="2"/>
          </p:cNvCxnSpPr>
          <p:nvPr/>
        </p:nvCxnSpPr>
        <p:spPr>
          <a:xfrm>
            <a:off x="2068286" y="3712028"/>
            <a:ext cx="22488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6716972-1C0B-75FD-AF8B-ED3949C66D7F}"/>
              </a:ext>
            </a:extLst>
          </p:cNvPr>
          <p:cNvCxnSpPr>
            <a:cxnSpLocks/>
            <a:stCxn id="4" idx="5"/>
            <a:endCxn id="5" idx="7"/>
          </p:cNvCxnSpPr>
          <p:nvPr/>
        </p:nvCxnSpPr>
        <p:spPr>
          <a:xfrm>
            <a:off x="5277063" y="3546234"/>
            <a:ext cx="6350" cy="1285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FB8A38D-139D-F81E-8F9B-29B67F8A7D79}"/>
              </a:ext>
            </a:extLst>
          </p:cNvPr>
          <p:cNvSpPr txBox="1"/>
          <p:nvPr/>
        </p:nvSpPr>
        <p:spPr>
          <a:xfrm>
            <a:off x="296169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7007D7-E62D-600D-5EBD-914BD98F338B}"/>
              </a:ext>
            </a:extLst>
          </p:cNvPr>
          <p:cNvSpPr txBox="1"/>
          <p:nvPr/>
        </p:nvSpPr>
        <p:spPr>
          <a:xfrm>
            <a:off x="641552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❹</a:t>
            </a:r>
            <a:endParaRPr kumimoji="1"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EA4608-DE47-E48E-7243-D1A7DEF10E58}"/>
              </a:ext>
            </a:extLst>
          </p:cNvPr>
          <p:cNvSpPr txBox="1"/>
          <p:nvPr/>
        </p:nvSpPr>
        <p:spPr>
          <a:xfrm>
            <a:off x="4645807" y="155665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❺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7E267B-140D-645B-4AAC-7CE2A20F4B9C}"/>
              </a:ext>
            </a:extLst>
          </p:cNvPr>
          <p:cNvSpPr txBox="1"/>
          <p:nvPr/>
        </p:nvSpPr>
        <p:spPr>
          <a:xfrm>
            <a:off x="4052064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❷</a:t>
            </a:r>
            <a:endParaRPr kumimoji="1"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FB37B8-9876-BAEF-909A-5FF9442501ED}"/>
              </a:ext>
            </a:extLst>
          </p:cNvPr>
          <p:cNvSpPr txBox="1"/>
          <p:nvPr/>
        </p:nvSpPr>
        <p:spPr>
          <a:xfrm>
            <a:off x="5240812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❸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5473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#3-0-1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cxnSpLocks/>
            <a:stCxn id="5" idx="6"/>
            <a:endCxn id="9" idx="4"/>
          </p:cNvCxnSpPr>
          <p:nvPr/>
        </p:nvCxnSpPr>
        <p:spPr>
          <a:xfrm flipV="1">
            <a:off x="5449207" y="3712028"/>
            <a:ext cx="22361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20172C4-2E15-F8CA-5E77-34241A829272}"/>
              </a:ext>
            </a:extLst>
          </p:cNvPr>
          <p:cNvSpPr/>
          <p:nvPr/>
        </p:nvSpPr>
        <p:spPr>
          <a:xfrm>
            <a:off x="4317093" y="466564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A172CF9-97F3-113E-86A9-93CC40C89802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 flipV="1">
            <a:off x="4476537" y="3546234"/>
            <a:ext cx="6350" cy="1285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E7B79ED-7DC3-4779-6EA4-4B8872B40C01}"/>
              </a:ext>
            </a:extLst>
          </p:cNvPr>
          <p:cNvCxnSpPr>
            <a:cxnSpLocks/>
            <a:stCxn id="3" idx="4"/>
            <a:endCxn id="5" idx="2"/>
          </p:cNvCxnSpPr>
          <p:nvPr/>
        </p:nvCxnSpPr>
        <p:spPr>
          <a:xfrm>
            <a:off x="2068286" y="3712028"/>
            <a:ext cx="22488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6716972-1C0B-75FD-AF8B-ED3949C66D7F}"/>
              </a:ext>
            </a:extLst>
          </p:cNvPr>
          <p:cNvCxnSpPr>
            <a:cxnSpLocks/>
            <a:stCxn id="4" idx="5"/>
            <a:endCxn id="5" idx="7"/>
          </p:cNvCxnSpPr>
          <p:nvPr/>
        </p:nvCxnSpPr>
        <p:spPr>
          <a:xfrm>
            <a:off x="5277063" y="3546234"/>
            <a:ext cx="6350" cy="1285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FB8A38D-139D-F81E-8F9B-29B67F8A7D79}"/>
              </a:ext>
            </a:extLst>
          </p:cNvPr>
          <p:cNvSpPr txBox="1"/>
          <p:nvPr/>
        </p:nvSpPr>
        <p:spPr>
          <a:xfrm>
            <a:off x="296169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7007D7-E62D-600D-5EBD-914BD98F338B}"/>
              </a:ext>
            </a:extLst>
          </p:cNvPr>
          <p:cNvSpPr txBox="1"/>
          <p:nvPr/>
        </p:nvSpPr>
        <p:spPr>
          <a:xfrm>
            <a:off x="641552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❹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7E267B-140D-645B-4AAC-7CE2A20F4B9C}"/>
              </a:ext>
            </a:extLst>
          </p:cNvPr>
          <p:cNvSpPr txBox="1"/>
          <p:nvPr/>
        </p:nvSpPr>
        <p:spPr>
          <a:xfrm>
            <a:off x="4052064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❷</a:t>
            </a:r>
            <a:endParaRPr kumimoji="1"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FB37B8-9876-BAEF-909A-5FF9442501ED}"/>
              </a:ext>
            </a:extLst>
          </p:cNvPr>
          <p:cNvSpPr txBox="1"/>
          <p:nvPr/>
        </p:nvSpPr>
        <p:spPr>
          <a:xfrm>
            <a:off x="5240812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❸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8C1110-0DBC-ADCC-17CB-BF86E0053E36}"/>
              </a:ext>
            </a:extLst>
          </p:cNvPr>
          <p:cNvSpPr txBox="1"/>
          <p:nvPr/>
        </p:nvSpPr>
        <p:spPr>
          <a:xfrm>
            <a:off x="8434035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❺</a:t>
            </a:r>
            <a:endParaRPr kumimoji="1"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6DC98D0-0A97-F4F7-9277-D0395D0598B7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8251371" y="3145971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539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none" rtlCol="0" anchor="ctr"/>
      <a:lstStyle>
        <a:defPPr algn="ctr">
          <a:defRPr kumimoji="1" dirty="0" smtClean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kumimoji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</TotalTime>
  <Pages>14</Pages>
  <Words>329</Words>
  <Characters>0</Characters>
  <Application>Microsoft Macintosh PowerPoint</Application>
  <DocSecurity>0</DocSecurity>
  <PresentationFormat>A4 용지(210x297mm)</PresentationFormat>
  <Lines>0</Lines>
  <Paragraphs>171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맑은 고딕</vt:lpstr>
      <vt:lpstr>Aptos</vt:lpstr>
      <vt:lpstr>Aptos Display</vt:lpstr>
      <vt:lpstr>Arial</vt:lpstr>
      <vt:lpstr>Wingdings</vt:lpstr>
      <vt:lpstr>Office 테마</vt:lpstr>
      <vt:lpstr>설비 구성</vt:lpstr>
      <vt:lpstr>Flow Scnario #1-0-0</vt:lpstr>
      <vt:lpstr>Flow Scenario #1-0-1</vt:lpstr>
      <vt:lpstr>Flow Scenario #1-1-0</vt:lpstr>
      <vt:lpstr>Flow Scenario #1-1-1</vt:lpstr>
      <vt:lpstr>Flow Scenario #2-0</vt:lpstr>
      <vt:lpstr>Flow Scenario #2-1</vt:lpstr>
      <vt:lpstr>Flow Scenario #3-0-0</vt:lpstr>
      <vt:lpstr>Flow Scenario #3-0-1</vt:lpstr>
      <vt:lpstr>Flow Scenario #3-1-0</vt:lpstr>
      <vt:lpstr>Flow Scenario #3-1-1</vt:lpstr>
      <vt:lpstr>MoMa Scenario</vt:lpstr>
      <vt:lpstr>Realtime Events to MoMa</vt:lpstr>
      <vt:lpstr>Realtime Events from 반출입기 to MoMa</vt:lpstr>
      <vt:lpstr>Pack Scenario #1</vt:lpstr>
      <vt:lpstr>Pack Scenario #2</vt:lpstr>
      <vt:lpstr>Pack Scenario #3</vt:lpstr>
      <vt:lpstr>Pack Scenario #4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MOMA(Mobile Manipulator) 통합 솔루션 구축방안</dc:title>
  <dc:creator>허 종원</dc:creator>
  <cp:lastModifiedBy>허 종원</cp:lastModifiedBy>
  <cp:revision>20</cp:revision>
  <dcterms:modified xsi:type="dcterms:W3CDTF">2024-07-25T00:17:36Z</dcterms:modified>
  <cp:version>10.105.227.52551</cp:version>
</cp:coreProperties>
</file>