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23"/>
  </p:notesMasterIdLst>
  <p:sldIdLst>
    <p:sldId id="489" r:id="rId2"/>
    <p:sldId id="487" r:id="rId3"/>
    <p:sldId id="484" r:id="rId4"/>
    <p:sldId id="486" r:id="rId5"/>
    <p:sldId id="485" r:id="rId6"/>
    <p:sldId id="483" r:id="rId7"/>
    <p:sldId id="482" r:id="rId8"/>
    <p:sldId id="479" r:id="rId9"/>
    <p:sldId id="477" r:id="rId10"/>
    <p:sldId id="481" r:id="rId11"/>
    <p:sldId id="464" r:id="rId12"/>
    <p:sldId id="465" r:id="rId13"/>
    <p:sldId id="469" r:id="rId14"/>
    <p:sldId id="466" r:id="rId15"/>
    <p:sldId id="470" r:id="rId16"/>
    <p:sldId id="468" r:id="rId17"/>
    <p:sldId id="472" r:id="rId18"/>
    <p:sldId id="474" r:id="rId19"/>
    <p:sldId id="467" r:id="rId20"/>
    <p:sldId id="473" r:id="rId21"/>
    <p:sldId id="459" r:id="rId2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D73CA"/>
    <a:srgbClr val="0B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2B451C-EF47-CC46-96C6-9143E67CD2FE}" v="23" dt="2024-06-13T05:00:56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64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DC64-668F-D042-B324-08EA36C7985F}" type="datetimeFigureOut">
              <a:rPr kumimoji="1" lang="ko-KR" altLang="en-US" smtClean="0"/>
              <a:pPr/>
              <a:t>2024. 8. 6.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B6104-4468-234A-89CE-00C4F625A50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5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blipFill dpi="0" rotWithShape="1">
          <a:blip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6FE0D0-3491-7322-8231-18D5966C22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AE1FE6-F4B1-ED96-ED6D-3F3463445D3D}"/>
              </a:ext>
            </a:extLst>
          </p:cNvPr>
          <p:cNvPicPr>
            <a:picLocks noChangeAspect="1"/>
          </p:cNvPicPr>
          <p:nvPr userDrawn="1"/>
        </p:nvPicPr>
        <p:blipFill>
          <a:blip cstate="print"/>
          <a:stretch>
            <a:fillRect/>
          </a:stretch>
        </p:blipFill>
        <p:spPr>
          <a:xfrm>
            <a:off x="8913440" y="1"/>
            <a:ext cx="992560" cy="1365180"/>
          </a:xfrm>
          <a:prstGeom prst="rect">
            <a:avLst/>
          </a:prstGeom>
        </p:spPr>
      </p:pic>
      <p:pic>
        <p:nvPicPr>
          <p:cNvPr id="9" name="Picture 4" descr="prd2_img4.jpg">
            <a:extLst>
              <a:ext uri="{FF2B5EF4-FFF2-40B4-BE49-F238E27FC236}">
                <a16:creationId xmlns:a16="http://schemas.microsoft.com/office/drawing/2014/main" id="{B6DECFD2-A638-2E16-3228-36081505D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530954" y="1347047"/>
            <a:ext cx="1944216" cy="1944217"/>
          </a:xfrm>
          <a:prstGeom prst="rect">
            <a:avLst/>
          </a:prstGeom>
          <a:noFill/>
        </p:spPr>
      </p:pic>
      <p:pic>
        <p:nvPicPr>
          <p:cNvPr id="10" name="Picture 8" descr="http://www.ets1.co.kr/index/images/sub7/s7_UR3e.jpg">
            <a:extLst>
              <a:ext uri="{FF2B5EF4-FFF2-40B4-BE49-F238E27FC236}">
                <a16:creationId xmlns:a16="http://schemas.microsoft.com/office/drawing/2014/main" id="{77025917-C640-5A72-FD29-F740D5D2E7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1107018" y="914999"/>
            <a:ext cx="1118444" cy="113732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C726-2B20-25CB-20BD-920504F0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513" y="1550973"/>
            <a:ext cx="5505450" cy="175228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spcBef>
                <a:spcPts val="12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40FE-6765-E136-3892-F5BAAD96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6032520"/>
            <a:ext cx="7429500" cy="550881"/>
          </a:xfrm>
        </p:spPr>
        <p:txBody>
          <a:bodyPr anchor="ctr"/>
          <a:lstStyle>
            <a:lvl1pPr marL="0" indent="0" algn="ctr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194-6DA2-CD4A-D1F1-A2459AFB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4C02D1D0-8AF1-3E45-93D9-439A94A54636}" type="datetime1">
              <a:rPr kumimoji="1" lang="ko-KR" altLang="en-US" smtClean="0"/>
              <a:t>2024. 8. 6.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3A75-9229-0023-C546-20036E2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E15C-988A-D00C-8729-908D6E97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11" name="Picture 2" descr="삼익THK">
            <a:extLst>
              <a:ext uri="{FF2B5EF4-FFF2-40B4-BE49-F238E27FC236}">
                <a16:creationId xmlns:a16="http://schemas.microsoft.com/office/drawing/2014/main" id="{A6B7C9E1-BCFD-4093-7DFD-65BD061476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1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20AD815-E37C-AE42-93B2-164338F0BC3F}" type="datetime1">
              <a:rPr kumimoji="1" lang="ko-KR" altLang="en-US" smtClean="0"/>
              <a:t>2024. 8. 6.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6" name="그룹 8">
            <a:extLst>
              <a:ext uri="{FF2B5EF4-FFF2-40B4-BE49-F238E27FC236}">
                <a16:creationId xmlns:a16="http://schemas.microsoft.com/office/drawing/2014/main" id="{E4BE8057-55A0-C9D3-2852-5AE140270ED6}"/>
              </a:ext>
            </a:extLst>
          </p:cNvPr>
          <p:cNvGrpSpPr/>
          <p:nvPr userDrawn="1"/>
        </p:nvGrpSpPr>
        <p:grpSpPr>
          <a:xfrm>
            <a:off x="3477176" y="764704"/>
            <a:ext cx="3060000" cy="73596"/>
            <a:chOff x="128464" y="476672"/>
            <a:chExt cx="9685080" cy="735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AD427-17B0-C16C-1FCD-642C9602EC6C}"/>
                </a:ext>
              </a:extLst>
            </p:cNvPr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4DA7BB-6A03-805F-5E17-E1308D9E38CF}"/>
                </a:ext>
              </a:extLst>
            </p:cNvPr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9">
            <a:extLst>
              <a:ext uri="{FF2B5EF4-FFF2-40B4-BE49-F238E27FC236}">
                <a16:creationId xmlns:a16="http://schemas.microsoft.com/office/drawing/2014/main" id="{760BB330-BDB8-8CE7-2171-8FD060270C2B}"/>
              </a:ext>
            </a:extLst>
          </p:cNvPr>
          <p:cNvSpPr txBox="1"/>
          <p:nvPr userDrawn="1"/>
        </p:nvSpPr>
        <p:spPr>
          <a:xfrm>
            <a:off x="3737248" y="260648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  <p:pic>
        <p:nvPicPr>
          <p:cNvPr id="10" name="Picture 2" descr="삼익THK">
            <a:extLst>
              <a:ext uri="{FF2B5EF4-FFF2-40B4-BE49-F238E27FC236}">
                <a16:creationId xmlns:a16="http://schemas.microsoft.com/office/drawing/2014/main" id="{A253CAAE-59DE-71DE-707F-5BABEF81E4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6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8B8D1EA-1598-7043-B817-80BCE13AFAD2}" type="datetime1">
              <a:rPr kumimoji="1" lang="ko-KR" altLang="en-US" smtClean="0"/>
              <a:t>2024. 8. 6.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D6C7C0AE-0BFA-7A51-E30B-198EEA4FD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2"/>
            <a:ext cx="3667760" cy="484165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0606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786698EA-A4F8-7C46-A602-CDCF30245E83}" type="datetime1">
              <a:rPr kumimoji="1" lang="ko-KR" altLang="en-US" smtClean="0"/>
              <a:t>2024. 8. 6.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3F9C54DE-F1FE-14B8-D25C-AFD907506B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5"/>
            <a:ext cx="3667760" cy="483870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45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DEE90C36-D53C-6E45-965A-C6C77E76656E}" type="datetime1">
              <a:rPr kumimoji="1" lang="ko-KR" altLang="en-US" smtClean="0"/>
              <a:t>2024. 8. 6.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1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0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8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8FCC9A0-F4C6-F506-63BC-9DB9A6A22A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97155" y="6284595"/>
            <a:ext cx="981075" cy="508635"/>
          </a:xfrm>
          <a:prstGeom prst="rect">
            <a:avLst/>
          </a:prstGeom>
          <a:noFill/>
        </p:spPr>
      </p:pic>
      <p:pic>
        <p:nvPicPr>
          <p:cNvPr id="8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11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6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270" cy="4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355" y="819150"/>
            <a:ext cx="8543925" cy="120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9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2" descr="http://www.ubisam.com/images/logo.png">
            <a:extLst>
              <a:ext uri="{FF2B5EF4-FFF2-40B4-BE49-F238E27FC236}">
                <a16:creationId xmlns:a16="http://schemas.microsoft.com/office/drawing/2014/main" id="{6AF0CBBC-6A5A-1EAB-7EDF-33AA612A85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2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2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D0E89D0C-D0E0-B2AD-AE9E-171E5280AD1E}"/>
              </a:ext>
            </a:extLst>
          </p:cNvPr>
          <p:cNvSpPr/>
          <p:nvPr/>
        </p:nvSpPr>
        <p:spPr>
          <a:xfrm>
            <a:off x="3722914" y="2166257"/>
            <a:ext cx="2253343" cy="30588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Priority of Realtime Events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5258104" y="1555777"/>
            <a:ext cx="4641014" cy="420435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1B3DFB-A018-BE5D-165B-474B6C9057B9}"/>
              </a:ext>
            </a:extLst>
          </p:cNvPr>
          <p:cNvSpPr txBox="1"/>
          <p:nvPr/>
        </p:nvSpPr>
        <p:spPr>
          <a:xfrm>
            <a:off x="1214064" y="1098440"/>
            <a:ext cx="685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분석기</a:t>
            </a:r>
            <a:r>
              <a:rPr kumimoji="1" lang="en-US" altLang="ko-KR" dirty="0"/>
              <a:t> Clear </a:t>
            </a:r>
            <a:r>
              <a:rPr kumimoji="1" lang="en-US" altLang="ko-KR" dirty="0">
                <a:sym typeface="Wingdings" pitchFamily="2" charset="2"/>
              </a:rPr>
              <a:t> </a:t>
            </a:r>
            <a:r>
              <a:rPr kumimoji="1" lang="ko-KR" altLang="en-US" dirty="0">
                <a:sym typeface="Wingdings" pitchFamily="2" charset="2"/>
              </a:rPr>
              <a:t>반출입기 </a:t>
            </a:r>
            <a:r>
              <a:rPr kumimoji="1" lang="en-US" altLang="ko-KR" dirty="0">
                <a:sym typeface="Wingdings" pitchFamily="2" charset="2"/>
              </a:rPr>
              <a:t>Clear  Stocker Clear  </a:t>
            </a:r>
            <a:r>
              <a:rPr kumimoji="1" lang="ko-KR" altLang="en-US" dirty="0">
                <a:sym typeface="Wingdings" pitchFamily="2" charset="2"/>
              </a:rPr>
              <a:t>폐기설비 </a:t>
            </a:r>
            <a:r>
              <a:rPr kumimoji="1" lang="en-US" altLang="ko-KR" dirty="0">
                <a:sym typeface="Wingdings" pitchFamily="2" charset="2"/>
              </a:rPr>
              <a:t>Clear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D6F845-714D-3306-7D8A-18D6CA4D252D}"/>
              </a:ext>
            </a:extLst>
          </p:cNvPr>
          <p:cNvSpPr/>
          <p:nvPr/>
        </p:nvSpPr>
        <p:spPr>
          <a:xfrm>
            <a:off x="5258104" y="2492829"/>
            <a:ext cx="4641014" cy="1175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568844-B0B5-2AC1-AFBF-BA894943522F}"/>
              </a:ext>
            </a:extLst>
          </p:cNvPr>
          <p:cNvSpPr txBox="1"/>
          <p:nvPr/>
        </p:nvSpPr>
        <p:spPr>
          <a:xfrm>
            <a:off x="303" y="1555777"/>
            <a:ext cx="4641014" cy="420435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16" name="오른쪽 대괄호[R] 15">
            <a:extLst>
              <a:ext uri="{FF2B5EF4-FFF2-40B4-BE49-F238E27FC236}">
                <a16:creationId xmlns:a16="http://schemas.microsoft.com/office/drawing/2014/main" id="{30C89464-A34B-C844-D9DD-13CAC0616C56}"/>
              </a:ext>
            </a:extLst>
          </p:cNvPr>
          <p:cNvSpPr/>
          <p:nvPr/>
        </p:nvSpPr>
        <p:spPr>
          <a:xfrm>
            <a:off x="4147324" y="4300845"/>
            <a:ext cx="293915" cy="1276207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56D264-3F48-DDA7-87B4-CD8BEFAF32D6}"/>
              </a:ext>
            </a:extLst>
          </p:cNvPr>
          <p:cNvSpPr txBox="1"/>
          <p:nvPr/>
        </p:nvSpPr>
        <p:spPr>
          <a:xfrm>
            <a:off x="4314483" y="4651564"/>
            <a:ext cx="902811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1" dirty="0">
                <a:solidFill>
                  <a:srgbClr val="FF0000"/>
                </a:solidFill>
              </a:rPr>
              <a:t>우선순위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재검토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예정</a:t>
            </a:r>
          </a:p>
        </p:txBody>
      </p:sp>
    </p:spTree>
    <p:extLst>
      <p:ext uri="{BB962C8B-B14F-4D97-AF65-F5344CB8AC3E}">
        <p14:creationId xmlns:p14="http://schemas.microsoft.com/office/powerpoint/2010/main" val="310529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7268A-2B40-2698-4D17-203DFDBF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Status Definition of Each Nodes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2B1C594-B48F-05BA-43C6-648EA23CC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725887"/>
              </p:ext>
            </p:extLst>
          </p:nvPr>
        </p:nvGraphicFramePr>
        <p:xfrm>
          <a:off x="119743" y="1227666"/>
          <a:ext cx="9525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420176368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20695422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827329857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905835586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387325403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93339124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31493919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491874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Subjcet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15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Bottle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Pack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Filled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실병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Empty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공병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Complete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분석완료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Waiting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재검대기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Disposed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폐기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Missing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35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반출입기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/>
                          <a:ea typeface="맑은 고딕" panose="020B0503020000020004" pitchFamily="34" charset="-127"/>
                          <a:cs typeface="+mn-cs"/>
                        </a:rPr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06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/>
                          <a:ea typeface="맑은 고딕" panose="020B0503020000020004" pitchFamily="34" charset="-127"/>
                          <a:cs typeface="+mn-cs"/>
                        </a:rPr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84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Stocker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/>
                          <a:ea typeface="맑은 고딕" panose="020B0503020000020004" pitchFamily="34" charset="-127"/>
                          <a:cs typeface="+mn-cs"/>
                        </a:rPr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35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폐기설비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14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MoMa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49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237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Priority of Realtime Events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1763526"/>
            <a:ext cx="4641014" cy="37888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</a:t>
            </a:r>
            <a:r>
              <a:rPr kumimoji="1" lang="ko-KR" altLang="en-US" dirty="0"/>
              <a:t> 병을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27" name="오른쪽 대괄호[R] 26">
            <a:extLst>
              <a:ext uri="{FF2B5EF4-FFF2-40B4-BE49-F238E27FC236}">
                <a16:creationId xmlns:a16="http://schemas.microsoft.com/office/drawing/2014/main" id="{2810C2A5-6151-48DB-3326-6BE289812375}"/>
              </a:ext>
            </a:extLst>
          </p:cNvPr>
          <p:cNvSpPr/>
          <p:nvPr/>
        </p:nvSpPr>
        <p:spPr>
          <a:xfrm>
            <a:off x="4560982" y="4300845"/>
            <a:ext cx="293915" cy="1276207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44AB88-E107-6045-8AB7-E23FE690ED7F}"/>
              </a:ext>
            </a:extLst>
          </p:cNvPr>
          <p:cNvSpPr txBox="1"/>
          <p:nvPr/>
        </p:nvSpPr>
        <p:spPr>
          <a:xfrm>
            <a:off x="4728141" y="4651564"/>
            <a:ext cx="902811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1" dirty="0">
                <a:solidFill>
                  <a:srgbClr val="FF0000"/>
                </a:solidFill>
              </a:rPr>
              <a:t>우선순위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재검토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예정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2A1C2B-7049-EFF2-D079-EE48A010BB7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4977" y="2961751"/>
            <a:ext cx="763521" cy="12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7769"/>
            <a:ext cx="4250202" cy="8803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04C9B4-DADA-81F5-E9D5-7822C120AFB3}"/>
              </a:ext>
            </a:extLst>
          </p:cNvPr>
          <p:cNvSpPr/>
          <p:nvPr/>
        </p:nvSpPr>
        <p:spPr>
          <a:xfrm>
            <a:off x="7456713" y="2335859"/>
            <a:ext cx="1807029" cy="365128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151AC6-9B4C-380F-E0C1-A9191B11135F}"/>
              </a:ext>
            </a:extLst>
          </p:cNvPr>
          <p:cNvSpPr/>
          <p:nvPr/>
        </p:nvSpPr>
        <p:spPr>
          <a:xfrm>
            <a:off x="6564352" y="2566673"/>
            <a:ext cx="892361" cy="311566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DEBB1B-B532-6B6B-95CF-CE45A98B4B7B}"/>
              </a:ext>
            </a:extLst>
          </p:cNvPr>
          <p:cNvSpPr/>
          <p:nvPr/>
        </p:nvSpPr>
        <p:spPr>
          <a:xfrm>
            <a:off x="6433458" y="4705525"/>
            <a:ext cx="110780" cy="225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01D8FBC-8E06-DC7E-74DE-FA14F8D26FC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4977" y="2961751"/>
            <a:ext cx="763521" cy="12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3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1021500"/>
            <a:ext cx="4460645" cy="507831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반출입기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외부세척기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분석기</a:t>
            </a:r>
            <a:r>
              <a:rPr kumimoji="1" lang="en-US" altLang="ko-KR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b="1" i="1" dirty="0">
                <a:solidFill>
                  <a:srgbClr val="FF0000"/>
                </a:solidFill>
              </a:rPr>
              <a:t>Put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외부세척기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분석기</a:t>
            </a:r>
            <a:endParaRPr kumimoji="1" lang="en-US" altLang="ko-K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22E5B7-CDC4-86A6-AF5E-56BA7980AEC9}"/>
              </a:ext>
            </a:extLst>
          </p:cNvPr>
          <p:cNvSpPr txBox="1"/>
          <p:nvPr/>
        </p:nvSpPr>
        <p:spPr>
          <a:xfrm>
            <a:off x="4920283" y="1021500"/>
            <a:ext cx="4250202" cy="45243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반출입기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Stocker</a:t>
            </a:r>
            <a:r>
              <a:rPr kumimoji="1" lang="ko-KR" altLang="en-US" dirty="0"/>
              <a:t>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Stocker 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Stocker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EB82C5-62D6-C42E-2D5E-33E68E5D95B7}"/>
              </a:ext>
            </a:extLst>
          </p:cNvPr>
          <p:cNvSpPr/>
          <p:nvPr/>
        </p:nvSpPr>
        <p:spPr>
          <a:xfrm>
            <a:off x="827314" y="1643743"/>
            <a:ext cx="4114800" cy="1687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DBE385-4144-3267-9BDF-4D45580F6066}"/>
              </a:ext>
            </a:extLst>
          </p:cNvPr>
          <p:cNvSpPr/>
          <p:nvPr/>
        </p:nvSpPr>
        <p:spPr>
          <a:xfrm>
            <a:off x="5279571" y="1643743"/>
            <a:ext cx="4114800" cy="1687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6898B9-D56E-F84E-8A9B-A8D3EF4F9D95}"/>
              </a:ext>
            </a:extLst>
          </p:cNvPr>
          <p:cNvSpPr/>
          <p:nvPr/>
        </p:nvSpPr>
        <p:spPr>
          <a:xfrm>
            <a:off x="827314" y="4353742"/>
            <a:ext cx="4114800" cy="1746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59F575-AF06-8E1E-4FFC-0396F3132361}"/>
              </a:ext>
            </a:extLst>
          </p:cNvPr>
          <p:cNvSpPr/>
          <p:nvPr/>
        </p:nvSpPr>
        <p:spPr>
          <a:xfrm>
            <a:off x="5287959" y="3820886"/>
            <a:ext cx="4114800" cy="2278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754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7769"/>
            <a:ext cx="4641014" cy="8803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C2532-FB38-2E78-9B74-F7E151D6F5EC}"/>
              </a:ext>
            </a:extLst>
          </p:cNvPr>
          <p:cNvSpPr/>
          <p:nvPr/>
        </p:nvSpPr>
        <p:spPr>
          <a:xfrm>
            <a:off x="7456713" y="3573411"/>
            <a:ext cx="1807029" cy="24137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7C56FA-1D47-6F12-9F5D-843A93EEAE79}"/>
              </a:ext>
            </a:extLst>
          </p:cNvPr>
          <p:cNvSpPr/>
          <p:nvPr/>
        </p:nvSpPr>
        <p:spPr>
          <a:xfrm>
            <a:off x="6564352" y="3520169"/>
            <a:ext cx="892361" cy="24137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C9FA45-0CF1-6F55-5439-F1665D4C8D17}"/>
              </a:ext>
            </a:extLst>
          </p:cNvPr>
          <p:cNvSpPr/>
          <p:nvPr/>
        </p:nvSpPr>
        <p:spPr>
          <a:xfrm flipH="1">
            <a:off x="6414165" y="4705525"/>
            <a:ext cx="150187" cy="55998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7F9A14-8D8D-D6BB-6AC9-88554CBEC566}"/>
              </a:ext>
            </a:extLst>
          </p:cNvPr>
          <p:cNvSpPr/>
          <p:nvPr/>
        </p:nvSpPr>
        <p:spPr>
          <a:xfrm>
            <a:off x="6414166" y="1012678"/>
            <a:ext cx="2761932" cy="13382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58752E-BEFB-EF4F-C259-AE2D0F0ABB01}"/>
              </a:ext>
            </a:extLst>
          </p:cNvPr>
          <p:cNvSpPr/>
          <p:nvPr/>
        </p:nvSpPr>
        <p:spPr>
          <a:xfrm>
            <a:off x="6457990" y="2335859"/>
            <a:ext cx="535455" cy="32879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A2D0649-1E13-EF99-3DCB-4BEC3277B8E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4977" y="2961751"/>
            <a:ext cx="763521" cy="12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74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13630"/>
            <a:ext cx="4250202" cy="45243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분석기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Stocker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FE0188-BC91-E526-5C5B-5581B5634C78}"/>
              </a:ext>
            </a:extLst>
          </p:cNvPr>
          <p:cNvSpPr txBox="1"/>
          <p:nvPr/>
        </p:nvSpPr>
        <p:spPr>
          <a:xfrm>
            <a:off x="4920283" y="1034143"/>
            <a:ext cx="4641014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분석기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완료된병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BFBACD-1799-3BF5-4308-DEE0528D568A}"/>
              </a:ext>
            </a:extLst>
          </p:cNvPr>
          <p:cNvSpPr txBox="1"/>
          <p:nvPr/>
        </p:nvSpPr>
        <p:spPr>
          <a:xfrm>
            <a:off x="5307457" y="4494244"/>
            <a:ext cx="269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i="1" dirty="0"/>
              <a:t>(</a:t>
            </a:r>
            <a:r>
              <a:rPr kumimoji="1" lang="ko-KR" altLang="en-US" b="1" i="1" dirty="0"/>
              <a:t>폐기설비는 </a:t>
            </a:r>
            <a:r>
              <a:rPr kumimoji="1" lang="en-US" altLang="ko-KR" b="1" i="1" dirty="0"/>
              <a:t>Map </a:t>
            </a:r>
            <a:r>
              <a:rPr kumimoji="1" lang="ko-KR" altLang="en-US" b="1" i="1" dirty="0"/>
              <a:t>불필요</a:t>
            </a:r>
            <a:r>
              <a:rPr kumimoji="1" lang="en-US" altLang="ko-KR" b="1" i="1" dirty="0"/>
              <a:t>)</a:t>
            </a:r>
            <a:endParaRPr kumimoji="1" lang="ko-KR" altLang="en-US" b="1" i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198EBA-DC99-F5EA-3D3C-6A27C615C891}"/>
              </a:ext>
            </a:extLst>
          </p:cNvPr>
          <p:cNvSpPr/>
          <p:nvPr/>
        </p:nvSpPr>
        <p:spPr>
          <a:xfrm>
            <a:off x="827314" y="1621969"/>
            <a:ext cx="4114800" cy="170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0AFA56-7184-626E-8157-E6125C64019E}"/>
              </a:ext>
            </a:extLst>
          </p:cNvPr>
          <p:cNvSpPr/>
          <p:nvPr/>
        </p:nvSpPr>
        <p:spPr>
          <a:xfrm>
            <a:off x="5279571" y="1621971"/>
            <a:ext cx="4114800" cy="1709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AE1A70-CDD6-2602-CBB7-D5A4B8A8E837}"/>
              </a:ext>
            </a:extLst>
          </p:cNvPr>
          <p:cNvSpPr/>
          <p:nvPr/>
        </p:nvSpPr>
        <p:spPr>
          <a:xfrm>
            <a:off x="827314" y="3828883"/>
            <a:ext cx="4114800" cy="170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3FAD26-9E42-AB84-34D0-9C9F74499308}"/>
              </a:ext>
            </a:extLst>
          </p:cNvPr>
          <p:cNvSpPr/>
          <p:nvPr/>
        </p:nvSpPr>
        <p:spPr>
          <a:xfrm>
            <a:off x="5279571" y="3828885"/>
            <a:ext cx="4114800" cy="1709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98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2986938"/>
            <a:ext cx="4924361" cy="134203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2000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sz="2000" dirty="0"/>
              <a:t>을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000" dirty="0"/>
              <a:t>에서 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2000" dirty="0"/>
              <a:t>로 이동</a:t>
            </a:r>
            <a:endParaRPr kumimoji="1" lang="en-US" altLang="ko-KR" sz="2000" b="1" i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01831F-8C8C-794C-2F4F-E53C35660128}"/>
              </a:ext>
            </a:extLst>
          </p:cNvPr>
          <p:cNvSpPr/>
          <p:nvPr/>
        </p:nvSpPr>
        <p:spPr>
          <a:xfrm>
            <a:off x="6564352" y="1099457"/>
            <a:ext cx="2634077" cy="24212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3BCBBA-E43A-A484-CC15-C92F730895C6}"/>
              </a:ext>
            </a:extLst>
          </p:cNvPr>
          <p:cNvSpPr/>
          <p:nvPr/>
        </p:nvSpPr>
        <p:spPr>
          <a:xfrm>
            <a:off x="7796920" y="4758244"/>
            <a:ext cx="1401509" cy="119083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E23771-F863-2D5D-5D4F-5A44CBB297E3}"/>
              </a:ext>
            </a:extLst>
          </p:cNvPr>
          <p:cNvSpPr/>
          <p:nvPr/>
        </p:nvSpPr>
        <p:spPr>
          <a:xfrm>
            <a:off x="6460860" y="4544815"/>
            <a:ext cx="1315812" cy="8926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CDCA1D-B3B0-74CD-494E-9AF25569039C}"/>
              </a:ext>
            </a:extLst>
          </p:cNvPr>
          <p:cNvSpPr/>
          <p:nvPr/>
        </p:nvSpPr>
        <p:spPr>
          <a:xfrm flipH="1">
            <a:off x="6433456" y="2271479"/>
            <a:ext cx="104832" cy="4189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9D54492-F896-CFE0-FEEA-C16658077F6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4977" y="2961751"/>
            <a:ext cx="763521" cy="12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83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23802"/>
            <a:ext cx="4460645" cy="563231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Stocker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외부세척기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분석기</a:t>
            </a:r>
            <a:r>
              <a:rPr kumimoji="1" lang="en-US" altLang="ko-KR" dirty="0"/>
              <a:t>)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b="1" i="1" dirty="0">
                <a:solidFill>
                  <a:srgbClr val="FF0000"/>
                </a:solidFill>
              </a:rPr>
              <a:t>Put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외부세척기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분석기</a:t>
            </a:r>
            <a:endParaRPr kumimoji="1" lang="en-US" altLang="ko-K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14BFB0-7EAE-9364-7B44-DF7A21336633}"/>
              </a:ext>
            </a:extLst>
          </p:cNvPr>
          <p:cNvSpPr txBox="1"/>
          <p:nvPr/>
        </p:nvSpPr>
        <p:spPr>
          <a:xfrm>
            <a:off x="4920283" y="1023802"/>
            <a:ext cx="4596451" cy="34163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Stocker</a:t>
            </a:r>
            <a:b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</a:br>
            <a:endParaRPr kumimoji="1" lang="en-US" altLang="ko-KR" i="1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폐기설비</a:t>
            </a:r>
            <a:endParaRPr kumimoji="1" lang="en-US" altLang="ko-KR" b="1" i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FF5AC3-19BF-5950-0817-6E8AE93102DA}"/>
              </a:ext>
            </a:extLst>
          </p:cNvPr>
          <p:cNvSpPr txBox="1"/>
          <p:nvPr/>
        </p:nvSpPr>
        <p:spPr>
          <a:xfrm>
            <a:off x="5296571" y="4482892"/>
            <a:ext cx="269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i="1" dirty="0"/>
              <a:t>(</a:t>
            </a:r>
            <a:r>
              <a:rPr kumimoji="1" lang="ko-KR" altLang="en-US" b="1" i="1" dirty="0"/>
              <a:t>폐기설비는 </a:t>
            </a:r>
            <a:r>
              <a:rPr kumimoji="1" lang="en-US" altLang="ko-KR" b="1" i="1" dirty="0"/>
              <a:t>Map </a:t>
            </a:r>
            <a:r>
              <a:rPr kumimoji="1" lang="ko-KR" altLang="en-US" b="1" i="1" dirty="0"/>
              <a:t>불필요</a:t>
            </a:r>
            <a:r>
              <a:rPr kumimoji="1" lang="en-US" altLang="ko-KR" b="1" i="1" dirty="0"/>
              <a:t>)</a:t>
            </a:r>
            <a:endParaRPr kumimoji="1" lang="ko-KR" altLang="en-US" b="1" i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A2A3A2-A249-D3BF-60EE-AFBCE14C9035}"/>
              </a:ext>
            </a:extLst>
          </p:cNvPr>
          <p:cNvSpPr/>
          <p:nvPr/>
        </p:nvSpPr>
        <p:spPr>
          <a:xfrm>
            <a:off x="827314" y="1621969"/>
            <a:ext cx="4114800" cy="170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DE1DD4-E174-8EE0-5EBE-F9207F333622}"/>
              </a:ext>
            </a:extLst>
          </p:cNvPr>
          <p:cNvSpPr/>
          <p:nvPr/>
        </p:nvSpPr>
        <p:spPr>
          <a:xfrm>
            <a:off x="5279571" y="1621971"/>
            <a:ext cx="4114800" cy="1709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D58813-A0EE-7CDE-8A33-4CB26AD9344C}"/>
              </a:ext>
            </a:extLst>
          </p:cNvPr>
          <p:cNvSpPr/>
          <p:nvPr/>
        </p:nvSpPr>
        <p:spPr>
          <a:xfrm>
            <a:off x="827314" y="3828883"/>
            <a:ext cx="4114800" cy="2827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4728EF-6A3C-0997-CD80-2EDAC7F695A7}"/>
              </a:ext>
            </a:extLst>
          </p:cNvPr>
          <p:cNvSpPr/>
          <p:nvPr/>
        </p:nvSpPr>
        <p:spPr>
          <a:xfrm>
            <a:off x="5279571" y="3828885"/>
            <a:ext cx="4114800" cy="1709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891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23802"/>
            <a:ext cx="4250202" cy="39703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 err="1"/>
              <a:t>st</a:t>
            </a:r>
            <a:r>
              <a:rPr kumimoji="1" lang="en-US" altLang="ko-KR" dirty="0"/>
              <a:t>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Stocker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</a:rPr>
              <a:t>반출입기</a:t>
            </a:r>
            <a:endParaRPr kumimoji="1" lang="en-US" altLang="ko-K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BBA7D9-A356-8CD7-C5B1-FFDB4E643D7F}"/>
              </a:ext>
            </a:extLst>
          </p:cNvPr>
          <p:cNvSpPr/>
          <p:nvPr/>
        </p:nvSpPr>
        <p:spPr>
          <a:xfrm>
            <a:off x="827314" y="1621969"/>
            <a:ext cx="4114800" cy="170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29B5C3-7678-74B1-E97F-EA2968E9B8E5}"/>
              </a:ext>
            </a:extLst>
          </p:cNvPr>
          <p:cNvSpPr/>
          <p:nvPr/>
        </p:nvSpPr>
        <p:spPr>
          <a:xfrm>
            <a:off x="827314" y="3828883"/>
            <a:ext cx="4114800" cy="170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20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폐기설비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6262"/>
            <a:ext cx="4363695" cy="88338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276EDB-5A4B-12A1-DC12-3EF8C3EA7ABD}"/>
              </a:ext>
            </a:extLst>
          </p:cNvPr>
          <p:cNvSpPr/>
          <p:nvPr/>
        </p:nvSpPr>
        <p:spPr>
          <a:xfrm>
            <a:off x="7796921" y="1077686"/>
            <a:ext cx="1640993" cy="368055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9F177F-5C3F-32CC-EA2E-7983CB934B88}"/>
              </a:ext>
            </a:extLst>
          </p:cNvPr>
          <p:cNvSpPr/>
          <p:nvPr/>
        </p:nvSpPr>
        <p:spPr>
          <a:xfrm>
            <a:off x="6535698" y="1533698"/>
            <a:ext cx="1261223" cy="295232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DDBA62-762C-47DE-FC18-12E57A3D8950}"/>
              </a:ext>
            </a:extLst>
          </p:cNvPr>
          <p:cNvSpPr/>
          <p:nvPr/>
        </p:nvSpPr>
        <p:spPr>
          <a:xfrm>
            <a:off x="6433457" y="2187594"/>
            <a:ext cx="102241" cy="4636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49A8BC5-5C5F-37A9-5038-C4C34B4D3C1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4977" y="2961751"/>
            <a:ext cx="763521" cy="12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4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26E56-4406-EC10-FF8B-66EEAA88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(1)</a:t>
            </a:r>
            <a:r>
              <a:rPr kumimoji="1" lang="ko-KR" altLang="en-US" dirty="0"/>
              <a:t> 우선순위에 따른 선택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4127D35F-F0B6-49B4-F1A6-2E2A110F2AE7}"/>
              </a:ext>
            </a:extLst>
          </p:cNvPr>
          <p:cNvSpPr/>
          <p:nvPr/>
        </p:nvSpPr>
        <p:spPr>
          <a:xfrm flipH="1">
            <a:off x="680720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Find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1E194E00-70FE-A9ED-AB52-E3EAECEDD575}"/>
              </a:ext>
            </a:extLst>
          </p:cNvPr>
          <p:cNvSpPr/>
          <p:nvPr/>
        </p:nvSpPr>
        <p:spPr>
          <a:xfrm flipH="1">
            <a:off x="2451873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Empty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6FCED09-099B-27E1-3FDC-2CF3E72BCC4F}"/>
              </a:ext>
            </a:extLst>
          </p:cNvPr>
          <p:cNvCxnSpPr>
            <a:stCxn id="5" idx="1"/>
            <a:endCxn id="6" idx="3"/>
          </p:cNvCxnSpPr>
          <p:nvPr/>
        </p:nvCxnSpPr>
        <p:spPr>
          <a:xfrm>
            <a:off x="2130423" y="1209030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FF5961-37EF-D4C2-FDEB-BF43D9A898F4}"/>
              </a:ext>
            </a:extLst>
          </p:cNvPr>
          <p:cNvSpPr txBox="1"/>
          <p:nvPr/>
        </p:nvSpPr>
        <p:spPr>
          <a:xfrm>
            <a:off x="1984410" y="979999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BACB1EF-0DA8-6E79-B135-768A738F4420}"/>
              </a:ext>
            </a:extLst>
          </p:cNvPr>
          <p:cNvCxnSpPr>
            <a:cxnSpLocks/>
            <a:stCxn id="6" idx="1"/>
            <a:endCxn id="35" idx="3"/>
          </p:cNvCxnSpPr>
          <p:nvPr/>
        </p:nvCxnSpPr>
        <p:spPr>
          <a:xfrm>
            <a:off x="3901576" y="1209030"/>
            <a:ext cx="3265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FFFC99-F794-3879-EB73-0AA40CC6431E}"/>
              </a:ext>
            </a:extLst>
          </p:cNvPr>
          <p:cNvSpPr txBox="1"/>
          <p:nvPr/>
        </p:nvSpPr>
        <p:spPr>
          <a:xfrm>
            <a:off x="4672153" y="1385645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19126D-56A0-574B-18C5-37DF88701DBF}"/>
              </a:ext>
            </a:extLst>
          </p:cNvPr>
          <p:cNvSpPr txBox="1"/>
          <p:nvPr/>
        </p:nvSpPr>
        <p:spPr>
          <a:xfrm>
            <a:off x="3766598" y="979999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다이아몬드 30">
            <a:extLst>
              <a:ext uri="{FF2B5EF4-FFF2-40B4-BE49-F238E27FC236}">
                <a16:creationId xmlns:a16="http://schemas.microsoft.com/office/drawing/2014/main" id="{B06BC88D-13DA-B515-374B-959239650A8E}"/>
              </a:ext>
            </a:extLst>
          </p:cNvPr>
          <p:cNvSpPr/>
          <p:nvPr/>
        </p:nvSpPr>
        <p:spPr>
          <a:xfrm flipH="1">
            <a:off x="4228148" y="1638552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br>
              <a:rPr kumimoji="1" lang="en-US" altLang="ko-KR" sz="1200" dirty="0"/>
            </a:br>
            <a:r>
              <a:rPr kumimoji="1" lang="ko-KR" altLang="en-US" sz="1200" b="1" dirty="0">
                <a:solidFill>
                  <a:srgbClr val="FF0000"/>
                </a:solidFill>
              </a:rPr>
              <a:t>이동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재검병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20FD2AF5-555D-3289-477D-4C1B9FF883D2}"/>
              </a:ext>
            </a:extLst>
          </p:cNvPr>
          <p:cNvSpPr/>
          <p:nvPr/>
        </p:nvSpPr>
        <p:spPr>
          <a:xfrm flipH="1">
            <a:off x="4228148" y="2340340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다이아몬드 34">
            <a:extLst>
              <a:ext uri="{FF2B5EF4-FFF2-40B4-BE49-F238E27FC236}">
                <a16:creationId xmlns:a16="http://schemas.microsoft.com/office/drawing/2014/main" id="{A15A3D3A-D2B4-47B2-7B66-4CA2D1EEF641}"/>
              </a:ext>
            </a:extLst>
          </p:cNvPr>
          <p:cNvSpPr/>
          <p:nvPr/>
        </p:nvSpPr>
        <p:spPr>
          <a:xfrm flipH="1">
            <a:off x="4228148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br>
              <a:rPr kumimoji="1" lang="en-US" altLang="ko-KR" sz="1200" dirty="0"/>
            </a:br>
            <a:r>
              <a:rPr kumimoji="1" lang="ko-KR" altLang="en-US" sz="1200" b="1" dirty="0">
                <a:solidFill>
                  <a:srgbClr val="FF0000"/>
                </a:solidFill>
              </a:rPr>
              <a:t>분석완료병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672117-9E7C-F3CC-6805-F98B444C736A}"/>
              </a:ext>
            </a:extLst>
          </p:cNvPr>
          <p:cNvSpPr/>
          <p:nvPr/>
        </p:nvSpPr>
        <p:spPr>
          <a:xfrm flipH="1">
            <a:off x="6004422" y="936764"/>
            <a:ext cx="3220857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(1)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완료된 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164B5F-5DCC-F8BF-6CE8-EF5B7B1A5467}"/>
              </a:ext>
            </a:extLst>
          </p:cNvPr>
          <p:cNvSpPr/>
          <p:nvPr/>
        </p:nvSpPr>
        <p:spPr>
          <a:xfrm flipH="1">
            <a:off x="6004422" y="2340340"/>
            <a:ext cx="3220857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(2)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재검병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66A0A57-1BFA-7514-2E27-357818720745}"/>
              </a:ext>
            </a:extLst>
          </p:cNvPr>
          <p:cNvCxnSpPr>
            <a:stCxn id="35" idx="1"/>
            <a:endCxn id="40" idx="3"/>
          </p:cNvCxnSpPr>
          <p:nvPr/>
        </p:nvCxnSpPr>
        <p:spPr>
          <a:xfrm>
            <a:off x="5677851" y="1209030"/>
            <a:ext cx="326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47FB3B2-2DD3-D3D6-1EC2-51E281737DE7}"/>
              </a:ext>
            </a:extLst>
          </p:cNvPr>
          <p:cNvCxnSpPr>
            <a:cxnSpLocks/>
            <a:stCxn id="35" idx="2"/>
            <a:endCxn id="31" idx="0"/>
          </p:cNvCxnSpPr>
          <p:nvPr/>
        </p:nvCxnSpPr>
        <p:spPr>
          <a:xfrm>
            <a:off x="4952999" y="1481296"/>
            <a:ext cx="0" cy="157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9A6ADAF-B26C-DAA2-474F-73855A875F68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4952999" y="2183084"/>
            <a:ext cx="0" cy="157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4C73163-8642-C090-915D-7FDF4F5AF276}"/>
              </a:ext>
            </a:extLst>
          </p:cNvPr>
          <p:cNvCxnSpPr>
            <a:cxnSpLocks/>
            <a:stCxn id="32" idx="1"/>
            <a:endCxn id="41" idx="3"/>
          </p:cNvCxnSpPr>
          <p:nvPr/>
        </p:nvCxnSpPr>
        <p:spPr>
          <a:xfrm>
            <a:off x="5677851" y="2612606"/>
            <a:ext cx="326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36E9B9C-6FCC-F6D7-5405-733DBB58CBF4}"/>
              </a:ext>
            </a:extLst>
          </p:cNvPr>
          <p:cNvSpPr txBox="1"/>
          <p:nvPr/>
        </p:nvSpPr>
        <p:spPr>
          <a:xfrm>
            <a:off x="5509972" y="97999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C2EB96-57CA-8209-DABC-38B4C35E912A}"/>
              </a:ext>
            </a:extLst>
          </p:cNvPr>
          <p:cNvSpPr txBox="1"/>
          <p:nvPr/>
        </p:nvSpPr>
        <p:spPr>
          <a:xfrm>
            <a:off x="4672153" y="211152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15B3CF-B475-F224-3CB6-363911064D18}"/>
              </a:ext>
            </a:extLst>
          </p:cNvPr>
          <p:cNvSpPr txBox="1"/>
          <p:nvPr/>
        </p:nvSpPr>
        <p:spPr>
          <a:xfrm>
            <a:off x="5509972" y="236343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F690AB-E68C-3F34-6731-C54215396FD8}"/>
              </a:ext>
            </a:extLst>
          </p:cNvPr>
          <p:cNvSpPr txBox="1"/>
          <p:nvPr/>
        </p:nvSpPr>
        <p:spPr>
          <a:xfrm>
            <a:off x="4009644" y="1681155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85C201F-01B3-B10D-C7BE-927C081D91AC}"/>
              </a:ext>
            </a:extLst>
          </p:cNvPr>
          <p:cNvSpPr/>
          <p:nvPr/>
        </p:nvSpPr>
        <p:spPr>
          <a:xfrm flipH="1">
            <a:off x="6004421" y="3042129"/>
            <a:ext cx="3220857" cy="5445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Alert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분석가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r>
              <a:rPr kumimoji="1" lang="en-US" altLang="ko-KR" sz="1200" b="1" dirty="0">
                <a:solidFill>
                  <a:srgbClr val="FFFF00"/>
                </a:solidFill>
              </a:rPr>
              <a:t>Stocker Full</a:t>
            </a:r>
          </a:p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Ask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분석가</a:t>
            </a:r>
            <a:r>
              <a:rPr kumimoji="1" lang="ko-KR" altLang="en-US" sz="1200" b="1" dirty="0">
                <a:solidFill>
                  <a:srgbClr val="FFFF00"/>
                </a:solidFill>
              </a:rPr>
              <a:t> 재검병을 분석기에 유지</a:t>
            </a:r>
          </a:p>
        </p:txBody>
      </p: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5EFE6F09-5F51-C066-3F48-0B9C36AD71EC}"/>
              </a:ext>
            </a:extLst>
          </p:cNvPr>
          <p:cNvCxnSpPr>
            <a:stCxn id="32" idx="2"/>
            <a:endCxn id="63" idx="3"/>
          </p:cNvCxnSpPr>
          <p:nvPr/>
        </p:nvCxnSpPr>
        <p:spPr>
          <a:xfrm rot="16200000" flipH="1">
            <a:off x="5263949" y="2573922"/>
            <a:ext cx="429523" cy="10514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3AB02EE-4AB3-BBB0-D5E5-3CBD951B386D}"/>
              </a:ext>
            </a:extLst>
          </p:cNvPr>
          <p:cNvSpPr txBox="1"/>
          <p:nvPr/>
        </p:nvSpPr>
        <p:spPr>
          <a:xfrm>
            <a:off x="4672152" y="2819652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7" name="다이아몬드 66">
            <a:extLst>
              <a:ext uri="{FF2B5EF4-FFF2-40B4-BE49-F238E27FC236}">
                <a16:creationId xmlns:a16="http://schemas.microsoft.com/office/drawing/2014/main" id="{B9ACFDAA-B2D4-3823-E1C0-6E8EA458FFCE}"/>
              </a:ext>
            </a:extLst>
          </p:cNvPr>
          <p:cNvSpPr/>
          <p:nvPr/>
        </p:nvSpPr>
        <p:spPr>
          <a:xfrm flipH="1">
            <a:off x="2451873" y="374265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2C870DE-47E3-07E1-7D29-A186BE1DFA28}"/>
              </a:ext>
            </a:extLst>
          </p:cNvPr>
          <p:cNvSpPr/>
          <p:nvPr/>
        </p:nvSpPr>
        <p:spPr>
          <a:xfrm flipH="1">
            <a:off x="6004421" y="3742654"/>
            <a:ext cx="3220857" cy="5445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Alert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분석가 </a:t>
            </a:r>
            <a:r>
              <a:rPr kumimoji="1" lang="ko-KR" altLang="en-US" sz="1200" b="1" dirty="0">
                <a:solidFill>
                  <a:srgbClr val="FFFF00"/>
                </a:solidFill>
              </a:rPr>
              <a:t>분석기가 재검병으로 </a:t>
            </a:r>
            <a:r>
              <a:rPr kumimoji="1" lang="en-US" altLang="ko-KR" sz="1200" b="1" dirty="0">
                <a:solidFill>
                  <a:srgbClr val="FFFF00"/>
                </a:solidFill>
              </a:rPr>
              <a:t>Full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69" name="다이아몬드 68">
            <a:extLst>
              <a:ext uri="{FF2B5EF4-FFF2-40B4-BE49-F238E27FC236}">
                <a16:creationId xmlns:a16="http://schemas.microsoft.com/office/drawing/2014/main" id="{282F550B-396D-5075-BD37-4E46894E91A0}"/>
              </a:ext>
            </a:extLst>
          </p:cNvPr>
          <p:cNvSpPr/>
          <p:nvPr/>
        </p:nvSpPr>
        <p:spPr>
          <a:xfrm flipH="1">
            <a:off x="4240971" y="4443179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EC616B2-E928-A9CA-38E3-1B8638ADF66D}"/>
              </a:ext>
            </a:extLst>
          </p:cNvPr>
          <p:cNvCxnSpPr>
            <a:stCxn id="6" idx="2"/>
            <a:endCxn id="67" idx="0"/>
          </p:cNvCxnSpPr>
          <p:nvPr/>
        </p:nvCxnSpPr>
        <p:spPr>
          <a:xfrm>
            <a:off x="3176724" y="1481296"/>
            <a:ext cx="0" cy="2261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ED697BAB-B6A5-ED7B-9E11-510F0DA1E304}"/>
              </a:ext>
            </a:extLst>
          </p:cNvPr>
          <p:cNvCxnSpPr>
            <a:cxnSpLocks/>
            <a:stCxn id="31" idx="3"/>
            <a:endCxn id="67" idx="0"/>
          </p:cNvCxnSpPr>
          <p:nvPr/>
        </p:nvCxnSpPr>
        <p:spPr>
          <a:xfrm rot="10800000" flipV="1">
            <a:off x="3176724" y="1910818"/>
            <a:ext cx="1051424" cy="18318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93EF962A-2314-D7AF-C001-51A21BB365E4}"/>
              </a:ext>
            </a:extLst>
          </p:cNvPr>
          <p:cNvCxnSpPr>
            <a:cxnSpLocks/>
            <a:stCxn id="67" idx="2"/>
            <a:endCxn id="69" idx="3"/>
          </p:cNvCxnSpPr>
          <p:nvPr/>
        </p:nvCxnSpPr>
        <p:spPr>
          <a:xfrm rot="16200000" flipH="1">
            <a:off x="3494718" y="3969191"/>
            <a:ext cx="428259" cy="10642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659FCAF-54E6-1E61-DDB5-D9F20D84EADF}"/>
              </a:ext>
            </a:extLst>
          </p:cNvPr>
          <p:cNvSpPr txBox="1"/>
          <p:nvPr/>
        </p:nvSpPr>
        <p:spPr>
          <a:xfrm>
            <a:off x="2921528" y="139173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7CC873-7AEE-019D-A2C3-7573B6F1F39E}"/>
              </a:ext>
            </a:extLst>
          </p:cNvPr>
          <p:cNvSpPr txBox="1"/>
          <p:nvPr/>
        </p:nvSpPr>
        <p:spPr>
          <a:xfrm>
            <a:off x="2908701" y="423066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999EC22-BA56-6608-C12A-1D2C48C6223C}"/>
              </a:ext>
            </a:extLst>
          </p:cNvPr>
          <p:cNvSpPr/>
          <p:nvPr/>
        </p:nvSpPr>
        <p:spPr>
          <a:xfrm flipH="1">
            <a:off x="6004421" y="4443179"/>
            <a:ext cx="3220857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(3)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sz="1200" dirty="0" err="1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54C34B6-E13A-985B-6B7A-7593F9229DFE}"/>
              </a:ext>
            </a:extLst>
          </p:cNvPr>
          <p:cNvCxnSpPr>
            <a:endCxn id="68" idx="3"/>
          </p:cNvCxnSpPr>
          <p:nvPr/>
        </p:nvCxnSpPr>
        <p:spPr>
          <a:xfrm>
            <a:off x="3913433" y="4014920"/>
            <a:ext cx="20909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727174F-0291-8A16-29E6-7570CAAF3802}"/>
              </a:ext>
            </a:extLst>
          </p:cNvPr>
          <p:cNvCxnSpPr>
            <a:cxnSpLocks/>
            <a:endCxn id="79" idx="3"/>
          </p:cNvCxnSpPr>
          <p:nvPr/>
        </p:nvCxnSpPr>
        <p:spPr>
          <a:xfrm>
            <a:off x="5690674" y="4715445"/>
            <a:ext cx="313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A2C02E7-0D02-041D-1221-5D24C7580EF6}"/>
              </a:ext>
            </a:extLst>
          </p:cNvPr>
          <p:cNvSpPr txBox="1"/>
          <p:nvPr/>
        </p:nvSpPr>
        <p:spPr>
          <a:xfrm>
            <a:off x="5573114" y="450131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6B71F8A-CFF5-B373-EE36-DCEE2F33A55A}"/>
              </a:ext>
            </a:extLst>
          </p:cNvPr>
          <p:cNvSpPr txBox="1"/>
          <p:nvPr/>
        </p:nvSpPr>
        <p:spPr>
          <a:xfrm>
            <a:off x="3779423" y="3787216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2" name="다이아몬드 91">
            <a:extLst>
              <a:ext uri="{FF2B5EF4-FFF2-40B4-BE49-F238E27FC236}">
                <a16:creationId xmlns:a16="http://schemas.microsoft.com/office/drawing/2014/main" id="{DE554C54-52AB-1CC8-AB84-1CB0B8151104}"/>
              </a:ext>
            </a:extLst>
          </p:cNvPr>
          <p:cNvSpPr/>
          <p:nvPr/>
        </p:nvSpPr>
        <p:spPr>
          <a:xfrm flipH="1">
            <a:off x="4240971" y="5207729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BAEB624-5A7C-8D48-B143-A3572A86ADC9}"/>
              </a:ext>
            </a:extLst>
          </p:cNvPr>
          <p:cNvSpPr/>
          <p:nvPr/>
        </p:nvSpPr>
        <p:spPr>
          <a:xfrm flipH="1">
            <a:off x="6004421" y="5207729"/>
            <a:ext cx="3220857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(4)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sz="1200" dirty="0" err="1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6907AA7-9922-394B-75C5-4EF86F576C48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5690674" y="5479995"/>
            <a:ext cx="313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083181A-5B6D-153C-A02F-2E188DBD2705}"/>
              </a:ext>
            </a:extLst>
          </p:cNvPr>
          <p:cNvSpPr txBox="1"/>
          <p:nvPr/>
        </p:nvSpPr>
        <p:spPr>
          <a:xfrm>
            <a:off x="5573114" y="526586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1264F1D-F6E8-4D44-99C3-83C083435BFF}"/>
              </a:ext>
            </a:extLst>
          </p:cNvPr>
          <p:cNvCxnSpPr>
            <a:stCxn id="69" idx="2"/>
            <a:endCxn id="92" idx="0"/>
          </p:cNvCxnSpPr>
          <p:nvPr/>
        </p:nvCxnSpPr>
        <p:spPr>
          <a:xfrm>
            <a:off x="4965822" y="4987711"/>
            <a:ext cx="0" cy="220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1418D2D-B4DA-1EB2-75E7-51F596CDE334}"/>
              </a:ext>
            </a:extLst>
          </p:cNvPr>
          <p:cNvSpPr txBox="1"/>
          <p:nvPr/>
        </p:nvSpPr>
        <p:spPr>
          <a:xfrm>
            <a:off x="4672151" y="4902750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9" name="다이아몬드 98">
            <a:extLst>
              <a:ext uri="{FF2B5EF4-FFF2-40B4-BE49-F238E27FC236}">
                <a16:creationId xmlns:a16="http://schemas.microsoft.com/office/drawing/2014/main" id="{055DEFCC-AAAA-B0F5-747E-29A9F9B42896}"/>
              </a:ext>
            </a:extLst>
          </p:cNvPr>
          <p:cNvSpPr/>
          <p:nvPr/>
        </p:nvSpPr>
        <p:spPr>
          <a:xfrm flipH="1">
            <a:off x="4240971" y="5944298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재검병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2308ECA-C2D9-8C8B-1F7A-1D08B7E96897}"/>
              </a:ext>
            </a:extLst>
          </p:cNvPr>
          <p:cNvSpPr/>
          <p:nvPr/>
        </p:nvSpPr>
        <p:spPr>
          <a:xfrm flipH="1">
            <a:off x="6004421" y="5944298"/>
            <a:ext cx="3220857" cy="54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(5)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sz="1200" dirty="0">
                <a:solidFill>
                  <a:schemeClr val="tx1"/>
                </a:solidFill>
              </a:rPr>
              <a:t>을</a:t>
            </a:r>
            <a:r>
              <a:rPr kumimoji="1" lang="ko-KR" altLang="en-US" sz="1200" dirty="0"/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200" dirty="0">
                <a:solidFill>
                  <a:schemeClr val="tx1"/>
                </a:solidFill>
              </a:rPr>
              <a:t>에서</a:t>
            </a:r>
            <a:r>
              <a:rPr kumimoji="1" lang="ko-KR" altLang="en-US" sz="1200" dirty="0"/>
              <a:t>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E6EE1A6-6AD6-C22E-0D27-3DC654F08E1B}"/>
              </a:ext>
            </a:extLst>
          </p:cNvPr>
          <p:cNvCxnSpPr>
            <a:cxnSpLocks/>
            <a:endCxn id="100" idx="3"/>
          </p:cNvCxnSpPr>
          <p:nvPr/>
        </p:nvCxnSpPr>
        <p:spPr>
          <a:xfrm>
            <a:off x="5677851" y="6216564"/>
            <a:ext cx="3265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AA6B60E-5770-7052-6257-A6AAF64D8C1B}"/>
              </a:ext>
            </a:extLst>
          </p:cNvPr>
          <p:cNvSpPr txBox="1"/>
          <p:nvPr/>
        </p:nvSpPr>
        <p:spPr>
          <a:xfrm>
            <a:off x="5560291" y="600243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5A98ABA-0ACC-BF28-26DC-5C88D35F3A13}"/>
              </a:ext>
            </a:extLst>
          </p:cNvPr>
          <p:cNvCxnSpPr>
            <a:cxnSpLocks/>
            <a:stCxn id="92" idx="2"/>
            <a:endCxn id="99" idx="0"/>
          </p:cNvCxnSpPr>
          <p:nvPr/>
        </p:nvCxnSpPr>
        <p:spPr>
          <a:xfrm>
            <a:off x="4965822" y="5752261"/>
            <a:ext cx="0" cy="192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3A7B032-A5F3-0FDF-455D-D93183EFE8DA}"/>
              </a:ext>
            </a:extLst>
          </p:cNvPr>
          <p:cNvSpPr txBox="1"/>
          <p:nvPr/>
        </p:nvSpPr>
        <p:spPr>
          <a:xfrm>
            <a:off x="4659328" y="5639319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1E84F96-01F9-2F8A-ACA1-F7662B56C337}"/>
              </a:ext>
            </a:extLst>
          </p:cNvPr>
          <p:cNvSpPr/>
          <p:nvPr/>
        </p:nvSpPr>
        <p:spPr>
          <a:xfrm>
            <a:off x="1128185" y="2340340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Other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Jobs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BB21B9A-800C-56EA-77A0-9A14C6FB3B74}"/>
              </a:ext>
            </a:extLst>
          </p:cNvPr>
          <p:cNvSpPr/>
          <p:nvPr/>
        </p:nvSpPr>
        <p:spPr>
          <a:xfrm>
            <a:off x="2904458" y="5944298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Other</a:t>
            </a:r>
            <a:br>
              <a:rPr kumimoji="1" lang="en-US" altLang="ko-KR" sz="1200" b="1" dirty="0">
                <a:solidFill>
                  <a:srgbClr val="FFFF00"/>
                </a:solidFill>
              </a:rPr>
            </a:br>
            <a:r>
              <a:rPr kumimoji="1" lang="en-US" altLang="ko-KR" sz="1200" b="1" dirty="0">
                <a:solidFill>
                  <a:srgbClr val="FFFF00"/>
                </a:solidFill>
              </a:rPr>
              <a:t>Jobs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4A38C39-1ECA-B1BA-3155-A7CC02AF652F}"/>
              </a:ext>
            </a:extLst>
          </p:cNvPr>
          <p:cNvCxnSpPr>
            <a:stCxn id="5" idx="2"/>
            <a:endCxn id="106" idx="0"/>
          </p:cNvCxnSpPr>
          <p:nvPr/>
        </p:nvCxnSpPr>
        <p:spPr>
          <a:xfrm flipH="1">
            <a:off x="1400451" y="1481296"/>
            <a:ext cx="5120" cy="859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D20B94DF-C1D8-43EE-1503-F199020F71BF}"/>
              </a:ext>
            </a:extLst>
          </p:cNvPr>
          <p:cNvCxnSpPr>
            <a:stCxn id="99" idx="3"/>
            <a:endCxn id="107" idx="6"/>
          </p:cNvCxnSpPr>
          <p:nvPr/>
        </p:nvCxnSpPr>
        <p:spPr>
          <a:xfrm flipH="1">
            <a:off x="3448990" y="6216564"/>
            <a:ext cx="791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36E77EE-3C16-5AC4-3097-302878FF29A4}"/>
              </a:ext>
            </a:extLst>
          </p:cNvPr>
          <p:cNvSpPr txBox="1"/>
          <p:nvPr/>
        </p:nvSpPr>
        <p:spPr>
          <a:xfrm>
            <a:off x="4060269" y="5972279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9861CFB-086E-3C91-D573-77BBC1F6BC5B}"/>
              </a:ext>
            </a:extLst>
          </p:cNvPr>
          <p:cNvSpPr txBox="1"/>
          <p:nvPr/>
        </p:nvSpPr>
        <p:spPr>
          <a:xfrm>
            <a:off x="1145253" y="144943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411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폐기설비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34143"/>
            <a:ext cx="4363695" cy="32778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반출입기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67645F-89DD-E6F4-14FD-3D8A37C2D58A}"/>
              </a:ext>
            </a:extLst>
          </p:cNvPr>
          <p:cNvSpPr txBox="1"/>
          <p:nvPr/>
        </p:nvSpPr>
        <p:spPr>
          <a:xfrm>
            <a:off x="4920283" y="1034142"/>
            <a:ext cx="4250202" cy="38318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 err="1"/>
              <a:t>st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</a:rPr>
              <a:t>Send Map to Stocker</a:t>
            </a:r>
            <a:endParaRPr kumimoji="1" lang="ko-KR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136E0D-D20F-DE5E-AE87-74CC15502C37}"/>
              </a:ext>
            </a:extLst>
          </p:cNvPr>
          <p:cNvSpPr/>
          <p:nvPr/>
        </p:nvSpPr>
        <p:spPr>
          <a:xfrm>
            <a:off x="827314" y="1763486"/>
            <a:ext cx="4114800" cy="936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AE6D62-2F56-DBC5-BF9E-1ECBE2BE318E}"/>
              </a:ext>
            </a:extLst>
          </p:cNvPr>
          <p:cNvSpPr/>
          <p:nvPr/>
        </p:nvSpPr>
        <p:spPr>
          <a:xfrm>
            <a:off x="5279571" y="1763488"/>
            <a:ext cx="4114800" cy="936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Get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9E0DD1-A489-C4C8-847F-3F571011C83F}"/>
              </a:ext>
            </a:extLst>
          </p:cNvPr>
          <p:cNvSpPr/>
          <p:nvPr/>
        </p:nvSpPr>
        <p:spPr>
          <a:xfrm>
            <a:off x="827314" y="3124242"/>
            <a:ext cx="4114800" cy="170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656667-4861-95FB-F01D-CE9BD6399D9E}"/>
              </a:ext>
            </a:extLst>
          </p:cNvPr>
          <p:cNvSpPr/>
          <p:nvPr/>
        </p:nvSpPr>
        <p:spPr>
          <a:xfrm>
            <a:off x="5279571" y="3124244"/>
            <a:ext cx="4114800" cy="1709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t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Put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82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2237670" y="3105833"/>
            <a:ext cx="129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No Pack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7EE24-3FA2-FCF1-4EFB-E6FD82AFD4B4}"/>
              </a:ext>
            </a:extLst>
          </p:cNvPr>
          <p:cNvSpPr txBox="1"/>
          <p:nvPr/>
        </p:nvSpPr>
        <p:spPr>
          <a:xfrm>
            <a:off x="5258402" y="3105833"/>
            <a:ext cx="112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1 Pack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F6435-7F84-FB70-F876-452AA16D580E}"/>
              </a:ext>
            </a:extLst>
          </p:cNvPr>
          <p:cNvSpPr txBox="1"/>
          <p:nvPr/>
        </p:nvSpPr>
        <p:spPr>
          <a:xfrm>
            <a:off x="8279134" y="3018747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&gt;1 Pack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39928-EE30-C980-CA63-5CAAEDA1C8E7}"/>
              </a:ext>
            </a:extLst>
          </p:cNvPr>
          <p:cNvSpPr txBox="1"/>
          <p:nvPr/>
        </p:nvSpPr>
        <p:spPr>
          <a:xfrm>
            <a:off x="1145600" y="1819760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4BBE5-2565-6DD2-675F-BD994DABD58E}"/>
              </a:ext>
            </a:extLst>
          </p:cNvPr>
          <p:cNvSpPr txBox="1"/>
          <p:nvPr/>
        </p:nvSpPr>
        <p:spPr>
          <a:xfrm>
            <a:off x="4166332" y="1819760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5FE1F-667B-63BF-74B5-80F9A94C4715}"/>
              </a:ext>
            </a:extLst>
          </p:cNvPr>
          <p:cNvSpPr txBox="1"/>
          <p:nvPr/>
        </p:nvSpPr>
        <p:spPr>
          <a:xfrm>
            <a:off x="7187064" y="1819760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38404-8E74-E154-7835-6BA98B3AA1A9}"/>
              </a:ext>
            </a:extLst>
          </p:cNvPr>
          <p:cNvSpPr txBox="1"/>
          <p:nvPr/>
        </p:nvSpPr>
        <p:spPr>
          <a:xfrm>
            <a:off x="719555" y="5775302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Recipe/</a:t>
            </a:r>
            <a:r>
              <a:rPr kumimoji="1" lang="ko-KR" altLang="en-US" dirty="0" err="1"/>
              <a:t>의뢰건</a:t>
            </a:r>
            <a:r>
              <a:rPr kumimoji="1" lang="ko-KR" altLang="en-US" dirty="0"/>
              <a:t> 관리 </a:t>
            </a:r>
            <a:r>
              <a:rPr kumimoji="1" lang="en-US" altLang="ko-KR" dirty="0">
                <a:sym typeface="Wingdings" pitchFamily="2" charset="2"/>
              </a:rPr>
              <a:t>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Recipe ID</a:t>
            </a:r>
            <a:endParaRPr kumimoji="1"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02EE9EC-DFF2-9509-698B-3F23221B7AB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8404" y="2315616"/>
            <a:ext cx="1216923" cy="194976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392ED82-8482-C22F-3766-CA04433514C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41479" y="2315616"/>
            <a:ext cx="1216923" cy="19497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82B2857-50CC-BE5C-8E9A-3D8B563B276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59868" y="2315616"/>
            <a:ext cx="1216923" cy="194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3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6F768-3DB5-C41D-E197-D158D0DD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반출입기 </a:t>
            </a:r>
            <a:r>
              <a:rPr kumimoji="1" lang="ko-KR" altLang="en-US" dirty="0" err="1"/>
              <a:t>실병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에서 시작</a:t>
            </a:r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AEA63234-E9BB-746A-E139-3B53D18C1D90}"/>
              </a:ext>
            </a:extLst>
          </p:cNvPr>
          <p:cNvSpPr/>
          <p:nvPr/>
        </p:nvSpPr>
        <p:spPr>
          <a:xfrm flipH="1">
            <a:off x="680720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43698B9A-A7B4-9BD2-2AD6-2DDA862178FB}"/>
              </a:ext>
            </a:extLst>
          </p:cNvPr>
          <p:cNvSpPr/>
          <p:nvPr/>
        </p:nvSpPr>
        <p:spPr>
          <a:xfrm flipH="1">
            <a:off x="2451873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0C5F325-B666-19E4-F902-74F9A2861ABD}"/>
              </a:ext>
            </a:extLst>
          </p:cNvPr>
          <p:cNvCxnSpPr>
            <a:stCxn id="3" idx="1"/>
            <a:endCxn id="4" idx="3"/>
          </p:cNvCxnSpPr>
          <p:nvPr/>
        </p:nvCxnSpPr>
        <p:spPr>
          <a:xfrm>
            <a:off x="2130423" y="1209030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7B64FB56-F9AA-5060-CFE6-19392EAB27F4}"/>
              </a:ext>
            </a:extLst>
          </p:cNvPr>
          <p:cNvCxnSpPr>
            <a:cxnSpLocks/>
            <a:stCxn id="4" idx="2"/>
            <a:endCxn id="37" idx="0"/>
          </p:cNvCxnSpPr>
          <p:nvPr/>
        </p:nvCxnSpPr>
        <p:spPr>
          <a:xfrm rot="5400000">
            <a:off x="1741519" y="1145349"/>
            <a:ext cx="1099258" cy="177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13D0FB50-352F-8BAE-AF15-2B2A3EF701AD}"/>
              </a:ext>
            </a:extLst>
          </p:cNvPr>
          <p:cNvSpPr/>
          <p:nvPr/>
        </p:nvSpPr>
        <p:spPr>
          <a:xfrm>
            <a:off x="1133305" y="2580554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NEXT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A3F3B39-C991-BF33-E950-DF2E08EABA9A}"/>
              </a:ext>
            </a:extLst>
          </p:cNvPr>
          <p:cNvCxnSpPr>
            <a:cxnSpLocks/>
            <a:stCxn id="3" idx="2"/>
            <a:endCxn id="37" idx="0"/>
          </p:cNvCxnSpPr>
          <p:nvPr/>
        </p:nvCxnSpPr>
        <p:spPr>
          <a:xfrm>
            <a:off x="1405571" y="1481296"/>
            <a:ext cx="0" cy="1099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51861DE-8E82-891F-5859-230824107941}"/>
              </a:ext>
            </a:extLst>
          </p:cNvPr>
          <p:cNvSpPr txBox="1"/>
          <p:nvPr/>
        </p:nvSpPr>
        <p:spPr>
          <a:xfrm>
            <a:off x="1164264" y="144660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FC2133-86E5-79A2-6F56-88876CC3FF5C}"/>
              </a:ext>
            </a:extLst>
          </p:cNvPr>
          <p:cNvSpPr txBox="1"/>
          <p:nvPr/>
        </p:nvSpPr>
        <p:spPr>
          <a:xfrm>
            <a:off x="1984410" y="914683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5E9FCC4-E4B4-6114-A799-69204FA6D31E}"/>
              </a:ext>
            </a:extLst>
          </p:cNvPr>
          <p:cNvCxnSpPr>
            <a:cxnSpLocks/>
            <a:stCxn id="4" idx="1"/>
            <a:endCxn id="64" idx="3"/>
          </p:cNvCxnSpPr>
          <p:nvPr/>
        </p:nvCxnSpPr>
        <p:spPr>
          <a:xfrm>
            <a:off x="3901576" y="1209030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CFB53E6-0989-10C1-E9B6-885047205C44}"/>
              </a:ext>
            </a:extLst>
          </p:cNvPr>
          <p:cNvCxnSpPr>
            <a:cxnSpLocks/>
            <a:stCxn id="64" idx="1"/>
            <a:endCxn id="67" idx="3"/>
          </p:cNvCxnSpPr>
          <p:nvPr/>
        </p:nvCxnSpPr>
        <p:spPr>
          <a:xfrm>
            <a:off x="5672729" y="1209030"/>
            <a:ext cx="315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다이아몬드 63">
            <a:extLst>
              <a:ext uri="{FF2B5EF4-FFF2-40B4-BE49-F238E27FC236}">
                <a16:creationId xmlns:a16="http://schemas.microsoft.com/office/drawing/2014/main" id="{5FE09206-4F92-51C7-1165-62B79A9C5803}"/>
              </a:ext>
            </a:extLst>
          </p:cNvPr>
          <p:cNvSpPr/>
          <p:nvPr/>
        </p:nvSpPr>
        <p:spPr>
          <a:xfrm flipH="1">
            <a:off x="4223026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i="1" dirty="0">
                <a:solidFill>
                  <a:schemeClr val="tx1"/>
                </a:solidFill>
              </a:rPr>
              <a:t>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249574-5605-DC1A-12C7-F375161E59D4}"/>
              </a:ext>
            </a:extLst>
          </p:cNvPr>
          <p:cNvSpPr/>
          <p:nvPr/>
        </p:nvSpPr>
        <p:spPr>
          <a:xfrm flipH="1">
            <a:off x="5987954" y="936764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Lock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&amp; 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22CCC8-CE55-3B61-458D-071690ABF670}"/>
              </a:ext>
            </a:extLst>
          </p:cNvPr>
          <p:cNvSpPr txBox="1"/>
          <p:nvPr/>
        </p:nvSpPr>
        <p:spPr>
          <a:xfrm>
            <a:off x="2896411" y="1445264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A7D864-FDBA-B24D-574B-F849EA5CE447}"/>
              </a:ext>
            </a:extLst>
          </p:cNvPr>
          <p:cNvSpPr txBox="1"/>
          <p:nvPr/>
        </p:nvSpPr>
        <p:spPr>
          <a:xfrm>
            <a:off x="3779422" y="936764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4" name="다이아몬드 73">
            <a:extLst>
              <a:ext uri="{FF2B5EF4-FFF2-40B4-BE49-F238E27FC236}">
                <a16:creationId xmlns:a16="http://schemas.microsoft.com/office/drawing/2014/main" id="{E2D5A365-C176-32F4-628A-6ABCD2DE7493}"/>
              </a:ext>
            </a:extLst>
          </p:cNvPr>
          <p:cNvSpPr/>
          <p:nvPr/>
        </p:nvSpPr>
        <p:spPr>
          <a:xfrm flipH="1">
            <a:off x="4223027" y="1758295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F187331-4B03-1E88-432E-C99BB2596077}"/>
              </a:ext>
            </a:extLst>
          </p:cNvPr>
          <p:cNvCxnSpPr>
            <a:cxnSpLocks/>
            <a:stCxn id="64" idx="2"/>
            <a:endCxn id="74" idx="0"/>
          </p:cNvCxnSpPr>
          <p:nvPr/>
        </p:nvCxnSpPr>
        <p:spPr>
          <a:xfrm>
            <a:off x="4947877" y="1481296"/>
            <a:ext cx="1" cy="276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AB5FC0C-4D3E-A813-389A-FCF30180AD22}"/>
              </a:ext>
            </a:extLst>
          </p:cNvPr>
          <p:cNvSpPr txBox="1"/>
          <p:nvPr/>
        </p:nvSpPr>
        <p:spPr>
          <a:xfrm>
            <a:off x="4037128" y="1753562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37F2EFC-A4A9-9F85-B447-26EF5BB615A0}"/>
              </a:ext>
            </a:extLst>
          </p:cNvPr>
          <p:cNvSpPr txBox="1"/>
          <p:nvPr/>
        </p:nvSpPr>
        <p:spPr>
          <a:xfrm>
            <a:off x="4704798" y="1449401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85" name="꺾인 연결선[E] 84">
            <a:extLst>
              <a:ext uri="{FF2B5EF4-FFF2-40B4-BE49-F238E27FC236}">
                <a16:creationId xmlns:a16="http://schemas.microsoft.com/office/drawing/2014/main" id="{3F0902E1-8122-D3FF-20B3-17CDB275D490}"/>
              </a:ext>
            </a:extLst>
          </p:cNvPr>
          <p:cNvCxnSpPr>
            <a:stCxn id="74" idx="3"/>
            <a:endCxn id="37" idx="0"/>
          </p:cNvCxnSpPr>
          <p:nvPr/>
        </p:nvCxnSpPr>
        <p:spPr>
          <a:xfrm rot="10800000" flipV="1">
            <a:off x="1405571" y="2030560"/>
            <a:ext cx="2817456" cy="5499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E7C2256-1F53-589D-71C0-3AD6E47FD86A}"/>
              </a:ext>
            </a:extLst>
          </p:cNvPr>
          <p:cNvSpPr/>
          <p:nvPr/>
        </p:nvSpPr>
        <p:spPr>
          <a:xfrm flipH="1">
            <a:off x="7759108" y="936764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375DC18-00F9-DC40-9D6E-2BA3C2795712}"/>
              </a:ext>
            </a:extLst>
          </p:cNvPr>
          <p:cNvSpPr/>
          <p:nvPr/>
        </p:nvSpPr>
        <p:spPr>
          <a:xfrm flipH="1">
            <a:off x="7759108" y="175356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Get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505DFF9-4012-EF7C-88DA-7667070296A0}"/>
              </a:ext>
            </a:extLst>
          </p:cNvPr>
          <p:cNvSpPr/>
          <p:nvPr/>
        </p:nvSpPr>
        <p:spPr>
          <a:xfrm flipH="1">
            <a:off x="7759108" y="2570360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54DA018-2724-BBB6-74AD-9908150F94DC}"/>
              </a:ext>
            </a:extLst>
          </p:cNvPr>
          <p:cNvSpPr/>
          <p:nvPr/>
        </p:nvSpPr>
        <p:spPr>
          <a:xfrm flipH="1">
            <a:off x="7759108" y="3383727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695133-E2BC-0F1E-B11B-C0DDE774DEE6}"/>
              </a:ext>
            </a:extLst>
          </p:cNvPr>
          <p:cNvSpPr/>
          <p:nvPr/>
        </p:nvSpPr>
        <p:spPr>
          <a:xfrm flipH="1">
            <a:off x="7759108" y="4197094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Put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61DCD17-8C27-0CA0-BE6A-156DCC933E95}"/>
              </a:ext>
            </a:extLst>
          </p:cNvPr>
          <p:cNvSpPr/>
          <p:nvPr/>
        </p:nvSpPr>
        <p:spPr>
          <a:xfrm flipH="1">
            <a:off x="7759108" y="501219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DMZ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B93EEBD-8081-D8C6-270A-DA19CF52E470}"/>
              </a:ext>
            </a:extLst>
          </p:cNvPr>
          <p:cNvSpPr/>
          <p:nvPr/>
        </p:nvSpPr>
        <p:spPr>
          <a:xfrm flipH="1">
            <a:off x="7759108" y="5830690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83C9D06-089E-2955-6307-47906FB2C6AF}"/>
              </a:ext>
            </a:extLst>
          </p:cNvPr>
          <p:cNvCxnSpPr>
            <a:stCxn id="67" idx="1"/>
            <a:endCxn id="86" idx="3"/>
          </p:cNvCxnSpPr>
          <p:nvPr/>
        </p:nvCxnSpPr>
        <p:spPr>
          <a:xfrm>
            <a:off x="7437657" y="1209030"/>
            <a:ext cx="3214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D87BE71-A0EE-09A2-6833-A9EA8D4ADDAF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8483959" y="1481296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4ED524D-4C31-A98E-42CA-36822C9E6442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8483959" y="2298094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409864A-1C20-0F3F-C9DC-47D8F62C7286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>
            <a:off x="8483959" y="3114892"/>
            <a:ext cx="0" cy="26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2B124A8-7A75-8293-685B-1BBA0153C38F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>
            <a:off x="8483959" y="3928259"/>
            <a:ext cx="0" cy="26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647A3D8-0D0B-9AEB-457B-AE57E70E9A35}"/>
              </a:ext>
            </a:extLst>
          </p:cNvPr>
          <p:cNvCxnSpPr>
            <a:cxnSpLocks/>
            <a:stCxn id="90" idx="2"/>
            <a:endCxn id="93" idx="0"/>
          </p:cNvCxnSpPr>
          <p:nvPr/>
        </p:nvCxnSpPr>
        <p:spPr>
          <a:xfrm>
            <a:off x="8483959" y="4741626"/>
            <a:ext cx="0" cy="270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EB19709-F3D5-0EE2-622D-B2710DCECF84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8483959" y="5556724"/>
            <a:ext cx="0" cy="273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56C62C1-BD99-DED1-186D-6F40144A6FAB}"/>
              </a:ext>
            </a:extLst>
          </p:cNvPr>
          <p:cNvSpPr/>
          <p:nvPr/>
        </p:nvSpPr>
        <p:spPr>
          <a:xfrm flipH="1">
            <a:off x="5987954" y="1758295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Lock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&amp;</a:t>
            </a:r>
            <a:r>
              <a:rPr kumimoji="1" lang="ko-KR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D7D00CDE-66ED-A26E-4120-7F2E104EBEFF}"/>
              </a:ext>
            </a:extLst>
          </p:cNvPr>
          <p:cNvCxnSpPr>
            <a:cxnSpLocks/>
            <a:stCxn id="74" idx="1"/>
            <a:endCxn id="117" idx="3"/>
          </p:cNvCxnSpPr>
          <p:nvPr/>
        </p:nvCxnSpPr>
        <p:spPr>
          <a:xfrm>
            <a:off x="5672730" y="2030561"/>
            <a:ext cx="315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D86872E-687A-A0AB-283F-28DF350048D8}"/>
              </a:ext>
            </a:extLst>
          </p:cNvPr>
          <p:cNvSpPr txBox="1"/>
          <p:nvPr/>
        </p:nvSpPr>
        <p:spPr>
          <a:xfrm>
            <a:off x="5511882" y="914683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F960D60-020F-3F95-BA1B-CD2579D1396A}"/>
              </a:ext>
            </a:extLst>
          </p:cNvPr>
          <p:cNvSpPr txBox="1"/>
          <p:nvPr/>
        </p:nvSpPr>
        <p:spPr>
          <a:xfrm>
            <a:off x="5511882" y="1720054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72FFA1F-577C-EDDA-A75C-BD60B3AC5D37}"/>
              </a:ext>
            </a:extLst>
          </p:cNvPr>
          <p:cNvSpPr/>
          <p:nvPr/>
        </p:nvSpPr>
        <p:spPr>
          <a:xfrm flipH="1">
            <a:off x="5987954" y="257137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08524E7-4923-4B7B-0DC6-4765155D408E}"/>
              </a:ext>
            </a:extLst>
          </p:cNvPr>
          <p:cNvSpPr/>
          <p:nvPr/>
        </p:nvSpPr>
        <p:spPr>
          <a:xfrm flipH="1">
            <a:off x="5987954" y="3388170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Get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17B8520-084E-675E-3A75-C9E675DA84D7}"/>
              </a:ext>
            </a:extLst>
          </p:cNvPr>
          <p:cNvSpPr/>
          <p:nvPr/>
        </p:nvSpPr>
        <p:spPr>
          <a:xfrm flipH="1">
            <a:off x="5987954" y="4204968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FF23436-5D83-6B9E-D117-382A0AFF06F5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>
            <a:off x="6712805" y="3115904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CF23ABD-B721-AD15-291F-AE1521CE8998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>
            <a:off x="6712805" y="3932702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626AE80-9FEE-E798-BE86-0C8429A4F3BB}"/>
              </a:ext>
            </a:extLst>
          </p:cNvPr>
          <p:cNvSpPr/>
          <p:nvPr/>
        </p:nvSpPr>
        <p:spPr>
          <a:xfrm flipH="1">
            <a:off x="5987953" y="501219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B70F765-8766-FB4B-56C0-4E0524626409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6712804" y="4743357"/>
            <a:ext cx="0" cy="26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8DACDD5-9F46-371F-D5FA-2B9AB0051EC7}"/>
              </a:ext>
            </a:extLst>
          </p:cNvPr>
          <p:cNvSpPr/>
          <p:nvPr/>
        </p:nvSpPr>
        <p:spPr>
          <a:xfrm flipH="1">
            <a:off x="4196190" y="501219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Put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Stocker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B9DC14E-90D4-706E-01B9-DF37A9E1A149}"/>
              </a:ext>
            </a:extLst>
          </p:cNvPr>
          <p:cNvSpPr/>
          <p:nvPr/>
        </p:nvSpPr>
        <p:spPr>
          <a:xfrm flipH="1">
            <a:off x="4196190" y="4204968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DMZ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9341365-982F-777D-9B49-58D23AB98053}"/>
              </a:ext>
            </a:extLst>
          </p:cNvPr>
          <p:cNvSpPr/>
          <p:nvPr/>
        </p:nvSpPr>
        <p:spPr>
          <a:xfrm flipH="1">
            <a:off x="4196190" y="3383437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2A17D10F-6959-3FDE-183B-BBDB84B83F53}"/>
              </a:ext>
            </a:extLst>
          </p:cNvPr>
          <p:cNvCxnSpPr>
            <a:stCxn id="128" idx="3"/>
            <a:endCxn id="131" idx="1"/>
          </p:cNvCxnSpPr>
          <p:nvPr/>
        </p:nvCxnSpPr>
        <p:spPr>
          <a:xfrm flipH="1">
            <a:off x="5645893" y="5284458"/>
            <a:ext cx="3420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EDAE1B32-5F22-84DA-2829-BBBFD417C1D6}"/>
              </a:ext>
            </a:extLst>
          </p:cNvPr>
          <p:cNvCxnSpPr>
            <a:cxnSpLocks/>
            <a:stCxn id="131" idx="0"/>
            <a:endCxn id="132" idx="2"/>
          </p:cNvCxnSpPr>
          <p:nvPr/>
        </p:nvCxnSpPr>
        <p:spPr>
          <a:xfrm flipV="1">
            <a:off x="4921041" y="4749500"/>
            <a:ext cx="0" cy="262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6BA14A2-DD4E-CF26-4C57-40360DB0B934}"/>
              </a:ext>
            </a:extLst>
          </p:cNvPr>
          <p:cNvCxnSpPr>
            <a:cxnSpLocks/>
            <a:stCxn id="132" idx="0"/>
            <a:endCxn id="133" idx="2"/>
          </p:cNvCxnSpPr>
          <p:nvPr/>
        </p:nvCxnSpPr>
        <p:spPr>
          <a:xfrm flipV="1">
            <a:off x="4921041" y="3927969"/>
            <a:ext cx="0" cy="276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[E] 142">
            <a:extLst>
              <a:ext uri="{FF2B5EF4-FFF2-40B4-BE49-F238E27FC236}">
                <a16:creationId xmlns:a16="http://schemas.microsoft.com/office/drawing/2014/main" id="{1CB83E33-44D4-5021-951F-007759BB01C1}"/>
              </a:ext>
            </a:extLst>
          </p:cNvPr>
          <p:cNvCxnSpPr>
            <a:stCxn id="133" idx="0"/>
            <a:endCxn id="37" idx="6"/>
          </p:cNvCxnSpPr>
          <p:nvPr/>
        </p:nvCxnSpPr>
        <p:spPr>
          <a:xfrm rot="16200000" flipV="1">
            <a:off x="3034131" y="1496527"/>
            <a:ext cx="530617" cy="32432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꺾인 연결선[E] 143">
            <a:extLst>
              <a:ext uri="{FF2B5EF4-FFF2-40B4-BE49-F238E27FC236}">
                <a16:creationId xmlns:a16="http://schemas.microsoft.com/office/drawing/2014/main" id="{05792E0A-FD3C-DCEF-E466-D8BFB265F3A3}"/>
              </a:ext>
            </a:extLst>
          </p:cNvPr>
          <p:cNvCxnSpPr>
            <a:cxnSpLocks/>
            <a:stCxn id="94" idx="3"/>
            <a:endCxn id="37" idx="4"/>
          </p:cNvCxnSpPr>
          <p:nvPr/>
        </p:nvCxnSpPr>
        <p:spPr>
          <a:xfrm rot="10800000">
            <a:off x="1405572" y="3125086"/>
            <a:ext cx="6353537" cy="29778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75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6F768-3DB5-C41D-E197-D158D0DD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&lt;Stocker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실병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에서 시작</a:t>
            </a:r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AEA63234-E9BB-746A-E139-3B53D18C1D90}"/>
              </a:ext>
            </a:extLst>
          </p:cNvPr>
          <p:cNvSpPr/>
          <p:nvPr/>
        </p:nvSpPr>
        <p:spPr>
          <a:xfrm flipH="1">
            <a:off x="680720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43698B9A-A7B4-9BD2-2AD6-2DDA862178FB}"/>
              </a:ext>
            </a:extLst>
          </p:cNvPr>
          <p:cNvSpPr/>
          <p:nvPr/>
        </p:nvSpPr>
        <p:spPr>
          <a:xfrm flipH="1">
            <a:off x="2451873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0C5F325-B666-19E4-F902-74F9A2861ABD}"/>
              </a:ext>
            </a:extLst>
          </p:cNvPr>
          <p:cNvCxnSpPr>
            <a:stCxn id="3" idx="1"/>
            <a:endCxn id="4" idx="3"/>
          </p:cNvCxnSpPr>
          <p:nvPr/>
        </p:nvCxnSpPr>
        <p:spPr>
          <a:xfrm>
            <a:off x="2130423" y="1209030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7B64FB56-F9AA-5060-CFE6-19392EAB27F4}"/>
              </a:ext>
            </a:extLst>
          </p:cNvPr>
          <p:cNvCxnSpPr>
            <a:cxnSpLocks/>
            <a:stCxn id="4" idx="2"/>
            <a:endCxn id="37" idx="0"/>
          </p:cNvCxnSpPr>
          <p:nvPr/>
        </p:nvCxnSpPr>
        <p:spPr>
          <a:xfrm rot="5400000">
            <a:off x="1741519" y="1145349"/>
            <a:ext cx="1099258" cy="177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13D0FB50-352F-8BAE-AF15-2B2A3EF701AD}"/>
              </a:ext>
            </a:extLst>
          </p:cNvPr>
          <p:cNvSpPr/>
          <p:nvPr/>
        </p:nvSpPr>
        <p:spPr>
          <a:xfrm>
            <a:off x="1133305" y="2580554"/>
            <a:ext cx="544532" cy="544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NEXT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A3F3B39-C991-BF33-E950-DF2E08EABA9A}"/>
              </a:ext>
            </a:extLst>
          </p:cNvPr>
          <p:cNvCxnSpPr>
            <a:cxnSpLocks/>
            <a:stCxn id="3" idx="2"/>
            <a:endCxn id="37" idx="0"/>
          </p:cNvCxnSpPr>
          <p:nvPr/>
        </p:nvCxnSpPr>
        <p:spPr>
          <a:xfrm>
            <a:off x="1405571" y="1481296"/>
            <a:ext cx="0" cy="1099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51861DE-8E82-891F-5859-230824107941}"/>
              </a:ext>
            </a:extLst>
          </p:cNvPr>
          <p:cNvSpPr txBox="1"/>
          <p:nvPr/>
        </p:nvSpPr>
        <p:spPr>
          <a:xfrm>
            <a:off x="1164264" y="144660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FC2133-86E5-79A2-6F56-88876CC3FF5C}"/>
              </a:ext>
            </a:extLst>
          </p:cNvPr>
          <p:cNvSpPr txBox="1"/>
          <p:nvPr/>
        </p:nvSpPr>
        <p:spPr>
          <a:xfrm>
            <a:off x="1984410" y="914683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5E9FCC4-E4B4-6114-A799-69204FA6D31E}"/>
              </a:ext>
            </a:extLst>
          </p:cNvPr>
          <p:cNvCxnSpPr>
            <a:cxnSpLocks/>
            <a:stCxn id="4" idx="1"/>
            <a:endCxn id="64" idx="3"/>
          </p:cNvCxnSpPr>
          <p:nvPr/>
        </p:nvCxnSpPr>
        <p:spPr>
          <a:xfrm>
            <a:off x="3901576" y="1209030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CFB53E6-0989-10C1-E9B6-885047205C44}"/>
              </a:ext>
            </a:extLst>
          </p:cNvPr>
          <p:cNvCxnSpPr>
            <a:cxnSpLocks/>
            <a:stCxn id="64" idx="1"/>
            <a:endCxn id="67" idx="3"/>
          </p:cNvCxnSpPr>
          <p:nvPr/>
        </p:nvCxnSpPr>
        <p:spPr>
          <a:xfrm>
            <a:off x="5672729" y="1209030"/>
            <a:ext cx="315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다이아몬드 63">
            <a:extLst>
              <a:ext uri="{FF2B5EF4-FFF2-40B4-BE49-F238E27FC236}">
                <a16:creationId xmlns:a16="http://schemas.microsoft.com/office/drawing/2014/main" id="{5FE09206-4F92-51C7-1165-62B79A9C5803}"/>
              </a:ext>
            </a:extLst>
          </p:cNvPr>
          <p:cNvSpPr/>
          <p:nvPr/>
        </p:nvSpPr>
        <p:spPr>
          <a:xfrm flipH="1">
            <a:off x="4223026" y="936764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i="1" dirty="0">
                <a:solidFill>
                  <a:schemeClr val="tx1"/>
                </a:solidFill>
              </a:rPr>
              <a:t>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249574-5605-DC1A-12C7-F375161E59D4}"/>
              </a:ext>
            </a:extLst>
          </p:cNvPr>
          <p:cNvSpPr/>
          <p:nvPr/>
        </p:nvSpPr>
        <p:spPr>
          <a:xfrm flipH="1">
            <a:off x="5987954" y="936764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Lock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&amp; 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22CCC8-CE55-3B61-458D-071690ABF670}"/>
              </a:ext>
            </a:extLst>
          </p:cNvPr>
          <p:cNvSpPr txBox="1"/>
          <p:nvPr/>
        </p:nvSpPr>
        <p:spPr>
          <a:xfrm>
            <a:off x="2896411" y="1445264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A7D864-FDBA-B24D-574B-F849EA5CE447}"/>
              </a:ext>
            </a:extLst>
          </p:cNvPr>
          <p:cNvSpPr txBox="1"/>
          <p:nvPr/>
        </p:nvSpPr>
        <p:spPr>
          <a:xfrm>
            <a:off x="3779422" y="936764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4" name="다이아몬드 73">
            <a:extLst>
              <a:ext uri="{FF2B5EF4-FFF2-40B4-BE49-F238E27FC236}">
                <a16:creationId xmlns:a16="http://schemas.microsoft.com/office/drawing/2014/main" id="{E2D5A365-C176-32F4-628A-6ABCD2DE7493}"/>
              </a:ext>
            </a:extLst>
          </p:cNvPr>
          <p:cNvSpPr/>
          <p:nvPr/>
        </p:nvSpPr>
        <p:spPr>
          <a:xfrm flipH="1">
            <a:off x="4223027" y="1758295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Select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Next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F187331-4B03-1E88-432E-C99BB2596077}"/>
              </a:ext>
            </a:extLst>
          </p:cNvPr>
          <p:cNvCxnSpPr>
            <a:cxnSpLocks/>
            <a:stCxn id="64" idx="2"/>
            <a:endCxn id="74" idx="0"/>
          </p:cNvCxnSpPr>
          <p:nvPr/>
        </p:nvCxnSpPr>
        <p:spPr>
          <a:xfrm>
            <a:off x="4947877" y="1481296"/>
            <a:ext cx="1" cy="276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AB5FC0C-4D3E-A813-389A-FCF30180AD22}"/>
              </a:ext>
            </a:extLst>
          </p:cNvPr>
          <p:cNvSpPr txBox="1"/>
          <p:nvPr/>
        </p:nvSpPr>
        <p:spPr>
          <a:xfrm>
            <a:off x="4037128" y="1753562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37F2EFC-A4A9-9F85-B447-26EF5BB615A0}"/>
              </a:ext>
            </a:extLst>
          </p:cNvPr>
          <p:cNvSpPr txBox="1"/>
          <p:nvPr/>
        </p:nvSpPr>
        <p:spPr>
          <a:xfrm>
            <a:off x="4704798" y="1449401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85" name="꺾인 연결선[E] 84">
            <a:extLst>
              <a:ext uri="{FF2B5EF4-FFF2-40B4-BE49-F238E27FC236}">
                <a16:creationId xmlns:a16="http://schemas.microsoft.com/office/drawing/2014/main" id="{3F0902E1-8122-D3FF-20B3-17CDB275D490}"/>
              </a:ext>
            </a:extLst>
          </p:cNvPr>
          <p:cNvCxnSpPr>
            <a:stCxn id="74" idx="3"/>
            <a:endCxn id="37" idx="0"/>
          </p:cNvCxnSpPr>
          <p:nvPr/>
        </p:nvCxnSpPr>
        <p:spPr>
          <a:xfrm rot="10800000" flipV="1">
            <a:off x="1405571" y="2030560"/>
            <a:ext cx="2817456" cy="5499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E7C2256-1F53-589D-71C0-3AD6E47FD86A}"/>
              </a:ext>
            </a:extLst>
          </p:cNvPr>
          <p:cNvSpPr/>
          <p:nvPr/>
        </p:nvSpPr>
        <p:spPr>
          <a:xfrm flipH="1">
            <a:off x="7759108" y="936764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375DC18-00F9-DC40-9D6E-2BA3C2795712}"/>
              </a:ext>
            </a:extLst>
          </p:cNvPr>
          <p:cNvSpPr/>
          <p:nvPr/>
        </p:nvSpPr>
        <p:spPr>
          <a:xfrm flipH="1">
            <a:off x="7759108" y="175356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Get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505DFF9-4012-EF7C-88DA-7667070296A0}"/>
              </a:ext>
            </a:extLst>
          </p:cNvPr>
          <p:cNvSpPr/>
          <p:nvPr/>
        </p:nvSpPr>
        <p:spPr>
          <a:xfrm flipH="1">
            <a:off x="7759108" y="2570360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54DA018-2724-BBB6-74AD-9908150F94DC}"/>
              </a:ext>
            </a:extLst>
          </p:cNvPr>
          <p:cNvSpPr/>
          <p:nvPr/>
        </p:nvSpPr>
        <p:spPr>
          <a:xfrm flipH="1">
            <a:off x="7759108" y="3383727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695133-E2BC-0F1E-B11B-C0DDE774DEE6}"/>
              </a:ext>
            </a:extLst>
          </p:cNvPr>
          <p:cNvSpPr/>
          <p:nvPr/>
        </p:nvSpPr>
        <p:spPr>
          <a:xfrm flipH="1">
            <a:off x="7759108" y="4197094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Put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61DCD17-8C27-0CA0-BE6A-156DCC933E95}"/>
              </a:ext>
            </a:extLst>
          </p:cNvPr>
          <p:cNvSpPr/>
          <p:nvPr/>
        </p:nvSpPr>
        <p:spPr>
          <a:xfrm flipH="1">
            <a:off x="7759108" y="501219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DMZ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B93EEBD-8081-D8C6-270A-DA19CF52E470}"/>
              </a:ext>
            </a:extLst>
          </p:cNvPr>
          <p:cNvSpPr/>
          <p:nvPr/>
        </p:nvSpPr>
        <p:spPr>
          <a:xfrm flipH="1">
            <a:off x="7759108" y="5830690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(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en-US" altLang="ko-KR" sz="1200" i="1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83C9D06-089E-2955-6307-47906FB2C6AF}"/>
              </a:ext>
            </a:extLst>
          </p:cNvPr>
          <p:cNvCxnSpPr>
            <a:stCxn id="67" idx="1"/>
            <a:endCxn id="86" idx="3"/>
          </p:cNvCxnSpPr>
          <p:nvPr/>
        </p:nvCxnSpPr>
        <p:spPr>
          <a:xfrm>
            <a:off x="7437657" y="1209030"/>
            <a:ext cx="3214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D87BE71-A0EE-09A2-6833-A9EA8D4ADDAF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8483959" y="1481296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4ED524D-4C31-A98E-42CA-36822C9E6442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8483959" y="2298094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409864A-1C20-0F3F-C9DC-47D8F62C7286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>
            <a:off x="8483959" y="3114892"/>
            <a:ext cx="0" cy="26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2B124A8-7A75-8293-685B-1BBA0153C38F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>
            <a:off x="8483959" y="3928259"/>
            <a:ext cx="0" cy="26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647A3D8-0D0B-9AEB-457B-AE57E70E9A35}"/>
              </a:ext>
            </a:extLst>
          </p:cNvPr>
          <p:cNvCxnSpPr>
            <a:cxnSpLocks/>
            <a:stCxn id="90" idx="2"/>
            <a:endCxn id="93" idx="0"/>
          </p:cNvCxnSpPr>
          <p:nvPr/>
        </p:nvCxnSpPr>
        <p:spPr>
          <a:xfrm>
            <a:off x="8483959" y="4741626"/>
            <a:ext cx="0" cy="270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EB19709-F3D5-0EE2-622D-B2710DCECF84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8483959" y="5556724"/>
            <a:ext cx="0" cy="273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56C62C1-BD99-DED1-186D-6F40144A6FAB}"/>
              </a:ext>
            </a:extLst>
          </p:cNvPr>
          <p:cNvSpPr/>
          <p:nvPr/>
        </p:nvSpPr>
        <p:spPr>
          <a:xfrm flipH="1">
            <a:off x="5987954" y="1758295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Lock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&amp;</a:t>
            </a:r>
            <a:r>
              <a:rPr kumimoji="1" lang="ko-KR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D7D00CDE-66ED-A26E-4120-7F2E104EBEFF}"/>
              </a:ext>
            </a:extLst>
          </p:cNvPr>
          <p:cNvCxnSpPr>
            <a:cxnSpLocks/>
            <a:stCxn id="74" idx="1"/>
            <a:endCxn id="117" idx="3"/>
          </p:cNvCxnSpPr>
          <p:nvPr/>
        </p:nvCxnSpPr>
        <p:spPr>
          <a:xfrm>
            <a:off x="5672730" y="2030561"/>
            <a:ext cx="315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D86872E-687A-A0AB-283F-28DF350048D8}"/>
              </a:ext>
            </a:extLst>
          </p:cNvPr>
          <p:cNvSpPr txBox="1"/>
          <p:nvPr/>
        </p:nvSpPr>
        <p:spPr>
          <a:xfrm>
            <a:off x="5511882" y="914683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F960D60-020F-3F95-BA1B-CD2579D1396A}"/>
              </a:ext>
            </a:extLst>
          </p:cNvPr>
          <p:cNvSpPr txBox="1"/>
          <p:nvPr/>
        </p:nvSpPr>
        <p:spPr>
          <a:xfrm>
            <a:off x="5511882" y="1720054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72FFA1F-577C-EDDA-A75C-BD60B3AC5D37}"/>
              </a:ext>
            </a:extLst>
          </p:cNvPr>
          <p:cNvSpPr/>
          <p:nvPr/>
        </p:nvSpPr>
        <p:spPr>
          <a:xfrm flipH="1">
            <a:off x="5987954" y="257137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08524E7-4923-4B7B-0DC6-4765155D408E}"/>
              </a:ext>
            </a:extLst>
          </p:cNvPr>
          <p:cNvSpPr/>
          <p:nvPr/>
        </p:nvSpPr>
        <p:spPr>
          <a:xfrm flipH="1">
            <a:off x="5987954" y="3388170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Get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17B8520-084E-675E-3A75-C9E675DA84D7}"/>
              </a:ext>
            </a:extLst>
          </p:cNvPr>
          <p:cNvSpPr/>
          <p:nvPr/>
        </p:nvSpPr>
        <p:spPr>
          <a:xfrm flipH="1">
            <a:off x="5987954" y="4204968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FF23436-5D83-6B9E-D117-382A0AFF06F5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>
            <a:off x="6712805" y="3115904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CF23ABD-B721-AD15-291F-AE1521CE8998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>
            <a:off x="6712805" y="3932702"/>
            <a:ext cx="0" cy="27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626AE80-9FEE-E798-BE86-0C8429A4F3BB}"/>
              </a:ext>
            </a:extLst>
          </p:cNvPr>
          <p:cNvSpPr/>
          <p:nvPr/>
        </p:nvSpPr>
        <p:spPr>
          <a:xfrm flipH="1">
            <a:off x="5987953" y="501219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B70F765-8766-FB4B-56C0-4E0524626409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6712804" y="4743357"/>
            <a:ext cx="0" cy="26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8DACDD5-9F46-371F-D5FA-2B9AB0051EC7}"/>
              </a:ext>
            </a:extLst>
          </p:cNvPr>
          <p:cNvSpPr/>
          <p:nvPr/>
        </p:nvSpPr>
        <p:spPr>
          <a:xfrm flipH="1">
            <a:off x="4196190" y="5012192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Put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Stocker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B9DC14E-90D4-706E-01B9-DF37A9E1A149}"/>
              </a:ext>
            </a:extLst>
          </p:cNvPr>
          <p:cNvSpPr/>
          <p:nvPr/>
        </p:nvSpPr>
        <p:spPr>
          <a:xfrm flipH="1">
            <a:off x="4196190" y="4204968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DMZ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9341365-982F-777D-9B49-58D23AB98053}"/>
              </a:ext>
            </a:extLst>
          </p:cNvPr>
          <p:cNvSpPr/>
          <p:nvPr/>
        </p:nvSpPr>
        <p:spPr>
          <a:xfrm flipH="1">
            <a:off x="4196190" y="3383437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Stocker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2A17D10F-6959-3FDE-183B-BBDB84B83F53}"/>
              </a:ext>
            </a:extLst>
          </p:cNvPr>
          <p:cNvCxnSpPr>
            <a:stCxn id="128" idx="3"/>
            <a:endCxn id="131" idx="1"/>
          </p:cNvCxnSpPr>
          <p:nvPr/>
        </p:nvCxnSpPr>
        <p:spPr>
          <a:xfrm flipH="1">
            <a:off x="5645893" y="5284458"/>
            <a:ext cx="3420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EDAE1B32-5F22-84DA-2829-BBBFD417C1D6}"/>
              </a:ext>
            </a:extLst>
          </p:cNvPr>
          <p:cNvCxnSpPr>
            <a:cxnSpLocks/>
            <a:stCxn id="131" idx="0"/>
            <a:endCxn id="132" idx="2"/>
          </p:cNvCxnSpPr>
          <p:nvPr/>
        </p:nvCxnSpPr>
        <p:spPr>
          <a:xfrm flipV="1">
            <a:off x="4921041" y="4749500"/>
            <a:ext cx="0" cy="262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6BA14A2-DD4E-CF26-4C57-40360DB0B934}"/>
              </a:ext>
            </a:extLst>
          </p:cNvPr>
          <p:cNvCxnSpPr>
            <a:cxnSpLocks/>
            <a:stCxn id="132" idx="0"/>
            <a:endCxn id="133" idx="2"/>
          </p:cNvCxnSpPr>
          <p:nvPr/>
        </p:nvCxnSpPr>
        <p:spPr>
          <a:xfrm flipV="1">
            <a:off x="4921041" y="3927969"/>
            <a:ext cx="0" cy="276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[E] 142">
            <a:extLst>
              <a:ext uri="{FF2B5EF4-FFF2-40B4-BE49-F238E27FC236}">
                <a16:creationId xmlns:a16="http://schemas.microsoft.com/office/drawing/2014/main" id="{1CB83E33-44D4-5021-951F-007759BB01C1}"/>
              </a:ext>
            </a:extLst>
          </p:cNvPr>
          <p:cNvCxnSpPr>
            <a:stCxn id="133" idx="0"/>
            <a:endCxn id="37" idx="6"/>
          </p:cNvCxnSpPr>
          <p:nvPr/>
        </p:nvCxnSpPr>
        <p:spPr>
          <a:xfrm rot="16200000" flipV="1">
            <a:off x="3034131" y="1496527"/>
            <a:ext cx="530617" cy="32432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꺾인 연결선[E] 143">
            <a:extLst>
              <a:ext uri="{FF2B5EF4-FFF2-40B4-BE49-F238E27FC236}">
                <a16:creationId xmlns:a16="http://schemas.microsoft.com/office/drawing/2014/main" id="{05792E0A-FD3C-DCEF-E466-D8BFB265F3A3}"/>
              </a:ext>
            </a:extLst>
          </p:cNvPr>
          <p:cNvCxnSpPr>
            <a:cxnSpLocks/>
            <a:stCxn id="94" idx="3"/>
            <a:endCxn id="37" idx="4"/>
          </p:cNvCxnSpPr>
          <p:nvPr/>
        </p:nvCxnSpPr>
        <p:spPr>
          <a:xfrm rot="10800000">
            <a:off x="1405572" y="3125086"/>
            <a:ext cx="6353537" cy="29778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96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6F768-3DB5-C41D-E197-D158D0DD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AEA63234-E9BB-746A-E139-3B53D18C1D90}"/>
              </a:ext>
            </a:extLst>
          </p:cNvPr>
          <p:cNvSpPr/>
          <p:nvPr/>
        </p:nvSpPr>
        <p:spPr>
          <a:xfrm flipH="1">
            <a:off x="680720" y="1513706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43698B9A-A7B4-9BD2-2AD6-2DDA862178FB}"/>
              </a:ext>
            </a:extLst>
          </p:cNvPr>
          <p:cNvSpPr/>
          <p:nvPr/>
        </p:nvSpPr>
        <p:spPr>
          <a:xfrm flipH="1">
            <a:off x="2451873" y="1513706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3129D4-8C91-D22E-CECB-EF20F9204778}"/>
              </a:ext>
            </a:extLst>
          </p:cNvPr>
          <p:cNvSpPr/>
          <p:nvPr/>
        </p:nvSpPr>
        <p:spPr>
          <a:xfrm flipH="1">
            <a:off x="6475951" y="4766253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Lock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할당 분석기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0C5F325-B666-19E4-F902-74F9A2861ABD}"/>
              </a:ext>
            </a:extLst>
          </p:cNvPr>
          <p:cNvCxnSpPr>
            <a:stCxn id="3" idx="1"/>
            <a:endCxn id="4" idx="3"/>
          </p:cNvCxnSpPr>
          <p:nvPr/>
        </p:nvCxnSpPr>
        <p:spPr>
          <a:xfrm>
            <a:off x="2130423" y="1785972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F196369-8CF9-6A4E-69D0-CA95945F1994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6154501" y="5038519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C17EB5-C890-8E08-4B9E-1788E0BD6C35}"/>
              </a:ext>
            </a:extLst>
          </p:cNvPr>
          <p:cNvSpPr/>
          <p:nvPr/>
        </p:nvSpPr>
        <p:spPr>
          <a:xfrm flipH="1">
            <a:off x="8247104" y="4766253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반출입기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to </a:t>
            </a:r>
            <a:r>
              <a:rPr kumimoji="1" lang="ko-KR" altLang="en-US" sz="1200" dirty="0">
                <a:solidFill>
                  <a:schemeClr val="tx1"/>
                </a:solidFill>
              </a:rPr>
              <a:t>할당 분석기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30B977-6B69-5549-CC50-0D030213BDD3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>
            <a:off x="7925654" y="5038519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C44B73-DF89-3725-79C2-6369640AF357}"/>
              </a:ext>
            </a:extLst>
          </p:cNvPr>
          <p:cNvSpPr/>
          <p:nvPr/>
        </p:nvSpPr>
        <p:spPr>
          <a:xfrm flipH="1">
            <a:off x="8247104" y="5691587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Put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반출입기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to </a:t>
            </a:r>
            <a:r>
              <a:rPr kumimoji="1" lang="ko-KR" altLang="en-US" sz="1200" dirty="0">
                <a:solidFill>
                  <a:schemeClr val="tx1"/>
                </a:solidFill>
              </a:rPr>
              <a:t>할당 분석기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2F42B2D-AD47-902C-CBC0-075FE6132F71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8971955" y="5310785"/>
            <a:ext cx="0" cy="380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B531D15-0F6B-71F0-A08C-0C0ED366F206}"/>
              </a:ext>
            </a:extLst>
          </p:cNvPr>
          <p:cNvSpPr/>
          <p:nvPr/>
        </p:nvSpPr>
        <p:spPr>
          <a:xfrm flipH="1">
            <a:off x="6475951" y="5691587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할당 분석기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8471099-B081-F983-374A-1619C1EFD2CF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 flipH="1">
            <a:off x="7925654" y="5963853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0D78F9D-2473-EFD4-E260-6E75C85EAA40}"/>
              </a:ext>
            </a:extLst>
          </p:cNvPr>
          <p:cNvSpPr/>
          <p:nvPr/>
        </p:nvSpPr>
        <p:spPr>
          <a:xfrm flipH="1">
            <a:off x="4704798" y="5691587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Set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MoMa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7B64FB56-F9AA-5060-CFE6-19392EAB27F4}"/>
              </a:ext>
            </a:extLst>
          </p:cNvPr>
          <p:cNvCxnSpPr>
            <a:cxnSpLocks/>
            <a:stCxn id="4" idx="2"/>
            <a:endCxn id="37" idx="0"/>
          </p:cNvCxnSpPr>
          <p:nvPr/>
        </p:nvCxnSpPr>
        <p:spPr>
          <a:xfrm rot="5400000">
            <a:off x="1861262" y="1602548"/>
            <a:ext cx="859772" cy="177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13D0FB50-352F-8BAE-AF15-2B2A3EF701AD}"/>
              </a:ext>
            </a:extLst>
          </p:cNvPr>
          <p:cNvSpPr/>
          <p:nvPr/>
        </p:nvSpPr>
        <p:spPr>
          <a:xfrm>
            <a:off x="1133305" y="2918010"/>
            <a:ext cx="544532" cy="54453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NEXT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A3F3B39-C991-BF33-E950-DF2E08EABA9A}"/>
              </a:ext>
            </a:extLst>
          </p:cNvPr>
          <p:cNvCxnSpPr>
            <a:cxnSpLocks/>
            <a:stCxn id="3" idx="2"/>
            <a:endCxn id="37" idx="0"/>
          </p:cNvCxnSpPr>
          <p:nvPr/>
        </p:nvCxnSpPr>
        <p:spPr>
          <a:xfrm>
            <a:off x="1405571" y="2058238"/>
            <a:ext cx="0" cy="859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51861DE-8E82-891F-5859-230824107941}"/>
              </a:ext>
            </a:extLst>
          </p:cNvPr>
          <p:cNvSpPr txBox="1"/>
          <p:nvPr/>
        </p:nvSpPr>
        <p:spPr>
          <a:xfrm>
            <a:off x="1164264" y="202354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FC2133-86E5-79A2-6F56-88876CC3FF5C}"/>
              </a:ext>
            </a:extLst>
          </p:cNvPr>
          <p:cNvSpPr txBox="1"/>
          <p:nvPr/>
        </p:nvSpPr>
        <p:spPr>
          <a:xfrm>
            <a:off x="1984410" y="1491625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83B4F5-338A-C487-4E0E-BF84E733DE95}"/>
              </a:ext>
            </a:extLst>
          </p:cNvPr>
          <p:cNvSpPr txBox="1"/>
          <p:nvPr/>
        </p:nvSpPr>
        <p:spPr>
          <a:xfrm>
            <a:off x="6020728" y="470961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5E9FCC4-E4B4-6114-A799-69204FA6D31E}"/>
              </a:ext>
            </a:extLst>
          </p:cNvPr>
          <p:cNvCxnSpPr>
            <a:cxnSpLocks/>
            <a:stCxn id="4" idx="1"/>
            <a:endCxn id="64" idx="3"/>
          </p:cNvCxnSpPr>
          <p:nvPr/>
        </p:nvCxnSpPr>
        <p:spPr>
          <a:xfrm>
            <a:off x="3901576" y="1785972"/>
            <a:ext cx="32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CFB53E6-0989-10C1-E9B6-885047205C44}"/>
              </a:ext>
            </a:extLst>
          </p:cNvPr>
          <p:cNvCxnSpPr>
            <a:cxnSpLocks/>
            <a:stCxn id="64" idx="1"/>
            <a:endCxn id="67" idx="3"/>
          </p:cNvCxnSpPr>
          <p:nvPr/>
        </p:nvCxnSpPr>
        <p:spPr>
          <a:xfrm>
            <a:off x="5672729" y="1785972"/>
            <a:ext cx="318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A88688-98C3-2586-1EA2-028119F772FE}"/>
              </a:ext>
            </a:extLst>
          </p:cNvPr>
          <p:cNvSpPr/>
          <p:nvPr/>
        </p:nvSpPr>
        <p:spPr>
          <a:xfrm flipH="1">
            <a:off x="1259558" y="5691587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Select</a:t>
            </a:r>
            <a:br>
              <a:rPr kumimoji="1" lang="en-US" altLang="ko-KR" sz="1200" b="1" dirty="0">
                <a:solidFill>
                  <a:schemeClr val="tx1"/>
                </a:solidFill>
              </a:rPr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2" name="다이아몬드 61">
            <a:extLst>
              <a:ext uri="{FF2B5EF4-FFF2-40B4-BE49-F238E27FC236}">
                <a16:creationId xmlns:a16="http://schemas.microsoft.com/office/drawing/2014/main" id="{EA389F66-4E4C-68D8-0BB7-580ECE164FA6}"/>
              </a:ext>
            </a:extLst>
          </p:cNvPr>
          <p:cNvSpPr/>
          <p:nvPr/>
        </p:nvSpPr>
        <p:spPr>
          <a:xfrm flipH="1">
            <a:off x="3026649" y="5691587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7D0242A-5AF9-DD9F-8437-FD1A226BE9B1}"/>
              </a:ext>
            </a:extLst>
          </p:cNvPr>
          <p:cNvCxnSpPr>
            <a:cxnSpLocks/>
            <a:stCxn id="61" idx="1"/>
            <a:endCxn id="62" idx="3"/>
          </p:cNvCxnSpPr>
          <p:nvPr/>
        </p:nvCxnSpPr>
        <p:spPr>
          <a:xfrm>
            <a:off x="2709261" y="5963853"/>
            <a:ext cx="3173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다이아몬드 63">
            <a:extLst>
              <a:ext uri="{FF2B5EF4-FFF2-40B4-BE49-F238E27FC236}">
                <a16:creationId xmlns:a16="http://schemas.microsoft.com/office/drawing/2014/main" id="{5FE09206-4F92-51C7-1165-62B79A9C5803}"/>
              </a:ext>
            </a:extLst>
          </p:cNvPr>
          <p:cNvSpPr/>
          <p:nvPr/>
        </p:nvSpPr>
        <p:spPr>
          <a:xfrm flipH="1">
            <a:off x="4223026" y="1513706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249574-5605-DC1A-12C7-F375161E59D4}"/>
              </a:ext>
            </a:extLst>
          </p:cNvPr>
          <p:cNvSpPr/>
          <p:nvPr/>
        </p:nvSpPr>
        <p:spPr>
          <a:xfrm flipH="1">
            <a:off x="5991068" y="1513706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Lock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&amp; </a:t>
            </a:r>
            <a:r>
              <a:rPr kumimoji="1" lang="ko-KR" altLang="en-US" sz="1200" i="1" dirty="0">
                <a:solidFill>
                  <a:schemeClr val="tx1"/>
                </a:solidFill>
              </a:rPr>
              <a:t>할당</a:t>
            </a:r>
            <a:r>
              <a:rPr kumimoji="1" lang="ko-KR" altLang="en-US" sz="1200" dirty="0">
                <a:solidFill>
                  <a:schemeClr val="tx1"/>
                </a:solidFill>
              </a:rPr>
              <a:t> 분석기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22CCC8-CE55-3B61-458D-071690ABF670}"/>
              </a:ext>
            </a:extLst>
          </p:cNvPr>
          <p:cNvSpPr txBox="1"/>
          <p:nvPr/>
        </p:nvSpPr>
        <p:spPr>
          <a:xfrm>
            <a:off x="2896411" y="2022206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A7D864-FDBA-B24D-574B-F849EA5CE447}"/>
              </a:ext>
            </a:extLst>
          </p:cNvPr>
          <p:cNvSpPr txBox="1"/>
          <p:nvPr/>
        </p:nvSpPr>
        <p:spPr>
          <a:xfrm>
            <a:off x="3779422" y="1513706"/>
            <a:ext cx="26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4" name="다이아몬드 73">
            <a:extLst>
              <a:ext uri="{FF2B5EF4-FFF2-40B4-BE49-F238E27FC236}">
                <a16:creationId xmlns:a16="http://schemas.microsoft.com/office/drawing/2014/main" id="{E2D5A365-C176-32F4-628A-6ABCD2DE7493}"/>
              </a:ext>
            </a:extLst>
          </p:cNvPr>
          <p:cNvSpPr/>
          <p:nvPr/>
        </p:nvSpPr>
        <p:spPr>
          <a:xfrm flipH="1">
            <a:off x="4223026" y="2439039"/>
            <a:ext cx="1449703" cy="544532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분석기</a:t>
            </a:r>
            <a:r>
              <a:rPr kumimoji="1" lang="en-US" altLang="ko-KR" sz="1200" dirty="0">
                <a:solidFill>
                  <a:schemeClr val="tx1"/>
                </a:solidFill>
              </a:rPr>
              <a:t> Stocker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Available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F187331-4B03-1E88-432E-C99BB2596077}"/>
              </a:ext>
            </a:extLst>
          </p:cNvPr>
          <p:cNvCxnSpPr>
            <a:cxnSpLocks/>
            <a:stCxn id="64" idx="2"/>
            <a:endCxn id="74" idx="0"/>
          </p:cNvCxnSpPr>
          <p:nvPr/>
        </p:nvCxnSpPr>
        <p:spPr>
          <a:xfrm>
            <a:off x="4947877" y="2058238"/>
            <a:ext cx="0" cy="380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AB5FC0C-4D3E-A813-389A-FCF30180AD22}"/>
              </a:ext>
            </a:extLst>
          </p:cNvPr>
          <p:cNvSpPr txBox="1"/>
          <p:nvPr/>
        </p:nvSpPr>
        <p:spPr>
          <a:xfrm>
            <a:off x="4037127" y="2434306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37F2EFC-A4A9-9F85-B447-26EF5BB615A0}"/>
              </a:ext>
            </a:extLst>
          </p:cNvPr>
          <p:cNvSpPr txBox="1"/>
          <p:nvPr/>
        </p:nvSpPr>
        <p:spPr>
          <a:xfrm>
            <a:off x="4704798" y="2026343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85" name="꺾인 연결선[E] 84">
            <a:extLst>
              <a:ext uri="{FF2B5EF4-FFF2-40B4-BE49-F238E27FC236}">
                <a16:creationId xmlns:a16="http://schemas.microsoft.com/office/drawing/2014/main" id="{3F0902E1-8122-D3FF-20B3-17CDB275D490}"/>
              </a:ext>
            </a:extLst>
          </p:cNvPr>
          <p:cNvCxnSpPr>
            <a:stCxn id="74" idx="3"/>
            <a:endCxn id="37" idx="0"/>
          </p:cNvCxnSpPr>
          <p:nvPr/>
        </p:nvCxnSpPr>
        <p:spPr>
          <a:xfrm rot="10800000" flipV="1">
            <a:off x="1405572" y="2711304"/>
            <a:ext cx="2817455" cy="2067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E7C2256-1F53-589D-71C0-3AD6E47FD86A}"/>
              </a:ext>
            </a:extLst>
          </p:cNvPr>
          <p:cNvSpPr/>
          <p:nvPr/>
        </p:nvSpPr>
        <p:spPr>
          <a:xfrm flipH="1">
            <a:off x="7759110" y="1513706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Move to</a:t>
            </a: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375DC18-00F9-DC40-9D6E-2BA3C2795712}"/>
              </a:ext>
            </a:extLst>
          </p:cNvPr>
          <p:cNvSpPr/>
          <p:nvPr/>
        </p:nvSpPr>
        <p:spPr>
          <a:xfrm flipH="1">
            <a:off x="7775576" y="2434306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Get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505DFF9-4012-EF7C-88DA-7667070296A0}"/>
              </a:ext>
            </a:extLst>
          </p:cNvPr>
          <p:cNvSpPr/>
          <p:nvPr/>
        </p:nvSpPr>
        <p:spPr>
          <a:xfrm flipH="1">
            <a:off x="7759110" y="3359639"/>
            <a:ext cx="1449703" cy="5445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b="1" dirty="0">
                <a:solidFill>
                  <a:srgbClr val="FFFF00"/>
                </a:solidFill>
              </a:rPr>
              <a:t>Unlock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반출입기</a:t>
            </a:r>
          </a:p>
        </p:txBody>
      </p:sp>
    </p:spTree>
    <p:extLst>
      <p:ext uri="{BB962C8B-B14F-4D97-AF65-F5344CB8AC3E}">
        <p14:creationId xmlns:p14="http://schemas.microsoft.com/office/powerpoint/2010/main" val="80141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08157-9C81-9B32-2304-F1DCA93F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03869ACF-9317-A8C4-28A4-4D3F9DFA0F56}"/>
              </a:ext>
            </a:extLst>
          </p:cNvPr>
          <p:cNvSpPr/>
          <p:nvPr/>
        </p:nvSpPr>
        <p:spPr>
          <a:xfrm flipH="1">
            <a:off x="887551" y="1083873"/>
            <a:ext cx="1011832" cy="484505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 err="1"/>
              <a:t>MoMa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D3B322-8D6D-3832-3316-17FA08083BF4}"/>
              </a:ext>
            </a:extLst>
          </p:cNvPr>
          <p:cNvSpPr/>
          <p:nvPr/>
        </p:nvSpPr>
        <p:spPr>
          <a:xfrm flipH="1">
            <a:off x="5951869" y="947710"/>
            <a:ext cx="1011832" cy="48450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/>
              <a:t>Check</a:t>
            </a:r>
            <a:br>
              <a:rPr kumimoji="1" lang="en-US" altLang="ko-KR" sz="1200" dirty="0"/>
            </a:br>
            <a:endParaRPr kumimoji="1"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62C149-2EE2-B661-9D67-85ADB558BC89}"/>
              </a:ext>
            </a:extLst>
          </p:cNvPr>
          <p:cNvSpPr/>
          <p:nvPr/>
        </p:nvSpPr>
        <p:spPr>
          <a:xfrm flipH="1">
            <a:off x="3885669" y="2045446"/>
            <a:ext cx="1011832" cy="48450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/>
              <a:t>Move </a:t>
            </a:r>
            <a:r>
              <a:rPr kumimoji="1" lang="ko-KR" altLang="en-US" sz="1200" dirty="0"/>
              <a:t>분석완료병</a:t>
            </a:r>
            <a:br>
              <a:rPr kumimoji="1" lang="en-US" altLang="ko-KR" sz="1200" dirty="0"/>
            </a:br>
            <a:r>
              <a:rPr kumimoji="1" lang="en-US" altLang="ko-KR" sz="1200" dirty="0"/>
              <a:t>to </a:t>
            </a:r>
            <a:r>
              <a:rPr kumimoji="1" lang="ko-KR" altLang="en-US" sz="1200" dirty="0"/>
              <a:t>폐기설비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DC383641-9164-A5FB-95B1-6B809CDA8F54}"/>
              </a:ext>
            </a:extLst>
          </p:cNvPr>
          <p:cNvSpPr/>
          <p:nvPr/>
        </p:nvSpPr>
        <p:spPr>
          <a:xfrm flipH="1">
            <a:off x="887551" y="2028453"/>
            <a:ext cx="1011832" cy="484505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/>
              <a:t>분석기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IDLE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29E80F55-75CA-2573-0E37-C1CCD819C630}"/>
              </a:ext>
            </a:extLst>
          </p:cNvPr>
          <p:cNvSpPr/>
          <p:nvPr/>
        </p:nvSpPr>
        <p:spPr>
          <a:xfrm flipH="1">
            <a:off x="887551" y="2973033"/>
            <a:ext cx="1011832" cy="484505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/>
              <a:t>반출입기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No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331C1C78-0E4C-2E85-0A38-7FD243AF17CB}"/>
              </a:ext>
            </a:extLst>
          </p:cNvPr>
          <p:cNvSpPr/>
          <p:nvPr/>
        </p:nvSpPr>
        <p:spPr>
          <a:xfrm flipH="1">
            <a:off x="887551" y="3917613"/>
            <a:ext cx="1011832" cy="484505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/>
              <a:t>Stocker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No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07A07B6C-E826-3F98-2DB3-FE27ADA8284B}"/>
              </a:ext>
            </a:extLst>
          </p:cNvPr>
          <p:cNvSpPr/>
          <p:nvPr/>
        </p:nvSpPr>
        <p:spPr>
          <a:xfrm flipH="1">
            <a:off x="887551" y="4862193"/>
            <a:ext cx="1011832" cy="484505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/>
              <a:t>Stocker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No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재검병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3C29C595-08E5-168C-70B7-73414ADE82DF}"/>
              </a:ext>
            </a:extLst>
          </p:cNvPr>
          <p:cNvSpPr/>
          <p:nvPr/>
        </p:nvSpPr>
        <p:spPr>
          <a:xfrm flipH="1">
            <a:off x="887551" y="5806773"/>
            <a:ext cx="1011832" cy="484505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/>
              <a:t>Stocker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No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공병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AB11B41-9FCE-AAB9-CF70-B7B32F277517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1393467" y="1568378"/>
            <a:ext cx="0" cy="460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4C04E39-9FB0-0DA4-D4A0-CEA09EF9190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1393467" y="2512958"/>
            <a:ext cx="0" cy="460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AA577D-912D-6EE4-B5D1-AB413FA2B5E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393467" y="3457538"/>
            <a:ext cx="0" cy="460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8C25195-2C4B-FA61-5E7C-D388B1641D2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393467" y="4402118"/>
            <a:ext cx="0" cy="460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5EA4DC7-7467-28DE-4F44-5E32D832428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393467" y="5346698"/>
            <a:ext cx="0" cy="460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F17AA2E8-8F46-71A5-1E4A-7BD4F75AF9A8}"/>
              </a:ext>
            </a:extLst>
          </p:cNvPr>
          <p:cNvCxnSpPr>
            <a:cxnSpLocks/>
            <a:stCxn id="15" idx="3"/>
            <a:endCxn id="5" idx="0"/>
          </p:cNvCxnSpPr>
          <p:nvPr/>
        </p:nvCxnSpPr>
        <p:spPr>
          <a:xfrm rot="10800000" flipH="1">
            <a:off x="887551" y="1083874"/>
            <a:ext cx="505916" cy="4965153"/>
          </a:xfrm>
          <a:prstGeom prst="bentConnector4">
            <a:avLst>
              <a:gd name="adj1" fmla="val -45185"/>
              <a:gd name="adj2" fmla="val 1046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8C5C224-396F-3D51-AB2B-C2112768B2FB}"/>
              </a:ext>
            </a:extLst>
          </p:cNvPr>
          <p:cNvSpPr txBox="1"/>
          <p:nvPr/>
        </p:nvSpPr>
        <p:spPr>
          <a:xfrm>
            <a:off x="-20948" y="4449187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FF0000"/>
                </a:solidFill>
              </a:rPr>
              <a:t>실병과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재검병의</a:t>
            </a:r>
            <a:br>
              <a:rPr kumimoji="1" lang="en-US" altLang="ko-KR" sz="1200" b="1" dirty="0">
                <a:solidFill>
                  <a:srgbClr val="FF0000"/>
                </a:solidFill>
              </a:rPr>
            </a:br>
            <a:r>
              <a:rPr kumimoji="1" lang="ko-KR" altLang="en-US" sz="1200" b="1" dirty="0">
                <a:solidFill>
                  <a:srgbClr val="FF0000"/>
                </a:solidFill>
              </a:rPr>
              <a:t>우선순위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C03666-0F8B-B4FD-834E-1E760D93C143}"/>
              </a:ext>
            </a:extLst>
          </p:cNvPr>
          <p:cNvSpPr txBox="1"/>
          <p:nvPr/>
        </p:nvSpPr>
        <p:spPr>
          <a:xfrm>
            <a:off x="1145826" y="154394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865913-0A2E-018D-A04A-0E588F7EE719}"/>
              </a:ext>
            </a:extLst>
          </p:cNvPr>
          <p:cNvSpPr txBox="1"/>
          <p:nvPr/>
        </p:nvSpPr>
        <p:spPr>
          <a:xfrm>
            <a:off x="1145826" y="250452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24BF52-CE2A-8928-467A-3A9DDDACC94E}"/>
              </a:ext>
            </a:extLst>
          </p:cNvPr>
          <p:cNvSpPr txBox="1"/>
          <p:nvPr/>
        </p:nvSpPr>
        <p:spPr>
          <a:xfrm>
            <a:off x="1145826" y="344196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CF2EB9-E1FA-DB1B-245F-7ED2812C5F7F}"/>
              </a:ext>
            </a:extLst>
          </p:cNvPr>
          <p:cNvSpPr txBox="1"/>
          <p:nvPr/>
        </p:nvSpPr>
        <p:spPr>
          <a:xfrm>
            <a:off x="1145826" y="437940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8314F4-C2B4-68AE-2F6D-2F4DA8871474}"/>
              </a:ext>
            </a:extLst>
          </p:cNvPr>
          <p:cNvSpPr txBox="1"/>
          <p:nvPr/>
        </p:nvSpPr>
        <p:spPr>
          <a:xfrm>
            <a:off x="1145826" y="531685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B64FB8-EDA3-58AD-C103-408525957697}"/>
              </a:ext>
            </a:extLst>
          </p:cNvPr>
          <p:cNvSpPr txBox="1"/>
          <p:nvPr/>
        </p:nvSpPr>
        <p:spPr>
          <a:xfrm>
            <a:off x="737527" y="578891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219DDAD8-00D4-3599-BE39-AB2C4BE590F5}"/>
              </a:ext>
            </a:extLst>
          </p:cNvPr>
          <p:cNvCxnSpPr>
            <a:cxnSpLocks/>
            <a:stCxn id="5" idx="1"/>
            <a:endCxn id="5" idx="0"/>
          </p:cNvCxnSpPr>
          <p:nvPr/>
        </p:nvCxnSpPr>
        <p:spPr>
          <a:xfrm flipH="1" flipV="1">
            <a:off x="1393467" y="1083873"/>
            <a:ext cx="505916" cy="242253"/>
          </a:xfrm>
          <a:prstGeom prst="bentConnector4">
            <a:avLst>
              <a:gd name="adj1" fmla="val -45185"/>
              <a:gd name="adj2" fmla="val 1494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E367240-D603-F90A-EA74-AB0C521D99FA}"/>
              </a:ext>
            </a:extLst>
          </p:cNvPr>
          <p:cNvSpPr txBox="1"/>
          <p:nvPr/>
        </p:nvSpPr>
        <p:spPr>
          <a:xfrm>
            <a:off x="1752548" y="1051110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7" name="다이아몬드 56">
            <a:extLst>
              <a:ext uri="{FF2B5EF4-FFF2-40B4-BE49-F238E27FC236}">
                <a16:creationId xmlns:a16="http://schemas.microsoft.com/office/drawing/2014/main" id="{F09B17DD-8864-7CB0-71B5-783921F8A78B}"/>
              </a:ext>
            </a:extLst>
          </p:cNvPr>
          <p:cNvSpPr/>
          <p:nvPr/>
        </p:nvSpPr>
        <p:spPr>
          <a:xfrm flipH="1">
            <a:off x="2405297" y="2039583"/>
            <a:ext cx="1011832" cy="484505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/>
              <a:t>분석기</a:t>
            </a:r>
            <a:br>
              <a:rPr kumimoji="1" lang="en-US" altLang="ko-KR" sz="1200" dirty="0"/>
            </a:br>
            <a:r>
              <a:rPr kumimoji="1" lang="ko-KR" altLang="en-US" sz="1200" b="1" dirty="0">
                <a:solidFill>
                  <a:srgbClr val="FF0000"/>
                </a:solidFill>
              </a:rPr>
              <a:t>분석완료병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298626-CDF6-28C9-A0FA-B73D686625EE}"/>
              </a:ext>
            </a:extLst>
          </p:cNvPr>
          <p:cNvSpPr txBox="1"/>
          <p:nvPr/>
        </p:nvSpPr>
        <p:spPr>
          <a:xfrm>
            <a:off x="8333346" y="5842103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FF0000"/>
                </a:solidFill>
              </a:rPr>
              <a:t>분석기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: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9" name="다이아몬드 58">
            <a:extLst>
              <a:ext uri="{FF2B5EF4-FFF2-40B4-BE49-F238E27FC236}">
                <a16:creationId xmlns:a16="http://schemas.microsoft.com/office/drawing/2014/main" id="{A9230311-63E1-6E5F-EA04-DC6D902DB349}"/>
              </a:ext>
            </a:extLst>
          </p:cNvPr>
          <p:cNvSpPr/>
          <p:nvPr/>
        </p:nvSpPr>
        <p:spPr>
          <a:xfrm flipH="1">
            <a:off x="8894168" y="4731812"/>
            <a:ext cx="1011832" cy="484505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/>
              <a:t>반출입기</a:t>
            </a:r>
            <a:br>
              <a:rPr kumimoji="1" lang="en-US" altLang="ko-KR" sz="1200" dirty="0"/>
            </a:br>
            <a:r>
              <a:rPr kumimoji="1" lang="en-US" altLang="ko-KR" sz="1200" b="1" dirty="0">
                <a:solidFill>
                  <a:srgbClr val="FF0000"/>
                </a:solidFill>
              </a:rPr>
              <a:t>No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분석완료병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E064BEC-B2C8-FAF0-F643-FA7DA1703FA8}"/>
              </a:ext>
            </a:extLst>
          </p:cNvPr>
          <p:cNvSpPr/>
          <p:nvPr/>
        </p:nvSpPr>
        <p:spPr>
          <a:xfrm flipH="1">
            <a:off x="7748342" y="2269307"/>
            <a:ext cx="1011832" cy="48450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Move </a:t>
            </a:r>
            <a:r>
              <a:rPr kumimoji="1" lang="ko-KR" altLang="en-US" sz="1200" dirty="0">
                <a:solidFill>
                  <a:schemeClr val="tx1"/>
                </a:solidFill>
              </a:rPr>
              <a:t>분석완료병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to </a:t>
            </a:r>
            <a:r>
              <a:rPr kumimoji="1" lang="ko-KR" altLang="en-US" sz="1200" dirty="0">
                <a:solidFill>
                  <a:schemeClr val="tx1"/>
                </a:solidFill>
              </a:rPr>
              <a:t>폐기설비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50EFDDF-21BD-E3FB-BA66-B00E47A04285}"/>
              </a:ext>
            </a:extLst>
          </p:cNvPr>
          <p:cNvCxnSpPr>
            <a:stCxn id="9" idx="1"/>
            <a:endCxn id="57" idx="3"/>
          </p:cNvCxnSpPr>
          <p:nvPr/>
        </p:nvCxnSpPr>
        <p:spPr>
          <a:xfrm>
            <a:off x="1899383" y="2270706"/>
            <a:ext cx="505914" cy="11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8334A13A-ED01-3E89-D3F0-EE29903A0F10}"/>
              </a:ext>
            </a:extLst>
          </p:cNvPr>
          <p:cNvCxnSpPr>
            <a:cxnSpLocks/>
            <a:stCxn id="57" idx="0"/>
            <a:endCxn id="5" idx="0"/>
          </p:cNvCxnSpPr>
          <p:nvPr/>
        </p:nvCxnSpPr>
        <p:spPr>
          <a:xfrm rot="16200000" flipV="1">
            <a:off x="1674485" y="802855"/>
            <a:ext cx="955710" cy="1517746"/>
          </a:xfrm>
          <a:prstGeom prst="bentConnector3">
            <a:avLst>
              <a:gd name="adj1" fmla="val 12391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A7E1DC3-D1B5-3A46-4546-FC295DECE5DF}"/>
              </a:ext>
            </a:extLst>
          </p:cNvPr>
          <p:cNvSpPr txBox="1"/>
          <p:nvPr/>
        </p:nvSpPr>
        <p:spPr>
          <a:xfrm>
            <a:off x="2630367" y="1805223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4E59A56-5FC1-FCFA-532F-8C48752E9420}"/>
              </a:ext>
            </a:extLst>
          </p:cNvPr>
          <p:cNvSpPr txBox="1"/>
          <p:nvPr/>
        </p:nvSpPr>
        <p:spPr>
          <a:xfrm>
            <a:off x="1830782" y="1997330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29BB2A2-A013-CB9B-962B-EFBC4466D766}"/>
              </a:ext>
            </a:extLst>
          </p:cNvPr>
          <p:cNvSpPr txBox="1"/>
          <p:nvPr/>
        </p:nvSpPr>
        <p:spPr>
          <a:xfrm>
            <a:off x="3306533" y="200427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2CAED95-98D4-CCBD-DE75-7BC6A1BF51C7}"/>
              </a:ext>
            </a:extLst>
          </p:cNvPr>
          <p:cNvCxnSpPr>
            <a:cxnSpLocks/>
            <a:stCxn id="57" idx="1"/>
            <a:endCxn id="7" idx="3"/>
          </p:cNvCxnSpPr>
          <p:nvPr/>
        </p:nvCxnSpPr>
        <p:spPr>
          <a:xfrm>
            <a:off x="3417129" y="2281836"/>
            <a:ext cx="468540" cy="5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FE2E6BC-55C5-4ACD-9376-C5741EF981C3}"/>
              </a:ext>
            </a:extLst>
          </p:cNvPr>
          <p:cNvSpPr/>
          <p:nvPr/>
        </p:nvSpPr>
        <p:spPr>
          <a:xfrm flipH="1">
            <a:off x="7649678" y="4320516"/>
            <a:ext cx="1011832" cy="48450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200" dirty="0"/>
              <a:t>Move </a:t>
            </a:r>
            <a:r>
              <a:rPr kumimoji="1" lang="ko-KR" altLang="en-US" sz="1200" dirty="0" err="1"/>
              <a:t>실병</a:t>
            </a:r>
            <a:br>
              <a:rPr kumimoji="1" lang="en-US" altLang="ko-KR" sz="1200" dirty="0"/>
            </a:br>
            <a:r>
              <a:rPr kumimoji="1" lang="en-US" altLang="ko-KR" sz="1200" dirty="0"/>
              <a:t>to </a:t>
            </a:r>
            <a:r>
              <a:rPr kumimoji="1" lang="ko-KR" altLang="en-US" sz="1200" dirty="0"/>
              <a:t>분석기</a:t>
            </a:r>
          </a:p>
        </p:txBody>
      </p:sp>
      <p:sp>
        <p:nvSpPr>
          <p:cNvPr id="78" name="다이아몬드 77">
            <a:extLst>
              <a:ext uri="{FF2B5EF4-FFF2-40B4-BE49-F238E27FC236}">
                <a16:creationId xmlns:a16="http://schemas.microsoft.com/office/drawing/2014/main" id="{E6CBBB4E-4A39-756B-C973-2CE1DC41DA8C}"/>
              </a:ext>
            </a:extLst>
          </p:cNvPr>
          <p:cNvSpPr/>
          <p:nvPr/>
        </p:nvSpPr>
        <p:spPr>
          <a:xfrm flipH="1">
            <a:off x="7649677" y="3387066"/>
            <a:ext cx="1011832" cy="484505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200" dirty="0"/>
              <a:t>반출입기</a:t>
            </a:r>
            <a:br>
              <a:rPr kumimoji="1" lang="en-US" altLang="ko-KR" sz="1200" dirty="0"/>
            </a:br>
            <a:r>
              <a:rPr kumimoji="1" lang="ko-KR" altLang="en-US" sz="1200" b="1" dirty="0" err="1">
                <a:solidFill>
                  <a:srgbClr val="FF0000"/>
                </a:solidFill>
              </a:rPr>
              <a:t>실병</a:t>
            </a:r>
            <a:endParaRPr kumimoji="1"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78ADF4C-D1EB-A84A-BF90-8C132E297DC1}"/>
              </a:ext>
            </a:extLst>
          </p:cNvPr>
          <p:cNvSpPr txBox="1"/>
          <p:nvPr/>
        </p:nvSpPr>
        <p:spPr>
          <a:xfrm>
            <a:off x="7874747" y="3152706"/>
            <a:ext cx="293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N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B74ADD7-E555-9401-E950-8576579A3C80}"/>
              </a:ext>
            </a:extLst>
          </p:cNvPr>
          <p:cNvSpPr txBox="1"/>
          <p:nvPr/>
        </p:nvSpPr>
        <p:spPr>
          <a:xfrm>
            <a:off x="7867190" y="384134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</a:rPr>
              <a:t>Y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E1499E3-F8F2-E9A7-51C7-82C3F81C285C}"/>
              </a:ext>
            </a:extLst>
          </p:cNvPr>
          <p:cNvCxnSpPr>
            <a:stCxn id="78" idx="2"/>
            <a:endCxn id="77" idx="0"/>
          </p:cNvCxnSpPr>
          <p:nvPr/>
        </p:nvCxnSpPr>
        <p:spPr>
          <a:xfrm>
            <a:off x="8155593" y="3871571"/>
            <a:ext cx="1" cy="448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59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B6B79-86D5-A51B-F70E-5E7FA056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Dispatcher Structure</a:t>
            </a:r>
            <a:endParaRPr kumimoji="1" lang="ko-KR" altLang="en-US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1827513-4F67-B40A-E9A7-48E761D5E4ED}"/>
              </a:ext>
            </a:extLst>
          </p:cNvPr>
          <p:cNvGrpSpPr/>
          <p:nvPr/>
        </p:nvGrpSpPr>
        <p:grpSpPr>
          <a:xfrm>
            <a:off x="523054" y="1020755"/>
            <a:ext cx="8859892" cy="5354587"/>
            <a:chOff x="523054" y="1020755"/>
            <a:chExt cx="8859892" cy="535458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1BD7D8-A3A4-A772-8888-E47A54CBEC36}"/>
                </a:ext>
              </a:extLst>
            </p:cNvPr>
            <p:cNvSpPr/>
            <p:nvPr/>
          </p:nvSpPr>
          <p:spPr>
            <a:xfrm>
              <a:off x="882283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9C76301-D3C3-3D7B-E540-514CA766B7D2}"/>
                </a:ext>
              </a:extLst>
            </p:cNvPr>
            <p:cNvSpPr/>
            <p:nvPr/>
          </p:nvSpPr>
          <p:spPr>
            <a:xfrm>
              <a:off x="882283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2CDA24C-718D-04E3-249A-480FFF1CCB08}"/>
                </a:ext>
              </a:extLst>
            </p:cNvPr>
            <p:cNvSpPr/>
            <p:nvPr/>
          </p:nvSpPr>
          <p:spPr>
            <a:xfrm>
              <a:off x="2170246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D2ED090-F212-8F09-5FF5-0BD2D818CC4B}"/>
                </a:ext>
              </a:extLst>
            </p:cNvPr>
            <p:cNvSpPr/>
            <p:nvPr/>
          </p:nvSpPr>
          <p:spPr>
            <a:xfrm>
              <a:off x="2170246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C4310C4-7D3D-0F51-31D4-4760D953917F}"/>
                </a:ext>
              </a:extLst>
            </p:cNvPr>
            <p:cNvSpPr/>
            <p:nvPr/>
          </p:nvSpPr>
          <p:spPr>
            <a:xfrm>
              <a:off x="3458209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AD5B864-8B53-93CA-4CEA-CC69617C93E8}"/>
                </a:ext>
              </a:extLst>
            </p:cNvPr>
            <p:cNvSpPr/>
            <p:nvPr/>
          </p:nvSpPr>
          <p:spPr>
            <a:xfrm>
              <a:off x="3458209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B41D6ED-6A18-72A5-DE5E-757342B5CD7D}"/>
                </a:ext>
              </a:extLst>
            </p:cNvPr>
            <p:cNvSpPr/>
            <p:nvPr/>
          </p:nvSpPr>
          <p:spPr>
            <a:xfrm>
              <a:off x="4746172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DA1205-7FED-3CB7-0BB9-B22C454E723B}"/>
                </a:ext>
              </a:extLst>
            </p:cNvPr>
            <p:cNvSpPr/>
            <p:nvPr/>
          </p:nvSpPr>
          <p:spPr>
            <a:xfrm>
              <a:off x="4746172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B8EAD87-FF9F-69DB-50CE-5B4C3C5B6B26}"/>
                </a:ext>
              </a:extLst>
            </p:cNvPr>
            <p:cNvSpPr/>
            <p:nvPr/>
          </p:nvSpPr>
          <p:spPr>
            <a:xfrm>
              <a:off x="6034135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587D4EC-C64B-302B-C8D0-6D2C8CAAFB13}"/>
                </a:ext>
              </a:extLst>
            </p:cNvPr>
            <p:cNvSpPr/>
            <p:nvPr/>
          </p:nvSpPr>
          <p:spPr>
            <a:xfrm>
              <a:off x="6034135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4D9ABCA-5B27-7733-065E-90EC5109C47A}"/>
                </a:ext>
              </a:extLst>
            </p:cNvPr>
            <p:cNvSpPr/>
            <p:nvPr/>
          </p:nvSpPr>
          <p:spPr>
            <a:xfrm>
              <a:off x="7322098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2EF74EF-9523-6854-8361-4919AFB61BDE}"/>
                </a:ext>
              </a:extLst>
            </p:cNvPr>
            <p:cNvSpPr/>
            <p:nvPr/>
          </p:nvSpPr>
          <p:spPr>
            <a:xfrm>
              <a:off x="7322098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5AFF0CB-D9DD-C90B-8157-D02CD7BF2874}"/>
                </a:ext>
              </a:extLst>
            </p:cNvPr>
            <p:cNvSpPr/>
            <p:nvPr/>
          </p:nvSpPr>
          <p:spPr>
            <a:xfrm>
              <a:off x="8610061" y="2917371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0A9652A-D0D6-C4C8-5B3F-C58DF191B9F8}"/>
                </a:ext>
              </a:extLst>
            </p:cNvPr>
            <p:cNvSpPr/>
            <p:nvPr/>
          </p:nvSpPr>
          <p:spPr>
            <a:xfrm>
              <a:off x="8610061" y="4234543"/>
              <a:ext cx="413657" cy="250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88C68D2-63CB-C6C6-F9FA-A93045461A02}"/>
                </a:ext>
              </a:extLst>
            </p:cNvPr>
            <p:cNvSpPr/>
            <p:nvPr/>
          </p:nvSpPr>
          <p:spPr>
            <a:xfrm>
              <a:off x="523054" y="1020755"/>
              <a:ext cx="8859892" cy="48450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Subscriber</a:t>
              </a:r>
              <a:endParaRPr kumimoji="1"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0B00112-64E5-2BC7-9663-C83387E62A53}"/>
                </a:ext>
              </a:extLst>
            </p:cNvPr>
            <p:cNvSpPr/>
            <p:nvPr/>
          </p:nvSpPr>
          <p:spPr>
            <a:xfrm flipH="1">
              <a:off x="1811017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dirty="0"/>
                <a:t>반출입기</a:t>
              </a:r>
              <a:br>
                <a:rPr kumimoji="1" lang="en-US" altLang="ko-KR" dirty="0"/>
              </a:br>
              <a:r>
                <a:rPr kumimoji="1" lang="en-US" altLang="ko-KR" dirty="0"/>
                <a:t>Status</a:t>
              </a:r>
              <a:endParaRPr kumimoji="1"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A1A4CAA-E36A-C7C4-831D-5D6C55A3B888}"/>
                </a:ext>
              </a:extLst>
            </p:cNvPr>
            <p:cNvSpPr/>
            <p:nvPr/>
          </p:nvSpPr>
          <p:spPr>
            <a:xfrm flipH="1">
              <a:off x="3098980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dirty="0"/>
                <a:t>분석기</a:t>
              </a:r>
              <a:br>
                <a:rPr kumimoji="1" lang="en-US" altLang="ko-KR" dirty="0"/>
              </a:br>
              <a:r>
                <a:rPr kumimoji="1" lang="en-US" altLang="ko-KR" dirty="0"/>
                <a:t>Status</a:t>
              </a:r>
              <a:endParaRPr kumimoji="1"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392C2C9-838F-F513-4E4E-2A50272AA3FE}"/>
                </a:ext>
              </a:extLst>
            </p:cNvPr>
            <p:cNvSpPr/>
            <p:nvPr/>
          </p:nvSpPr>
          <p:spPr>
            <a:xfrm flipH="1">
              <a:off x="5674906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dirty="0"/>
                <a:t>폐기설비</a:t>
              </a:r>
              <a:br>
                <a:rPr kumimoji="1" lang="en-US" altLang="ko-KR" dirty="0"/>
              </a:br>
              <a:r>
                <a:rPr kumimoji="1" lang="en-US" altLang="ko-KR" dirty="0"/>
                <a:t>Status</a:t>
              </a:r>
              <a:endParaRPr kumimoji="1"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56DBD1E-0C46-91B4-934C-6905319AFAA7}"/>
                </a:ext>
              </a:extLst>
            </p:cNvPr>
            <p:cNvSpPr/>
            <p:nvPr/>
          </p:nvSpPr>
          <p:spPr>
            <a:xfrm flipH="1">
              <a:off x="4386943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Stocker</a:t>
              </a:r>
              <a:br>
                <a:rPr kumimoji="1" lang="en-US" altLang="ko-KR" dirty="0"/>
              </a:br>
              <a:r>
                <a:rPr kumimoji="1" lang="en-US" altLang="ko-KR" dirty="0"/>
                <a:t>Status</a:t>
              </a:r>
              <a:endParaRPr kumimoji="1"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00B6527-5619-C7A3-9DBD-73A7618CCD85}"/>
                </a:ext>
              </a:extLst>
            </p:cNvPr>
            <p:cNvSpPr/>
            <p:nvPr/>
          </p:nvSpPr>
          <p:spPr>
            <a:xfrm flipH="1">
              <a:off x="523054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 err="1"/>
                <a:t>MoMa</a:t>
              </a:r>
              <a:br>
                <a:rPr kumimoji="1" lang="en-US" altLang="ko-KR" dirty="0"/>
              </a:br>
              <a:r>
                <a:rPr kumimoji="1" lang="en-US" altLang="ko-KR" dirty="0"/>
                <a:t>Status</a:t>
              </a:r>
              <a:endParaRPr kumimoji="1"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826330F-F387-CA1E-7CE3-800F4F501225}"/>
                </a:ext>
              </a:extLst>
            </p:cNvPr>
            <p:cNvSpPr/>
            <p:nvPr/>
          </p:nvSpPr>
          <p:spPr>
            <a:xfrm>
              <a:off x="523054" y="5890837"/>
              <a:ext cx="8859892" cy="48450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Publisher</a:t>
              </a:r>
              <a:endParaRPr kumimoji="1"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0AB3E5C-5E2D-8992-8D7E-4D69269A1DEB}"/>
                </a:ext>
              </a:extLst>
            </p:cNvPr>
            <p:cNvSpPr/>
            <p:nvPr/>
          </p:nvSpPr>
          <p:spPr>
            <a:xfrm>
              <a:off x="523054" y="2917371"/>
              <a:ext cx="8859892" cy="156754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Scheduler</a:t>
              </a:r>
              <a:endParaRPr kumimoji="1"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0A28626-8CD5-DC0B-D0BA-E4E41DFB3601}"/>
                </a:ext>
              </a:extLst>
            </p:cNvPr>
            <p:cNvSpPr/>
            <p:nvPr/>
          </p:nvSpPr>
          <p:spPr>
            <a:xfrm flipH="1">
              <a:off x="6962869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DB</a:t>
              </a:r>
              <a:br>
                <a:rPr kumimoji="1" lang="en-US" altLang="ko-KR" dirty="0"/>
              </a:br>
              <a:r>
                <a:rPr kumimoji="1" lang="en-US" altLang="ko-KR" dirty="0"/>
                <a:t>Topics</a:t>
              </a:r>
              <a:endParaRPr kumimoji="1"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D9E8865-81D6-99F8-8AD5-E4DE27AF03F9}"/>
                </a:ext>
              </a:extLst>
            </p:cNvPr>
            <p:cNvSpPr/>
            <p:nvPr/>
          </p:nvSpPr>
          <p:spPr>
            <a:xfrm flipH="1">
              <a:off x="8250832" y="1693475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UI</a:t>
              </a:r>
              <a:br>
                <a:rPr kumimoji="1" lang="en-US" altLang="ko-KR" dirty="0"/>
              </a:br>
              <a:r>
                <a:rPr kumimoji="1" lang="en-US" altLang="ko-KR" dirty="0"/>
                <a:t>Topics</a:t>
              </a:r>
              <a:endParaRPr kumimoji="1"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12960AC-5C86-3649-7115-31C89FAB80A7}"/>
                </a:ext>
              </a:extLst>
            </p:cNvPr>
            <p:cNvSpPr/>
            <p:nvPr/>
          </p:nvSpPr>
          <p:spPr>
            <a:xfrm flipH="1">
              <a:off x="1811017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dirty="0"/>
                <a:t>반출입기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59C6AC7-FC3A-054D-5F19-FC0C4E2B1777}"/>
                </a:ext>
              </a:extLst>
            </p:cNvPr>
            <p:cNvSpPr/>
            <p:nvPr/>
          </p:nvSpPr>
          <p:spPr>
            <a:xfrm flipH="1">
              <a:off x="3098980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dirty="0"/>
                <a:t>분석기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116FB0D-8191-B88D-20BA-12FEA083F8CB}"/>
                </a:ext>
              </a:extLst>
            </p:cNvPr>
            <p:cNvSpPr/>
            <p:nvPr/>
          </p:nvSpPr>
          <p:spPr>
            <a:xfrm flipH="1">
              <a:off x="5674906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dirty="0"/>
                <a:t>폐기설비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9D4D567-9256-DDDB-45A5-225A7F5007D7}"/>
                </a:ext>
              </a:extLst>
            </p:cNvPr>
            <p:cNvSpPr/>
            <p:nvPr/>
          </p:nvSpPr>
          <p:spPr>
            <a:xfrm flipH="1">
              <a:off x="4386943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Stocker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91C4391-26F4-3090-315C-F87D2F8DB58B}"/>
                </a:ext>
              </a:extLst>
            </p:cNvPr>
            <p:cNvSpPr/>
            <p:nvPr/>
          </p:nvSpPr>
          <p:spPr>
            <a:xfrm flipH="1">
              <a:off x="523054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 err="1"/>
                <a:t>MoMa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696E3DC-614E-59FB-1CC2-8C327F1F69B6}"/>
                </a:ext>
              </a:extLst>
            </p:cNvPr>
            <p:cNvSpPr/>
            <p:nvPr/>
          </p:nvSpPr>
          <p:spPr>
            <a:xfrm flipH="1">
              <a:off x="6962869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DB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72F9B58-3F6E-2BB0-6828-8BF569DDEA23}"/>
                </a:ext>
              </a:extLst>
            </p:cNvPr>
            <p:cNvSpPr/>
            <p:nvPr/>
          </p:nvSpPr>
          <p:spPr>
            <a:xfrm flipH="1">
              <a:off x="8250832" y="5159829"/>
              <a:ext cx="1132114" cy="5707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dirty="0"/>
                <a:t>UI</a:t>
              </a:r>
              <a:br>
                <a:rPr kumimoji="1" lang="en-US" altLang="ko-KR" dirty="0"/>
              </a:br>
              <a:r>
                <a:rPr kumimoji="1" lang="en-US" altLang="ko-KR" dirty="0"/>
                <a:t>Update</a:t>
              </a:r>
              <a:endParaRPr kumimoji="1" lang="ko-KR" altLang="en-US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2EE9243-F911-8108-72BC-3215CFF22735}"/>
                </a:ext>
              </a:extLst>
            </p:cNvPr>
            <p:cNvCxnSpPr>
              <a:stCxn id="9" idx="2"/>
              <a:endCxn id="30" idx="0"/>
            </p:cNvCxnSpPr>
            <p:nvPr/>
          </p:nvCxnSpPr>
          <p:spPr>
            <a:xfrm>
              <a:off x="1089111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84E3AA07-5A99-18E7-4E39-323DF4E21021}"/>
                </a:ext>
              </a:extLst>
            </p:cNvPr>
            <p:cNvCxnSpPr>
              <a:cxnSpLocks/>
              <a:stCxn id="4" idx="2"/>
              <a:endCxn id="32" idx="0"/>
            </p:cNvCxnSpPr>
            <p:nvPr/>
          </p:nvCxnSpPr>
          <p:spPr>
            <a:xfrm>
              <a:off x="2377074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7809726-7C78-55E2-42FA-C2A0FDE9B29A}"/>
                </a:ext>
              </a:extLst>
            </p:cNvPr>
            <p:cNvCxnSpPr>
              <a:cxnSpLocks/>
              <a:stCxn id="5" idx="2"/>
              <a:endCxn id="34" idx="0"/>
            </p:cNvCxnSpPr>
            <p:nvPr/>
          </p:nvCxnSpPr>
          <p:spPr>
            <a:xfrm>
              <a:off x="3665037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E59A38A-BDD1-DC67-5E21-0E6C64E4D166}"/>
                </a:ext>
              </a:extLst>
            </p:cNvPr>
            <p:cNvCxnSpPr>
              <a:cxnSpLocks/>
              <a:stCxn id="7" idx="2"/>
              <a:endCxn id="36" idx="0"/>
            </p:cNvCxnSpPr>
            <p:nvPr/>
          </p:nvCxnSpPr>
          <p:spPr>
            <a:xfrm>
              <a:off x="4953000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A4216B9-689C-A55D-12BC-F5CB6FDC0412}"/>
                </a:ext>
              </a:extLst>
            </p:cNvPr>
            <p:cNvCxnSpPr>
              <a:cxnSpLocks/>
              <a:stCxn id="6" idx="2"/>
              <a:endCxn id="38" idx="0"/>
            </p:cNvCxnSpPr>
            <p:nvPr/>
          </p:nvCxnSpPr>
          <p:spPr>
            <a:xfrm>
              <a:off x="6240963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C8C01B2A-A6EF-C45A-AB44-9FEAABA9FFB6}"/>
                </a:ext>
              </a:extLst>
            </p:cNvPr>
            <p:cNvCxnSpPr>
              <a:cxnSpLocks/>
              <a:stCxn id="17" idx="2"/>
              <a:endCxn id="40" idx="0"/>
            </p:cNvCxnSpPr>
            <p:nvPr/>
          </p:nvCxnSpPr>
          <p:spPr>
            <a:xfrm>
              <a:off x="7528926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E565FC3-5B3C-E476-8276-974E8F918830}"/>
                </a:ext>
              </a:extLst>
            </p:cNvPr>
            <p:cNvCxnSpPr>
              <a:cxnSpLocks/>
              <a:stCxn id="19" idx="2"/>
              <a:endCxn id="42" idx="0"/>
            </p:cNvCxnSpPr>
            <p:nvPr/>
          </p:nvCxnSpPr>
          <p:spPr>
            <a:xfrm>
              <a:off x="8816889" y="2264229"/>
              <a:ext cx="1" cy="6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3CEAA03D-7043-3860-7189-1518CC04D167}"/>
                </a:ext>
              </a:extLst>
            </p:cNvPr>
            <p:cNvCxnSpPr>
              <a:cxnSpLocks/>
              <a:stCxn id="31" idx="2"/>
              <a:endCxn id="24" idx="0"/>
            </p:cNvCxnSpPr>
            <p:nvPr/>
          </p:nvCxnSpPr>
          <p:spPr>
            <a:xfrm flipH="1">
              <a:off x="1089111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57976E50-E6C6-3C56-631B-91A33B385AFB}"/>
                </a:ext>
              </a:extLst>
            </p:cNvPr>
            <p:cNvCxnSpPr>
              <a:cxnSpLocks/>
              <a:stCxn id="33" idx="2"/>
              <a:endCxn id="20" idx="0"/>
            </p:cNvCxnSpPr>
            <p:nvPr/>
          </p:nvCxnSpPr>
          <p:spPr>
            <a:xfrm flipH="1">
              <a:off x="2377074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541780CD-CF48-BD5F-9625-B382AED44108}"/>
                </a:ext>
              </a:extLst>
            </p:cNvPr>
            <p:cNvCxnSpPr>
              <a:cxnSpLocks/>
              <a:stCxn id="35" idx="2"/>
              <a:endCxn id="21" idx="0"/>
            </p:cNvCxnSpPr>
            <p:nvPr/>
          </p:nvCxnSpPr>
          <p:spPr>
            <a:xfrm flipH="1">
              <a:off x="3665037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0AA327C9-956A-8304-6C24-892C0C8F91DD}"/>
                </a:ext>
              </a:extLst>
            </p:cNvPr>
            <p:cNvCxnSpPr>
              <a:cxnSpLocks/>
              <a:stCxn id="37" idx="2"/>
              <a:endCxn id="23" idx="0"/>
            </p:cNvCxnSpPr>
            <p:nvPr/>
          </p:nvCxnSpPr>
          <p:spPr>
            <a:xfrm flipH="1">
              <a:off x="4953000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3423ABB1-AF16-BAB2-E3FF-A2B1CDCE38EA}"/>
                </a:ext>
              </a:extLst>
            </p:cNvPr>
            <p:cNvCxnSpPr>
              <a:cxnSpLocks/>
              <a:stCxn id="39" idx="2"/>
              <a:endCxn id="22" idx="0"/>
            </p:cNvCxnSpPr>
            <p:nvPr/>
          </p:nvCxnSpPr>
          <p:spPr>
            <a:xfrm flipH="1">
              <a:off x="6240963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29A8A7E6-8466-B066-8ADF-BC30395A9906}"/>
                </a:ext>
              </a:extLst>
            </p:cNvPr>
            <p:cNvCxnSpPr>
              <a:cxnSpLocks/>
              <a:stCxn id="41" idx="2"/>
              <a:endCxn id="25" idx="0"/>
            </p:cNvCxnSpPr>
            <p:nvPr/>
          </p:nvCxnSpPr>
          <p:spPr>
            <a:xfrm flipH="1">
              <a:off x="7528926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073CF694-751D-10CA-2981-299305E9F452}"/>
                </a:ext>
              </a:extLst>
            </p:cNvPr>
            <p:cNvCxnSpPr>
              <a:cxnSpLocks/>
              <a:stCxn id="43" idx="2"/>
              <a:endCxn id="26" idx="0"/>
            </p:cNvCxnSpPr>
            <p:nvPr/>
          </p:nvCxnSpPr>
          <p:spPr>
            <a:xfrm flipH="1">
              <a:off x="8816889" y="4484915"/>
              <a:ext cx="1" cy="67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622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666632-5392-09EA-C343-6E58BAAA21ED}"/>
              </a:ext>
            </a:extLst>
          </p:cNvPr>
          <p:cNvSpPr txBox="1"/>
          <p:nvPr/>
        </p:nvSpPr>
        <p:spPr>
          <a:xfrm>
            <a:off x="1223740" y="3136612"/>
            <a:ext cx="7044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b="1" dirty="0"/>
              <a:t>Action Commands from Dispatchers</a:t>
            </a:r>
            <a:endParaRPr kumimoji="1"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7655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CB88B-BF36-6BBF-43F5-A269D8F1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Pick &amp; Put Actions at Nodes (Except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0DB87EF-AE23-9444-12F5-0D933896BBE5}"/>
              </a:ext>
            </a:extLst>
          </p:cNvPr>
          <p:cNvGraphicFramePr>
            <a:graphicFrameLocks noGrp="1"/>
          </p:cNvGraphicFramePr>
          <p:nvPr/>
        </p:nvGraphicFramePr>
        <p:xfrm>
          <a:off x="680720" y="1031723"/>
          <a:ext cx="85612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875">
                  <a:extLst>
                    <a:ext uri="{9D8B030D-6E8A-4147-A177-3AD203B41FA5}">
                      <a16:colId xmlns:a16="http://schemas.microsoft.com/office/drawing/2014/main" val="451453193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932878834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638112997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847905645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646771655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418968164"/>
                    </a:ext>
                  </a:extLst>
                </a:gridCol>
              </a:tblGrid>
              <a:tr h="27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Node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Actions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실병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분석완료병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재검대기병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111308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InOutBot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380704"/>
                  </a:ext>
                </a:extLst>
              </a:tr>
              <a:tr h="2713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687618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Stocker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▲(2)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▲(3)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42511"/>
                  </a:ext>
                </a:extLst>
              </a:tr>
              <a:tr h="2713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▲(4)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▲(5)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056703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Analyzer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419317"/>
                  </a:ext>
                </a:extLst>
              </a:tr>
              <a:tr h="2713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017207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Disposer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728412"/>
                  </a:ext>
                </a:extLst>
              </a:tr>
              <a:tr h="37910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▲(1)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  <a:br>
                        <a:rPr lang="en-US" altLang="ko-KR" sz="1600" dirty="0"/>
                      </a:b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대기시간만료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8938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9FEAFFC-7D74-39E4-A05E-99129ECDA6D4}"/>
              </a:ext>
            </a:extLst>
          </p:cNvPr>
          <p:cNvSpPr txBox="1"/>
          <p:nvPr/>
        </p:nvSpPr>
        <p:spPr>
          <a:xfrm>
            <a:off x="626363" y="4381206"/>
            <a:ext cx="7823680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ko-KR" altLang="en-US" sz="1400" b="1" dirty="0">
                <a:solidFill>
                  <a:srgbClr val="FF0000"/>
                </a:solidFill>
              </a:rPr>
              <a:t>반출입기에 입고된 </a:t>
            </a:r>
            <a:r>
              <a:rPr kumimoji="1" lang="ko-KR" altLang="en-US" sz="1400" b="1" dirty="0" err="1">
                <a:solidFill>
                  <a:srgbClr val="FF0000"/>
                </a:solidFill>
              </a:rPr>
              <a:t>실병을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 분석 안하고</a:t>
            </a:r>
            <a:r>
              <a:rPr kumimoji="1" lang="en-US" altLang="ko-KR" sz="1400" b="1" dirty="0">
                <a:solidFill>
                  <a:srgbClr val="FF0000"/>
                </a:solidFill>
              </a:rPr>
              <a:t>,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 폐기 </a:t>
            </a:r>
            <a:r>
              <a:rPr kumimoji="1" lang="en-US" altLang="ko-KR" sz="1400" b="1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kumimoji="1" lang="ko-KR" altLang="en-US" sz="14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간혹 발생됨</a:t>
            </a:r>
            <a:endParaRPr kumimoji="1" lang="en-US" altLang="ko-KR" sz="1400" b="1" dirty="0">
              <a:solidFill>
                <a:srgbClr val="FF0000"/>
              </a:solidFill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ko-KR" altLang="en-US" sz="1400" dirty="0"/>
              <a:t>분석기에서 분석이 완료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재검 없음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된 분석완료병을 </a:t>
            </a:r>
            <a:r>
              <a:rPr kumimoji="1" lang="en-US" altLang="ko-KR" sz="1400" dirty="0"/>
              <a:t>Stocker</a:t>
            </a:r>
            <a:r>
              <a:rPr kumimoji="1" lang="ko-KR" altLang="en-US" sz="1400" dirty="0" err="1"/>
              <a:t>에</a:t>
            </a:r>
            <a:r>
              <a:rPr kumimoji="1" lang="ko-KR" altLang="en-US" sz="1400" dirty="0"/>
              <a:t> 잠시 대기</a:t>
            </a:r>
            <a:br>
              <a:rPr kumimoji="1" lang="en-US" altLang="ko-KR" sz="14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Disposer</a:t>
            </a:r>
            <a:r>
              <a:rPr kumimoji="1" lang="ko-KR" altLang="en-US" sz="1400" dirty="0">
                <a:sym typeface="Wingdings" pitchFamily="2" charset="2"/>
              </a:rPr>
              <a:t>가 </a:t>
            </a:r>
            <a:r>
              <a:rPr kumimoji="1" lang="en-US" altLang="ko-KR" sz="1400" dirty="0">
                <a:sym typeface="Wingdings" pitchFamily="2" charset="2"/>
              </a:rPr>
              <a:t>Full</a:t>
            </a:r>
            <a:r>
              <a:rPr kumimoji="1" lang="ko-KR" altLang="en-US" sz="1400" dirty="0">
                <a:sym typeface="Wingdings" pitchFamily="2" charset="2"/>
              </a:rPr>
              <a:t>인 경우에 발생</a:t>
            </a:r>
            <a:r>
              <a:rPr kumimoji="1" lang="en-US" altLang="ko-KR" sz="1400" dirty="0">
                <a:sym typeface="Wingdings" pitchFamily="2" charset="2"/>
              </a:rPr>
              <a:t> </a:t>
            </a:r>
            <a:r>
              <a:rPr kumimoji="1" lang="ko-KR" altLang="en-US" sz="1400" dirty="0">
                <a:sym typeface="Wingdings" pitchFamily="2" charset="2"/>
              </a:rPr>
              <a:t>가능하나</a:t>
            </a:r>
            <a:r>
              <a:rPr kumimoji="1" lang="en-US" altLang="ko-KR" sz="1400" dirty="0">
                <a:sym typeface="Wingdings" pitchFamily="2" charset="2"/>
              </a:rPr>
              <a:t>,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Disposer</a:t>
            </a:r>
            <a:r>
              <a:rPr kumimoji="1" lang="ko-KR" altLang="en-US" sz="1400" dirty="0" err="1">
                <a:sym typeface="Wingdings" pitchFamily="2" charset="2"/>
              </a:rPr>
              <a:t>에</a:t>
            </a:r>
            <a:r>
              <a:rPr kumimoji="1" lang="ko-KR" altLang="en-US" sz="1400" dirty="0">
                <a:sym typeface="Wingdings" pitchFamily="2" charset="2"/>
              </a:rPr>
              <a:t> 여유 </a:t>
            </a:r>
            <a:r>
              <a:rPr kumimoji="1" lang="en-US" altLang="ko-KR" sz="1400" dirty="0" err="1">
                <a:sym typeface="Wingdings" pitchFamily="2" charset="2"/>
              </a:rPr>
              <a:t>Capa</a:t>
            </a:r>
            <a:r>
              <a:rPr kumimoji="1" lang="ko-KR" altLang="en-US" sz="1400" dirty="0">
                <a:sym typeface="Wingdings" pitchFamily="2" charset="2"/>
              </a:rPr>
              <a:t>가 있으므로 거의 발생 안됨</a:t>
            </a:r>
            <a:endParaRPr kumimoji="1" lang="en-US" altLang="ko-KR" sz="1400" dirty="0">
              <a:sym typeface="Wingdings" pitchFamily="2" charset="2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ko-KR" sz="1400" dirty="0"/>
              <a:t>Disposer</a:t>
            </a:r>
            <a:r>
              <a:rPr kumimoji="1" lang="ko-KR" altLang="en-US" sz="1400" dirty="0"/>
              <a:t>에서 세척 완료된 공병을 </a:t>
            </a:r>
            <a:r>
              <a:rPr kumimoji="1" lang="en-US" altLang="ko-KR" sz="1400" dirty="0"/>
              <a:t>Stocker</a:t>
            </a:r>
            <a:r>
              <a:rPr kumimoji="1" lang="ko-KR" altLang="en-US" sz="1400" dirty="0" err="1"/>
              <a:t>에</a:t>
            </a:r>
            <a:r>
              <a:rPr kumimoji="1" lang="ko-KR" altLang="en-US" sz="1400" dirty="0"/>
              <a:t> 잠시 보관</a:t>
            </a:r>
            <a:br>
              <a:rPr kumimoji="1" lang="en-US" altLang="ko-KR" sz="14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ko-KR" altLang="en-US" sz="1400" dirty="0"/>
              <a:t>반출입기가 </a:t>
            </a:r>
            <a:r>
              <a:rPr kumimoji="1" lang="en-US" altLang="ko-KR" sz="1400" dirty="0"/>
              <a:t>Full</a:t>
            </a:r>
            <a:r>
              <a:rPr kumimoji="1" lang="ko-KR" altLang="en-US" sz="1400" dirty="0"/>
              <a:t>인 경우에 발생 가능하나</a:t>
            </a:r>
            <a:r>
              <a:rPr kumimoji="1" lang="en-US" altLang="ko-KR" sz="1400" dirty="0">
                <a:sym typeface="Wingdings" pitchFamily="2" charset="2"/>
              </a:rPr>
              <a:t>,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Disposer</a:t>
            </a:r>
            <a:r>
              <a:rPr kumimoji="1" lang="ko-KR" altLang="en-US" sz="1400" dirty="0" err="1">
                <a:sym typeface="Wingdings" pitchFamily="2" charset="2"/>
              </a:rPr>
              <a:t>에</a:t>
            </a:r>
            <a:r>
              <a:rPr kumimoji="1" lang="ko-KR" altLang="en-US" sz="1400" dirty="0">
                <a:sym typeface="Wingdings" pitchFamily="2" charset="2"/>
              </a:rPr>
              <a:t> 여유 </a:t>
            </a:r>
            <a:r>
              <a:rPr kumimoji="1" lang="en-US" altLang="ko-KR" sz="1400" dirty="0" err="1">
                <a:sym typeface="Wingdings" pitchFamily="2" charset="2"/>
              </a:rPr>
              <a:t>Capa</a:t>
            </a:r>
            <a:r>
              <a:rPr kumimoji="1" lang="ko-KR" altLang="en-US" sz="1400" dirty="0">
                <a:sym typeface="Wingdings" pitchFamily="2" charset="2"/>
              </a:rPr>
              <a:t>가 있으므로 거의 발생 안됨</a:t>
            </a:r>
            <a:endParaRPr kumimoji="1" lang="en-US" altLang="ko-KR" sz="1400" dirty="0">
              <a:sym typeface="Wingdings" pitchFamily="2" charset="2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ko-KR" sz="1400" dirty="0"/>
              <a:t>2</a:t>
            </a:r>
            <a:r>
              <a:rPr kumimoji="1" lang="ko-KR" altLang="en-US" sz="1400" dirty="0"/>
              <a:t>번과 같은 경우</a:t>
            </a:r>
            <a:endParaRPr kumimoji="1" lang="en-US" altLang="ko-KR" sz="1400" dirty="0"/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ko-KR" sz="1400" dirty="0"/>
              <a:t>3</a:t>
            </a:r>
            <a:r>
              <a:rPr kumimoji="1" lang="ko-KR" altLang="en-US" sz="1400" dirty="0"/>
              <a:t>번과 같은 경우</a:t>
            </a:r>
          </a:p>
        </p:txBody>
      </p:sp>
    </p:spTree>
    <p:extLst>
      <p:ext uri="{BB962C8B-B14F-4D97-AF65-F5344CB8AC3E}">
        <p14:creationId xmlns:p14="http://schemas.microsoft.com/office/powerpoint/2010/main" val="39480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Pages>14</Pages>
  <Words>1603</Words>
  <Characters>0</Characters>
  <Application>Microsoft Macintosh PowerPoint</Application>
  <DocSecurity>0</DocSecurity>
  <PresentationFormat>A4 용지(210x297mm)</PresentationFormat>
  <Lines>0</Lines>
  <Paragraphs>519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Aptos</vt:lpstr>
      <vt:lpstr>Aptos Display</vt:lpstr>
      <vt:lpstr>Arial</vt:lpstr>
      <vt:lpstr>Wingdings</vt:lpstr>
      <vt:lpstr>Office 테마</vt:lpstr>
      <vt:lpstr>Priority of Realtime Events to MoMa</vt:lpstr>
      <vt:lpstr>(1) 우선순위에 따른 선택</vt:lpstr>
      <vt:lpstr>&lt;반출입기 실병&gt;에서 시작</vt:lpstr>
      <vt:lpstr>&lt;Stocker 실병&gt;에서 시작</vt:lpstr>
      <vt:lpstr>PowerPoint 프레젠테이션</vt:lpstr>
      <vt:lpstr>PowerPoint 프레젠테이션</vt:lpstr>
      <vt:lpstr>Dispatcher Structure</vt:lpstr>
      <vt:lpstr>PowerPoint 프레젠테이션</vt:lpstr>
      <vt:lpstr>Pick &amp; Put Actions at Nodes (Except MoMa)</vt:lpstr>
      <vt:lpstr>Status Definition of Each Nodes</vt:lpstr>
      <vt:lpstr>Priority of Realtime Events to MoMa</vt:lpstr>
      <vt:lpstr>Actions from 반출입기 to MoMa</vt:lpstr>
      <vt:lpstr>Actions 반출입기 to MoMa</vt:lpstr>
      <vt:lpstr>Actions from 분석기 to MoMa</vt:lpstr>
      <vt:lpstr>Actions from 분석기 to MoMa</vt:lpstr>
      <vt:lpstr>Actions from Stocker to MoMa</vt:lpstr>
      <vt:lpstr>Actions from Stocker to MoMa</vt:lpstr>
      <vt:lpstr>Actions from Stocker to MoMa</vt:lpstr>
      <vt:lpstr>Actions from 폐기설비 to MoMa</vt:lpstr>
      <vt:lpstr>Actions from 폐기설비 to MoMa</vt:lpstr>
      <vt:lpstr>Pack Scenario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MOMA(Mobile Manipulator) 통합 솔루션 구축방안</dc:title>
  <dc:creator>허 종원</dc:creator>
  <cp:lastModifiedBy>허 종원</cp:lastModifiedBy>
  <cp:revision>62</cp:revision>
  <dcterms:modified xsi:type="dcterms:W3CDTF">2024-08-06T08:48:58Z</dcterms:modified>
  <cp:version>10.105.227.52551</cp:version>
</cp:coreProperties>
</file>